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oboto Serif"/>
      <p:regular r:id="rId29"/>
      <p:bold r:id="rId30"/>
      <p:italic r:id="rId31"/>
      <p:boldItalic r:id="rId32"/>
    </p:embeddedFont>
    <p:embeddedFont>
      <p:font typeface="Arimo"/>
      <p:regular r:id="rId33"/>
      <p:bold r:id="rId34"/>
      <p:italic r:id="rId35"/>
      <p:boldItalic r:id="rId36"/>
    </p:embeddedFont>
    <p:embeddedFont>
      <p:font typeface="Roboto Serif Medium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SerifMedium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Serif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Serif-italic.fntdata"/><Relationship Id="rId30" Type="http://schemas.openxmlformats.org/officeDocument/2006/relationships/font" Target="fonts/RobotoSerif-bold.fntdata"/><Relationship Id="rId11" Type="http://schemas.openxmlformats.org/officeDocument/2006/relationships/slide" Target="slides/slide6.xml"/><Relationship Id="rId33" Type="http://schemas.openxmlformats.org/officeDocument/2006/relationships/font" Target="fonts/Arimo-regular.fntdata"/><Relationship Id="rId10" Type="http://schemas.openxmlformats.org/officeDocument/2006/relationships/slide" Target="slides/slide5.xml"/><Relationship Id="rId32" Type="http://schemas.openxmlformats.org/officeDocument/2006/relationships/font" Target="fonts/RobotoSerif-boldItalic.fntdata"/><Relationship Id="rId13" Type="http://schemas.openxmlformats.org/officeDocument/2006/relationships/slide" Target="slides/slide8.xml"/><Relationship Id="rId35" Type="http://schemas.openxmlformats.org/officeDocument/2006/relationships/font" Target="fonts/Arimo-italic.fntdata"/><Relationship Id="rId12" Type="http://schemas.openxmlformats.org/officeDocument/2006/relationships/slide" Target="slides/slide7.xml"/><Relationship Id="rId34" Type="http://schemas.openxmlformats.org/officeDocument/2006/relationships/font" Target="fonts/Arimo-bold.fntdata"/><Relationship Id="rId15" Type="http://schemas.openxmlformats.org/officeDocument/2006/relationships/slide" Target="slides/slide10.xml"/><Relationship Id="rId37" Type="http://schemas.openxmlformats.org/officeDocument/2006/relationships/font" Target="fonts/RobotoSerifMedium-regular.fntdata"/><Relationship Id="rId14" Type="http://schemas.openxmlformats.org/officeDocument/2006/relationships/slide" Target="slides/slide9.xml"/><Relationship Id="rId36" Type="http://schemas.openxmlformats.org/officeDocument/2006/relationships/font" Target="fonts/Arimo-boldItalic.fntdata"/><Relationship Id="rId17" Type="http://schemas.openxmlformats.org/officeDocument/2006/relationships/slide" Target="slides/slide12.xml"/><Relationship Id="rId39" Type="http://schemas.openxmlformats.org/officeDocument/2006/relationships/font" Target="fonts/RobotoSerifMedium-italic.fntdata"/><Relationship Id="rId16" Type="http://schemas.openxmlformats.org/officeDocument/2006/relationships/slide" Target="slides/slide11.xml"/><Relationship Id="rId38" Type="http://schemas.openxmlformats.org/officeDocument/2006/relationships/font" Target="fonts/RobotoSerifMedium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slide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4db0df89ec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4db0df89ec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4db4fa627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4db4fa627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4db0df89ec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4db0df89ec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4db0df89ec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4db0df89ec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8c1b58354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8c1b58354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8c1b58354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8c1b58354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4db0df89ec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4db0df89ec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4db0df89ec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4db0df89ec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4db4fa627a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4db4fa627a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4db4fa627a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4db4fa627a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4db0df89ec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4db0df89ec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4db0df89ec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4db0df89ec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4dd8180eae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4dd8180eae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4db0df89ec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4db0df89ec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4db0df89ec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4db0df89ec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4db0df89ec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4db0df89ec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4db0df89ec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4db0df89ec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4db0df89ec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4db0df89ec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4db0df89ec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4db0df89ec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4db0df89ec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4db0df89ec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4db0df89ec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24db0df89ec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4db0df89ec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4db0df89ec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hyperlink" Target="https://bit.ly/3A1uf1Q" TargetMode="External"/><Relationship Id="rId6" Type="http://schemas.openxmlformats.org/officeDocument/2006/relationships/hyperlink" Target="http://bit.ly/2TyoMsr" TargetMode="External"/><Relationship Id="rId7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-191673" y="-724225"/>
            <a:ext cx="10511320" cy="6181564"/>
            <a:chOff x="-191673" y="-724225"/>
            <a:chExt cx="10511320" cy="6181564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024701" y="4072813"/>
              <a:ext cx="6301174" cy="13845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-191673" y="-724225"/>
              <a:ext cx="10511320" cy="6096250"/>
              <a:chOff x="-191673" y="-724225"/>
              <a:chExt cx="10511320" cy="6096250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5400000">
                <a:off x="6432722" y="1485100"/>
                <a:ext cx="5885225" cy="18886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4288" rotWithShape="0" algn="bl" dir="1620000" dist="28575">
                  <a:srgbClr val="000000">
                    <a:alpha val="27000"/>
                  </a:srgbClr>
                </a:outerShdw>
              </a:effectLst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 rot="10800000">
                <a:off x="-191673" y="-724225"/>
                <a:ext cx="4513398" cy="13063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4288" rotWithShape="0" algn="bl" dir="1620000" dist="28575">
                  <a:srgbClr val="000000">
                    <a:alpha val="27000"/>
                  </a:srgbClr>
                </a:outerShdw>
              </a:effectLst>
            </p:spPr>
          </p:pic>
        </p:grpSp>
      </p:grpSp>
      <p:grpSp>
        <p:nvGrpSpPr>
          <p:cNvPr id="15" name="Google Shape;15;p2"/>
          <p:cNvGrpSpPr/>
          <p:nvPr/>
        </p:nvGrpSpPr>
        <p:grpSpPr>
          <a:xfrm>
            <a:off x="44233" y="-249725"/>
            <a:ext cx="9796615" cy="5707075"/>
            <a:chOff x="44233" y="-249725"/>
            <a:chExt cx="9796615" cy="5707075"/>
          </a:xfrm>
        </p:grpSpPr>
        <p:pic>
          <p:nvPicPr>
            <p:cNvPr id="16" name="Google Shape;16;p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233" y="-249725"/>
              <a:ext cx="1968322" cy="1384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075206" y="4072826"/>
              <a:ext cx="3765642" cy="13845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Google Shape;18;p2"/>
          <p:cNvSpPr/>
          <p:nvPr/>
        </p:nvSpPr>
        <p:spPr>
          <a:xfrm>
            <a:off x="7223185" y="-70500"/>
            <a:ext cx="3252679" cy="1504493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71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" name="Google Shape;19;p2"/>
          <p:cNvGrpSpPr/>
          <p:nvPr/>
        </p:nvGrpSpPr>
        <p:grpSpPr>
          <a:xfrm>
            <a:off x="7430975" y="-2174012"/>
            <a:ext cx="3430638" cy="3478309"/>
            <a:chOff x="7430975" y="-2174012"/>
            <a:chExt cx="3430638" cy="3478309"/>
          </a:xfrm>
        </p:grpSpPr>
        <p:sp>
          <p:nvSpPr>
            <p:cNvPr id="20" name="Google Shape;20;p2"/>
            <p:cNvSpPr/>
            <p:nvPr/>
          </p:nvSpPr>
          <p:spPr>
            <a:xfrm>
              <a:off x="7941175" y="-2174012"/>
              <a:ext cx="1303706" cy="3478309"/>
            </a:xfrm>
            <a:custGeom>
              <a:rect b="b" l="l" r="r" t="t"/>
              <a:pathLst>
                <a:path extrusionOk="0" h="50719" w="19010">
                  <a:moveTo>
                    <a:pt x="18788" y="10898"/>
                  </a:moveTo>
                  <a:cubicBezTo>
                    <a:pt x="18788" y="10944"/>
                    <a:pt x="18760" y="10999"/>
                    <a:pt x="18702" y="11060"/>
                  </a:cubicBezTo>
                  <a:cubicBezTo>
                    <a:pt x="18760" y="10999"/>
                    <a:pt x="18786" y="10944"/>
                    <a:pt x="18788" y="10898"/>
                  </a:cubicBezTo>
                  <a:close/>
                  <a:moveTo>
                    <a:pt x="18733" y="11694"/>
                  </a:moveTo>
                  <a:lnTo>
                    <a:pt x="18672" y="11726"/>
                  </a:lnTo>
                  <a:cubicBezTo>
                    <a:pt x="18693" y="11714"/>
                    <a:pt x="18713" y="11704"/>
                    <a:pt x="18733" y="11694"/>
                  </a:cubicBezTo>
                  <a:close/>
                  <a:moveTo>
                    <a:pt x="17162" y="12087"/>
                  </a:moveTo>
                  <a:lnTo>
                    <a:pt x="17162" y="12087"/>
                  </a:lnTo>
                  <a:cubicBezTo>
                    <a:pt x="17150" y="12092"/>
                    <a:pt x="17137" y="12095"/>
                    <a:pt x="17125" y="12098"/>
                  </a:cubicBezTo>
                  <a:cubicBezTo>
                    <a:pt x="17137" y="12095"/>
                    <a:pt x="17150" y="12090"/>
                    <a:pt x="17162" y="12087"/>
                  </a:cubicBezTo>
                  <a:close/>
                  <a:moveTo>
                    <a:pt x="18132" y="12398"/>
                  </a:moveTo>
                  <a:cubicBezTo>
                    <a:pt x="18135" y="12400"/>
                    <a:pt x="18136" y="12401"/>
                    <a:pt x="18138" y="12402"/>
                  </a:cubicBezTo>
                  <a:cubicBezTo>
                    <a:pt x="18136" y="12401"/>
                    <a:pt x="18134" y="12400"/>
                    <a:pt x="18132" y="12398"/>
                  </a:cubicBezTo>
                  <a:close/>
                  <a:moveTo>
                    <a:pt x="17614" y="12704"/>
                  </a:moveTo>
                  <a:lnTo>
                    <a:pt x="17614" y="12704"/>
                  </a:lnTo>
                  <a:cubicBezTo>
                    <a:pt x="17619" y="12704"/>
                    <a:pt x="17629" y="12711"/>
                    <a:pt x="17635" y="12714"/>
                  </a:cubicBezTo>
                  <a:cubicBezTo>
                    <a:pt x="17627" y="12711"/>
                    <a:pt x="17619" y="12704"/>
                    <a:pt x="17614" y="12704"/>
                  </a:cubicBezTo>
                  <a:close/>
                  <a:moveTo>
                    <a:pt x="12614" y="14532"/>
                  </a:moveTo>
                  <a:cubicBezTo>
                    <a:pt x="12584" y="14537"/>
                    <a:pt x="12551" y="14537"/>
                    <a:pt x="12519" y="14537"/>
                  </a:cubicBezTo>
                  <a:cubicBezTo>
                    <a:pt x="12551" y="14535"/>
                    <a:pt x="12584" y="14537"/>
                    <a:pt x="12614" y="14532"/>
                  </a:cubicBezTo>
                  <a:close/>
                  <a:moveTo>
                    <a:pt x="17106" y="16832"/>
                  </a:moveTo>
                  <a:lnTo>
                    <a:pt x="17106" y="16832"/>
                  </a:lnTo>
                  <a:cubicBezTo>
                    <a:pt x="17106" y="16862"/>
                    <a:pt x="17104" y="16893"/>
                    <a:pt x="17104" y="16923"/>
                  </a:cubicBezTo>
                  <a:cubicBezTo>
                    <a:pt x="17104" y="16893"/>
                    <a:pt x="17104" y="16862"/>
                    <a:pt x="17106" y="16832"/>
                  </a:cubicBezTo>
                  <a:close/>
                  <a:moveTo>
                    <a:pt x="9888" y="17902"/>
                  </a:moveTo>
                  <a:lnTo>
                    <a:pt x="9888" y="17902"/>
                  </a:lnTo>
                  <a:cubicBezTo>
                    <a:pt x="9892" y="17918"/>
                    <a:pt x="9895" y="17935"/>
                    <a:pt x="9895" y="17951"/>
                  </a:cubicBezTo>
                  <a:cubicBezTo>
                    <a:pt x="9895" y="17936"/>
                    <a:pt x="9892" y="17918"/>
                    <a:pt x="9888" y="17902"/>
                  </a:cubicBezTo>
                  <a:close/>
                  <a:moveTo>
                    <a:pt x="14932" y="18012"/>
                  </a:moveTo>
                  <a:lnTo>
                    <a:pt x="14932" y="18012"/>
                  </a:lnTo>
                  <a:cubicBezTo>
                    <a:pt x="14850" y="18029"/>
                    <a:pt x="14849" y="18034"/>
                    <a:pt x="14829" y="18110"/>
                  </a:cubicBezTo>
                  <a:cubicBezTo>
                    <a:pt x="14849" y="18031"/>
                    <a:pt x="14850" y="18027"/>
                    <a:pt x="14932" y="18012"/>
                  </a:cubicBezTo>
                  <a:close/>
                  <a:moveTo>
                    <a:pt x="14448" y="18100"/>
                  </a:moveTo>
                  <a:lnTo>
                    <a:pt x="14448" y="18100"/>
                  </a:lnTo>
                  <a:cubicBezTo>
                    <a:pt x="14451" y="18107"/>
                    <a:pt x="14453" y="18112"/>
                    <a:pt x="14456" y="18118"/>
                  </a:cubicBezTo>
                  <a:cubicBezTo>
                    <a:pt x="14453" y="18113"/>
                    <a:pt x="14451" y="18107"/>
                    <a:pt x="14448" y="18100"/>
                  </a:cubicBezTo>
                  <a:close/>
                  <a:moveTo>
                    <a:pt x="9141" y="18408"/>
                  </a:moveTo>
                  <a:cubicBezTo>
                    <a:pt x="9142" y="18452"/>
                    <a:pt x="9170" y="18495"/>
                    <a:pt x="9222" y="18532"/>
                  </a:cubicBezTo>
                  <a:lnTo>
                    <a:pt x="9222" y="18532"/>
                  </a:lnTo>
                  <a:cubicBezTo>
                    <a:pt x="9170" y="18496"/>
                    <a:pt x="9142" y="18452"/>
                    <a:pt x="9141" y="18408"/>
                  </a:cubicBezTo>
                  <a:close/>
                  <a:moveTo>
                    <a:pt x="9264" y="18557"/>
                  </a:moveTo>
                  <a:cubicBezTo>
                    <a:pt x="9294" y="18580"/>
                    <a:pt x="9325" y="18605"/>
                    <a:pt x="9375" y="18645"/>
                  </a:cubicBezTo>
                  <a:cubicBezTo>
                    <a:pt x="9327" y="18607"/>
                    <a:pt x="9296" y="18582"/>
                    <a:pt x="9264" y="18557"/>
                  </a:cubicBezTo>
                  <a:close/>
                  <a:moveTo>
                    <a:pt x="14691" y="18614"/>
                  </a:moveTo>
                  <a:cubicBezTo>
                    <a:pt x="14715" y="18614"/>
                    <a:pt x="14732" y="18627"/>
                    <a:pt x="14745" y="18653"/>
                  </a:cubicBezTo>
                  <a:cubicBezTo>
                    <a:pt x="14731" y="18627"/>
                    <a:pt x="14713" y="18615"/>
                    <a:pt x="14690" y="18615"/>
                  </a:cubicBezTo>
                  <a:cubicBezTo>
                    <a:pt x="14678" y="18615"/>
                    <a:pt x="14666" y="18617"/>
                    <a:pt x="14652" y="18623"/>
                  </a:cubicBezTo>
                  <a:cubicBezTo>
                    <a:pt x="14667" y="18617"/>
                    <a:pt x="14680" y="18614"/>
                    <a:pt x="14691" y="18614"/>
                  </a:cubicBezTo>
                  <a:close/>
                  <a:moveTo>
                    <a:pt x="10153" y="20346"/>
                  </a:moveTo>
                  <a:cubicBezTo>
                    <a:pt x="10158" y="20374"/>
                    <a:pt x="10165" y="20400"/>
                    <a:pt x="10165" y="20428"/>
                  </a:cubicBezTo>
                  <a:cubicBezTo>
                    <a:pt x="10165" y="20402"/>
                    <a:pt x="10158" y="20374"/>
                    <a:pt x="10153" y="20346"/>
                  </a:cubicBezTo>
                  <a:close/>
                  <a:moveTo>
                    <a:pt x="8055" y="22062"/>
                  </a:moveTo>
                  <a:lnTo>
                    <a:pt x="8055" y="22062"/>
                  </a:lnTo>
                  <a:cubicBezTo>
                    <a:pt x="8047" y="22112"/>
                    <a:pt x="8039" y="22160"/>
                    <a:pt x="8031" y="22216"/>
                  </a:cubicBezTo>
                  <a:cubicBezTo>
                    <a:pt x="8039" y="22160"/>
                    <a:pt x="8047" y="22110"/>
                    <a:pt x="8055" y="22062"/>
                  </a:cubicBezTo>
                  <a:close/>
                  <a:moveTo>
                    <a:pt x="7904" y="28741"/>
                  </a:moveTo>
                  <a:lnTo>
                    <a:pt x="7933" y="28771"/>
                  </a:lnTo>
                  <a:cubicBezTo>
                    <a:pt x="7923" y="28761"/>
                    <a:pt x="7914" y="28751"/>
                    <a:pt x="7904" y="28741"/>
                  </a:cubicBezTo>
                  <a:close/>
                  <a:moveTo>
                    <a:pt x="8012" y="30656"/>
                  </a:moveTo>
                  <a:cubicBezTo>
                    <a:pt x="8023" y="30656"/>
                    <a:pt x="8035" y="30657"/>
                    <a:pt x="8049" y="30660"/>
                  </a:cubicBezTo>
                  <a:cubicBezTo>
                    <a:pt x="8036" y="30658"/>
                    <a:pt x="8024" y="30656"/>
                    <a:pt x="8014" y="30656"/>
                  </a:cubicBezTo>
                  <a:cubicBezTo>
                    <a:pt x="7979" y="30656"/>
                    <a:pt x="7959" y="30671"/>
                    <a:pt x="7945" y="30703"/>
                  </a:cubicBezTo>
                  <a:cubicBezTo>
                    <a:pt x="7956" y="30673"/>
                    <a:pt x="7975" y="30656"/>
                    <a:pt x="8012" y="30656"/>
                  </a:cubicBezTo>
                  <a:close/>
                  <a:moveTo>
                    <a:pt x="8047" y="30839"/>
                  </a:moveTo>
                  <a:cubicBezTo>
                    <a:pt x="8054" y="30841"/>
                    <a:pt x="8059" y="30844"/>
                    <a:pt x="8065" y="30847"/>
                  </a:cubicBezTo>
                  <a:cubicBezTo>
                    <a:pt x="8059" y="30844"/>
                    <a:pt x="8054" y="30842"/>
                    <a:pt x="8047" y="30839"/>
                  </a:cubicBezTo>
                  <a:close/>
                  <a:moveTo>
                    <a:pt x="7483" y="30798"/>
                  </a:moveTo>
                  <a:lnTo>
                    <a:pt x="7483" y="30798"/>
                  </a:lnTo>
                  <a:cubicBezTo>
                    <a:pt x="7473" y="30827"/>
                    <a:pt x="7461" y="30857"/>
                    <a:pt x="7451" y="30887"/>
                  </a:cubicBezTo>
                  <a:cubicBezTo>
                    <a:pt x="7461" y="30857"/>
                    <a:pt x="7471" y="30827"/>
                    <a:pt x="7483" y="30798"/>
                  </a:cubicBezTo>
                  <a:close/>
                  <a:moveTo>
                    <a:pt x="14220" y="32464"/>
                  </a:moveTo>
                  <a:cubicBezTo>
                    <a:pt x="14218" y="32493"/>
                    <a:pt x="14215" y="32522"/>
                    <a:pt x="14213" y="32551"/>
                  </a:cubicBezTo>
                  <a:cubicBezTo>
                    <a:pt x="14254" y="32589"/>
                    <a:pt x="14278" y="32650"/>
                    <a:pt x="14273" y="32710"/>
                  </a:cubicBezTo>
                  <a:cubicBezTo>
                    <a:pt x="14278" y="32650"/>
                    <a:pt x="14254" y="32589"/>
                    <a:pt x="14211" y="32551"/>
                  </a:cubicBezTo>
                  <a:cubicBezTo>
                    <a:pt x="14215" y="32522"/>
                    <a:pt x="14218" y="32493"/>
                    <a:pt x="14220" y="32464"/>
                  </a:cubicBezTo>
                  <a:close/>
                  <a:moveTo>
                    <a:pt x="10249" y="33260"/>
                  </a:moveTo>
                  <a:cubicBezTo>
                    <a:pt x="10246" y="33268"/>
                    <a:pt x="10238" y="33278"/>
                    <a:pt x="10239" y="33284"/>
                  </a:cubicBezTo>
                  <a:cubicBezTo>
                    <a:pt x="10243" y="33289"/>
                    <a:pt x="10254" y="33291"/>
                    <a:pt x="10264" y="33296"/>
                  </a:cubicBezTo>
                  <a:cubicBezTo>
                    <a:pt x="10268" y="33288"/>
                    <a:pt x="10276" y="33276"/>
                    <a:pt x="10272" y="33271"/>
                  </a:cubicBezTo>
                  <a:cubicBezTo>
                    <a:pt x="10271" y="33265"/>
                    <a:pt x="10258" y="33263"/>
                    <a:pt x="10249" y="33260"/>
                  </a:cubicBezTo>
                  <a:close/>
                  <a:moveTo>
                    <a:pt x="14056" y="33611"/>
                  </a:moveTo>
                  <a:cubicBezTo>
                    <a:pt x="14011" y="33611"/>
                    <a:pt x="13974" y="33628"/>
                    <a:pt x="13971" y="33679"/>
                  </a:cubicBezTo>
                  <a:cubicBezTo>
                    <a:pt x="13966" y="33731"/>
                    <a:pt x="14003" y="33755"/>
                    <a:pt x="14051" y="33760"/>
                  </a:cubicBezTo>
                  <a:cubicBezTo>
                    <a:pt x="14054" y="33710"/>
                    <a:pt x="14059" y="33660"/>
                    <a:pt x="14062" y="33611"/>
                  </a:cubicBezTo>
                  <a:cubicBezTo>
                    <a:pt x="14060" y="33611"/>
                    <a:pt x="14058" y="33611"/>
                    <a:pt x="14056" y="33611"/>
                  </a:cubicBezTo>
                  <a:close/>
                  <a:moveTo>
                    <a:pt x="3683" y="33910"/>
                  </a:moveTo>
                  <a:cubicBezTo>
                    <a:pt x="3683" y="33940"/>
                    <a:pt x="3683" y="33970"/>
                    <a:pt x="3681" y="34001"/>
                  </a:cubicBezTo>
                  <a:cubicBezTo>
                    <a:pt x="3681" y="33970"/>
                    <a:pt x="3681" y="33940"/>
                    <a:pt x="3683" y="33910"/>
                  </a:cubicBezTo>
                  <a:close/>
                  <a:moveTo>
                    <a:pt x="15198" y="33765"/>
                  </a:moveTo>
                  <a:lnTo>
                    <a:pt x="15198" y="33765"/>
                  </a:lnTo>
                  <a:cubicBezTo>
                    <a:pt x="15062" y="33881"/>
                    <a:pt x="15044" y="34076"/>
                    <a:pt x="15148" y="34198"/>
                  </a:cubicBezTo>
                  <a:cubicBezTo>
                    <a:pt x="15236" y="34063"/>
                    <a:pt x="15172" y="33915"/>
                    <a:pt x="15198" y="33765"/>
                  </a:cubicBezTo>
                  <a:close/>
                  <a:moveTo>
                    <a:pt x="14006" y="34064"/>
                  </a:moveTo>
                  <a:lnTo>
                    <a:pt x="14006" y="34064"/>
                  </a:lnTo>
                  <a:cubicBezTo>
                    <a:pt x="14003" y="34114"/>
                    <a:pt x="14001" y="34162"/>
                    <a:pt x="13998" y="34210"/>
                  </a:cubicBezTo>
                  <a:cubicBezTo>
                    <a:pt x="14001" y="34162"/>
                    <a:pt x="14003" y="34112"/>
                    <a:pt x="14006" y="34064"/>
                  </a:cubicBezTo>
                  <a:close/>
                  <a:moveTo>
                    <a:pt x="13998" y="34515"/>
                  </a:moveTo>
                  <a:lnTo>
                    <a:pt x="13998" y="34515"/>
                  </a:lnTo>
                  <a:cubicBezTo>
                    <a:pt x="14024" y="34531"/>
                    <a:pt x="14051" y="34548"/>
                    <a:pt x="14076" y="34566"/>
                  </a:cubicBezTo>
                  <a:cubicBezTo>
                    <a:pt x="14049" y="34548"/>
                    <a:pt x="14023" y="34531"/>
                    <a:pt x="13998" y="34515"/>
                  </a:cubicBezTo>
                  <a:close/>
                  <a:moveTo>
                    <a:pt x="9989" y="34486"/>
                  </a:moveTo>
                  <a:lnTo>
                    <a:pt x="9989" y="34486"/>
                  </a:lnTo>
                  <a:cubicBezTo>
                    <a:pt x="9905" y="34510"/>
                    <a:pt x="9887" y="34538"/>
                    <a:pt x="9923" y="34617"/>
                  </a:cubicBezTo>
                  <a:cubicBezTo>
                    <a:pt x="9948" y="34568"/>
                    <a:pt x="9963" y="34538"/>
                    <a:pt x="9989" y="34486"/>
                  </a:cubicBezTo>
                  <a:close/>
                  <a:moveTo>
                    <a:pt x="13946" y="34680"/>
                  </a:moveTo>
                  <a:cubicBezTo>
                    <a:pt x="13945" y="34725"/>
                    <a:pt x="13943" y="34771"/>
                    <a:pt x="13942" y="34818"/>
                  </a:cubicBezTo>
                  <a:lnTo>
                    <a:pt x="13942" y="34818"/>
                  </a:lnTo>
                  <a:cubicBezTo>
                    <a:pt x="13942" y="34818"/>
                    <a:pt x="13942" y="34818"/>
                    <a:pt x="13941" y="34818"/>
                  </a:cubicBezTo>
                  <a:cubicBezTo>
                    <a:pt x="13943" y="34772"/>
                    <a:pt x="13945" y="34726"/>
                    <a:pt x="13946" y="34680"/>
                  </a:cubicBezTo>
                  <a:close/>
                  <a:moveTo>
                    <a:pt x="6491" y="35301"/>
                  </a:moveTo>
                  <a:cubicBezTo>
                    <a:pt x="6496" y="35351"/>
                    <a:pt x="6504" y="35402"/>
                    <a:pt x="6507" y="35452"/>
                  </a:cubicBezTo>
                  <a:cubicBezTo>
                    <a:pt x="6504" y="35402"/>
                    <a:pt x="6496" y="35352"/>
                    <a:pt x="6491" y="35301"/>
                  </a:cubicBezTo>
                  <a:close/>
                  <a:moveTo>
                    <a:pt x="9142" y="35814"/>
                  </a:moveTo>
                  <a:cubicBezTo>
                    <a:pt x="9142" y="35834"/>
                    <a:pt x="9140" y="35854"/>
                    <a:pt x="9140" y="35874"/>
                  </a:cubicBezTo>
                  <a:cubicBezTo>
                    <a:pt x="9140" y="35854"/>
                    <a:pt x="9140" y="35834"/>
                    <a:pt x="9142" y="35814"/>
                  </a:cubicBezTo>
                  <a:close/>
                  <a:moveTo>
                    <a:pt x="2805" y="36480"/>
                  </a:moveTo>
                  <a:cubicBezTo>
                    <a:pt x="2780" y="36500"/>
                    <a:pt x="2742" y="36521"/>
                    <a:pt x="2718" y="36540"/>
                  </a:cubicBezTo>
                  <a:cubicBezTo>
                    <a:pt x="2741" y="36521"/>
                    <a:pt x="2780" y="36500"/>
                    <a:pt x="2805" y="36480"/>
                  </a:cubicBezTo>
                  <a:close/>
                  <a:moveTo>
                    <a:pt x="13779" y="36507"/>
                  </a:moveTo>
                  <a:cubicBezTo>
                    <a:pt x="13851" y="36507"/>
                    <a:pt x="13875" y="36568"/>
                    <a:pt x="13917" y="36617"/>
                  </a:cubicBezTo>
                  <a:cubicBezTo>
                    <a:pt x="13875" y="36569"/>
                    <a:pt x="13851" y="36507"/>
                    <a:pt x="13779" y="36507"/>
                  </a:cubicBezTo>
                  <a:cubicBezTo>
                    <a:pt x="13774" y="36507"/>
                    <a:pt x="13768" y="36507"/>
                    <a:pt x="13763" y="36508"/>
                  </a:cubicBezTo>
                  <a:lnTo>
                    <a:pt x="13763" y="36508"/>
                  </a:lnTo>
                  <a:cubicBezTo>
                    <a:pt x="13768" y="36507"/>
                    <a:pt x="13774" y="36507"/>
                    <a:pt x="13779" y="36507"/>
                  </a:cubicBezTo>
                  <a:close/>
                  <a:moveTo>
                    <a:pt x="8395" y="36550"/>
                  </a:moveTo>
                  <a:cubicBezTo>
                    <a:pt x="8320" y="36589"/>
                    <a:pt x="8252" y="36626"/>
                    <a:pt x="8183" y="36660"/>
                  </a:cubicBezTo>
                  <a:cubicBezTo>
                    <a:pt x="8252" y="36624"/>
                    <a:pt x="8320" y="36589"/>
                    <a:pt x="8395" y="36550"/>
                  </a:cubicBezTo>
                  <a:close/>
                  <a:moveTo>
                    <a:pt x="2657" y="37068"/>
                  </a:moveTo>
                  <a:cubicBezTo>
                    <a:pt x="2657" y="37081"/>
                    <a:pt x="2655" y="37092"/>
                    <a:pt x="2653" y="37101"/>
                  </a:cubicBezTo>
                  <a:cubicBezTo>
                    <a:pt x="2655" y="37091"/>
                    <a:pt x="2657" y="37081"/>
                    <a:pt x="2657" y="37068"/>
                  </a:cubicBezTo>
                  <a:close/>
                  <a:moveTo>
                    <a:pt x="2203" y="37657"/>
                  </a:moveTo>
                  <a:lnTo>
                    <a:pt x="2203" y="37659"/>
                  </a:lnTo>
                  <a:cubicBezTo>
                    <a:pt x="2198" y="37664"/>
                    <a:pt x="2191" y="37670"/>
                    <a:pt x="2186" y="37677"/>
                  </a:cubicBezTo>
                  <a:cubicBezTo>
                    <a:pt x="2189" y="37672"/>
                    <a:pt x="2193" y="37669"/>
                    <a:pt x="2196" y="37665"/>
                  </a:cubicBezTo>
                  <a:lnTo>
                    <a:pt x="2203" y="37657"/>
                  </a:lnTo>
                  <a:close/>
                  <a:moveTo>
                    <a:pt x="2535" y="37869"/>
                  </a:moveTo>
                  <a:lnTo>
                    <a:pt x="2535" y="37869"/>
                  </a:lnTo>
                  <a:cubicBezTo>
                    <a:pt x="2539" y="37891"/>
                    <a:pt x="2542" y="37912"/>
                    <a:pt x="2544" y="37934"/>
                  </a:cubicBezTo>
                  <a:cubicBezTo>
                    <a:pt x="2540" y="37912"/>
                    <a:pt x="2539" y="37891"/>
                    <a:pt x="2535" y="37869"/>
                  </a:cubicBezTo>
                  <a:close/>
                  <a:moveTo>
                    <a:pt x="5940" y="38323"/>
                  </a:moveTo>
                  <a:lnTo>
                    <a:pt x="5946" y="38384"/>
                  </a:lnTo>
                  <a:cubicBezTo>
                    <a:pt x="5943" y="38364"/>
                    <a:pt x="5941" y="38344"/>
                    <a:pt x="5940" y="38323"/>
                  </a:cubicBezTo>
                  <a:close/>
                  <a:moveTo>
                    <a:pt x="14178" y="38232"/>
                  </a:moveTo>
                  <a:cubicBezTo>
                    <a:pt x="14168" y="38313"/>
                    <a:pt x="14158" y="38392"/>
                    <a:pt x="14147" y="38473"/>
                  </a:cubicBezTo>
                  <a:lnTo>
                    <a:pt x="14178" y="38232"/>
                  </a:lnTo>
                  <a:close/>
                  <a:moveTo>
                    <a:pt x="6449" y="39225"/>
                  </a:moveTo>
                  <a:cubicBezTo>
                    <a:pt x="6418" y="39227"/>
                    <a:pt x="6393" y="39228"/>
                    <a:pt x="6367" y="39230"/>
                  </a:cubicBezTo>
                  <a:lnTo>
                    <a:pt x="6365" y="39230"/>
                  </a:lnTo>
                  <a:cubicBezTo>
                    <a:pt x="6393" y="39228"/>
                    <a:pt x="6418" y="39227"/>
                    <a:pt x="6449" y="39225"/>
                  </a:cubicBezTo>
                  <a:close/>
                  <a:moveTo>
                    <a:pt x="6367" y="39230"/>
                  </a:moveTo>
                  <a:cubicBezTo>
                    <a:pt x="6367" y="39240"/>
                    <a:pt x="6365" y="39250"/>
                    <a:pt x="6365" y="39260"/>
                  </a:cubicBezTo>
                  <a:cubicBezTo>
                    <a:pt x="6365" y="39250"/>
                    <a:pt x="6365" y="39240"/>
                    <a:pt x="6367" y="39230"/>
                  </a:cubicBezTo>
                  <a:close/>
                  <a:moveTo>
                    <a:pt x="6365" y="39622"/>
                  </a:moveTo>
                  <a:cubicBezTo>
                    <a:pt x="6387" y="39626"/>
                    <a:pt x="6406" y="39629"/>
                    <a:pt x="6426" y="39634"/>
                  </a:cubicBezTo>
                  <a:cubicBezTo>
                    <a:pt x="6406" y="39631"/>
                    <a:pt x="6387" y="39626"/>
                    <a:pt x="6365" y="39622"/>
                  </a:cubicBezTo>
                  <a:close/>
                  <a:moveTo>
                    <a:pt x="13407" y="41740"/>
                  </a:moveTo>
                  <a:lnTo>
                    <a:pt x="13403" y="41796"/>
                  </a:lnTo>
                  <a:cubicBezTo>
                    <a:pt x="13403" y="41778"/>
                    <a:pt x="13405" y="41758"/>
                    <a:pt x="13407" y="41740"/>
                  </a:cubicBezTo>
                  <a:close/>
                  <a:moveTo>
                    <a:pt x="13367" y="41962"/>
                  </a:moveTo>
                  <a:cubicBezTo>
                    <a:pt x="13367" y="41977"/>
                    <a:pt x="13374" y="41993"/>
                    <a:pt x="13392" y="42010"/>
                  </a:cubicBezTo>
                  <a:cubicBezTo>
                    <a:pt x="13374" y="41993"/>
                    <a:pt x="13367" y="41979"/>
                    <a:pt x="13367" y="41962"/>
                  </a:cubicBezTo>
                  <a:close/>
                  <a:moveTo>
                    <a:pt x="845" y="40651"/>
                  </a:moveTo>
                  <a:cubicBezTo>
                    <a:pt x="825" y="40669"/>
                    <a:pt x="792" y="40684"/>
                    <a:pt x="785" y="40705"/>
                  </a:cubicBezTo>
                  <a:cubicBezTo>
                    <a:pt x="742" y="40858"/>
                    <a:pt x="704" y="41012"/>
                    <a:pt x="664" y="41166"/>
                  </a:cubicBezTo>
                  <a:cubicBezTo>
                    <a:pt x="656" y="41199"/>
                    <a:pt x="659" y="41242"/>
                    <a:pt x="641" y="41267"/>
                  </a:cubicBezTo>
                  <a:cubicBezTo>
                    <a:pt x="539" y="41402"/>
                    <a:pt x="560" y="41571"/>
                    <a:pt x="524" y="41722"/>
                  </a:cubicBezTo>
                  <a:cubicBezTo>
                    <a:pt x="492" y="41849"/>
                    <a:pt x="458" y="41978"/>
                    <a:pt x="428" y="42106"/>
                  </a:cubicBezTo>
                  <a:cubicBezTo>
                    <a:pt x="408" y="42197"/>
                    <a:pt x="409" y="42268"/>
                    <a:pt x="453" y="42343"/>
                  </a:cubicBezTo>
                  <a:cubicBezTo>
                    <a:pt x="462" y="42321"/>
                    <a:pt x="477" y="42301"/>
                    <a:pt x="482" y="42278"/>
                  </a:cubicBezTo>
                  <a:cubicBezTo>
                    <a:pt x="519" y="42118"/>
                    <a:pt x="552" y="41957"/>
                    <a:pt x="590" y="41798"/>
                  </a:cubicBezTo>
                  <a:cubicBezTo>
                    <a:pt x="621" y="41662"/>
                    <a:pt x="661" y="41530"/>
                    <a:pt x="693" y="41394"/>
                  </a:cubicBezTo>
                  <a:cubicBezTo>
                    <a:pt x="721" y="41273"/>
                    <a:pt x="739" y="41151"/>
                    <a:pt x="764" y="41030"/>
                  </a:cubicBezTo>
                  <a:cubicBezTo>
                    <a:pt x="789" y="40902"/>
                    <a:pt x="818" y="40776"/>
                    <a:pt x="845" y="40651"/>
                  </a:cubicBezTo>
                  <a:close/>
                  <a:moveTo>
                    <a:pt x="13395" y="42646"/>
                  </a:moveTo>
                  <a:cubicBezTo>
                    <a:pt x="13387" y="42656"/>
                    <a:pt x="13380" y="42664"/>
                    <a:pt x="13374" y="42674"/>
                  </a:cubicBezTo>
                  <a:cubicBezTo>
                    <a:pt x="13380" y="42664"/>
                    <a:pt x="13387" y="42654"/>
                    <a:pt x="13395" y="42646"/>
                  </a:cubicBezTo>
                  <a:close/>
                  <a:moveTo>
                    <a:pt x="6728" y="42858"/>
                  </a:moveTo>
                  <a:lnTo>
                    <a:pt x="6728" y="42858"/>
                  </a:lnTo>
                  <a:cubicBezTo>
                    <a:pt x="6716" y="42871"/>
                    <a:pt x="6701" y="42882"/>
                    <a:pt x="6688" y="42896"/>
                  </a:cubicBezTo>
                  <a:cubicBezTo>
                    <a:pt x="6701" y="42882"/>
                    <a:pt x="6716" y="42869"/>
                    <a:pt x="6728" y="42858"/>
                  </a:cubicBezTo>
                  <a:close/>
                  <a:moveTo>
                    <a:pt x="13552" y="43071"/>
                  </a:moveTo>
                  <a:lnTo>
                    <a:pt x="13552" y="43071"/>
                  </a:lnTo>
                  <a:cubicBezTo>
                    <a:pt x="13538" y="43085"/>
                    <a:pt x="13515" y="43094"/>
                    <a:pt x="13485" y="43098"/>
                  </a:cubicBezTo>
                  <a:cubicBezTo>
                    <a:pt x="13515" y="43094"/>
                    <a:pt x="13538" y="43084"/>
                    <a:pt x="13552" y="43071"/>
                  </a:cubicBezTo>
                  <a:close/>
                  <a:moveTo>
                    <a:pt x="6118" y="45298"/>
                  </a:moveTo>
                  <a:cubicBezTo>
                    <a:pt x="6092" y="45311"/>
                    <a:pt x="6064" y="45325"/>
                    <a:pt x="6037" y="45336"/>
                  </a:cubicBezTo>
                  <a:cubicBezTo>
                    <a:pt x="6064" y="45323"/>
                    <a:pt x="6092" y="45311"/>
                    <a:pt x="6118" y="45298"/>
                  </a:cubicBezTo>
                  <a:close/>
                  <a:moveTo>
                    <a:pt x="6004" y="45727"/>
                  </a:moveTo>
                  <a:cubicBezTo>
                    <a:pt x="6006" y="45808"/>
                    <a:pt x="6004" y="45889"/>
                    <a:pt x="5963" y="45946"/>
                  </a:cubicBezTo>
                  <a:cubicBezTo>
                    <a:pt x="6002" y="45889"/>
                    <a:pt x="6004" y="45808"/>
                    <a:pt x="6004" y="45727"/>
                  </a:cubicBezTo>
                  <a:close/>
                  <a:moveTo>
                    <a:pt x="4830" y="46485"/>
                  </a:moveTo>
                  <a:cubicBezTo>
                    <a:pt x="4726" y="46545"/>
                    <a:pt x="4721" y="46656"/>
                    <a:pt x="4819" y="46755"/>
                  </a:cubicBezTo>
                  <a:cubicBezTo>
                    <a:pt x="4822" y="46666"/>
                    <a:pt x="4827" y="46576"/>
                    <a:pt x="4830" y="46485"/>
                  </a:cubicBezTo>
                  <a:close/>
                  <a:moveTo>
                    <a:pt x="6388" y="49234"/>
                  </a:moveTo>
                  <a:lnTo>
                    <a:pt x="6327" y="49287"/>
                  </a:lnTo>
                  <a:cubicBezTo>
                    <a:pt x="6330" y="49288"/>
                    <a:pt x="6332" y="49292"/>
                    <a:pt x="6334" y="49295"/>
                  </a:cubicBezTo>
                  <a:cubicBezTo>
                    <a:pt x="6319" y="49297"/>
                    <a:pt x="6310" y="49297"/>
                    <a:pt x="6309" y="49302"/>
                  </a:cubicBezTo>
                  <a:cubicBezTo>
                    <a:pt x="6302" y="49313"/>
                    <a:pt x="6302" y="49328"/>
                    <a:pt x="6299" y="49341"/>
                  </a:cubicBezTo>
                  <a:cubicBezTo>
                    <a:pt x="6310" y="49330"/>
                    <a:pt x="6324" y="49318"/>
                    <a:pt x="6342" y="49300"/>
                  </a:cubicBezTo>
                  <a:lnTo>
                    <a:pt x="6406" y="49255"/>
                  </a:lnTo>
                  <a:lnTo>
                    <a:pt x="6388" y="49234"/>
                  </a:lnTo>
                  <a:close/>
                  <a:moveTo>
                    <a:pt x="5126" y="50361"/>
                  </a:moveTo>
                  <a:lnTo>
                    <a:pt x="5257" y="50437"/>
                  </a:lnTo>
                  <a:cubicBezTo>
                    <a:pt x="5213" y="50412"/>
                    <a:pt x="5170" y="50386"/>
                    <a:pt x="5126" y="50361"/>
                  </a:cubicBezTo>
                  <a:close/>
                  <a:moveTo>
                    <a:pt x="18019" y="0"/>
                  </a:moveTo>
                  <a:cubicBezTo>
                    <a:pt x="17967" y="0"/>
                    <a:pt x="17913" y="32"/>
                    <a:pt x="17831" y="96"/>
                  </a:cubicBezTo>
                  <a:cubicBezTo>
                    <a:pt x="17698" y="315"/>
                    <a:pt x="17566" y="535"/>
                    <a:pt x="17435" y="753"/>
                  </a:cubicBezTo>
                  <a:cubicBezTo>
                    <a:pt x="17430" y="790"/>
                    <a:pt x="17427" y="828"/>
                    <a:pt x="17422" y="864"/>
                  </a:cubicBezTo>
                  <a:cubicBezTo>
                    <a:pt x="17418" y="876"/>
                    <a:pt x="17413" y="886"/>
                    <a:pt x="17409" y="896"/>
                  </a:cubicBezTo>
                  <a:cubicBezTo>
                    <a:pt x="17367" y="939"/>
                    <a:pt x="17326" y="982"/>
                    <a:pt x="17283" y="1025"/>
                  </a:cubicBezTo>
                  <a:cubicBezTo>
                    <a:pt x="17241" y="1114"/>
                    <a:pt x="17202" y="1206"/>
                    <a:pt x="17155" y="1293"/>
                  </a:cubicBezTo>
                  <a:cubicBezTo>
                    <a:pt x="16953" y="1669"/>
                    <a:pt x="16750" y="2042"/>
                    <a:pt x="16551" y="2419"/>
                  </a:cubicBezTo>
                  <a:cubicBezTo>
                    <a:pt x="16495" y="2523"/>
                    <a:pt x="16455" y="2638"/>
                    <a:pt x="16408" y="2747"/>
                  </a:cubicBezTo>
                  <a:cubicBezTo>
                    <a:pt x="16399" y="2767"/>
                    <a:pt x="16389" y="2788"/>
                    <a:pt x="16379" y="2808"/>
                  </a:cubicBezTo>
                  <a:cubicBezTo>
                    <a:pt x="16329" y="2909"/>
                    <a:pt x="16278" y="3010"/>
                    <a:pt x="16228" y="3111"/>
                  </a:cubicBezTo>
                  <a:cubicBezTo>
                    <a:pt x="16223" y="3128"/>
                    <a:pt x="16216" y="3146"/>
                    <a:pt x="16210" y="3164"/>
                  </a:cubicBezTo>
                  <a:lnTo>
                    <a:pt x="16167" y="3227"/>
                  </a:lnTo>
                  <a:cubicBezTo>
                    <a:pt x="16152" y="3259"/>
                    <a:pt x="16137" y="3288"/>
                    <a:pt x="16124" y="3320"/>
                  </a:cubicBezTo>
                  <a:cubicBezTo>
                    <a:pt x="16089" y="3381"/>
                    <a:pt x="16054" y="3442"/>
                    <a:pt x="16021" y="3505"/>
                  </a:cubicBezTo>
                  <a:cubicBezTo>
                    <a:pt x="16016" y="3512"/>
                    <a:pt x="16014" y="3520"/>
                    <a:pt x="16013" y="3527"/>
                  </a:cubicBezTo>
                  <a:cubicBezTo>
                    <a:pt x="15981" y="3576"/>
                    <a:pt x="15947" y="3621"/>
                    <a:pt x="15918" y="3672"/>
                  </a:cubicBezTo>
                  <a:cubicBezTo>
                    <a:pt x="15793" y="3906"/>
                    <a:pt x="15668" y="4139"/>
                    <a:pt x="15546" y="4374"/>
                  </a:cubicBezTo>
                  <a:cubicBezTo>
                    <a:pt x="15526" y="4413"/>
                    <a:pt x="15521" y="4461"/>
                    <a:pt x="15509" y="4504"/>
                  </a:cubicBezTo>
                  <a:lnTo>
                    <a:pt x="15495" y="4550"/>
                  </a:lnTo>
                  <a:cubicBezTo>
                    <a:pt x="15480" y="4563"/>
                    <a:pt x="15460" y="4573"/>
                    <a:pt x="15451" y="4590"/>
                  </a:cubicBezTo>
                  <a:cubicBezTo>
                    <a:pt x="15341" y="4797"/>
                    <a:pt x="15231" y="5005"/>
                    <a:pt x="15125" y="5214"/>
                  </a:cubicBezTo>
                  <a:cubicBezTo>
                    <a:pt x="14991" y="5476"/>
                    <a:pt x="14859" y="5737"/>
                    <a:pt x="14733" y="6002"/>
                  </a:cubicBezTo>
                  <a:cubicBezTo>
                    <a:pt x="14682" y="6111"/>
                    <a:pt x="14594" y="6211"/>
                    <a:pt x="14599" y="6343"/>
                  </a:cubicBezTo>
                  <a:cubicBezTo>
                    <a:pt x="14599" y="6343"/>
                    <a:pt x="14595" y="6341"/>
                    <a:pt x="14595" y="6341"/>
                  </a:cubicBezTo>
                  <a:cubicBezTo>
                    <a:pt x="14494" y="6404"/>
                    <a:pt x="14466" y="6509"/>
                    <a:pt x="14446" y="6615"/>
                  </a:cubicBezTo>
                  <a:cubicBezTo>
                    <a:pt x="14393" y="6724"/>
                    <a:pt x="14342" y="6833"/>
                    <a:pt x="14291" y="6942"/>
                  </a:cubicBezTo>
                  <a:cubicBezTo>
                    <a:pt x="14288" y="6951"/>
                    <a:pt x="14284" y="6959"/>
                    <a:pt x="14284" y="6967"/>
                  </a:cubicBezTo>
                  <a:cubicBezTo>
                    <a:pt x="14258" y="7012"/>
                    <a:pt x="14233" y="7055"/>
                    <a:pt x="14208" y="7100"/>
                  </a:cubicBezTo>
                  <a:cubicBezTo>
                    <a:pt x="14182" y="7159"/>
                    <a:pt x="14153" y="7219"/>
                    <a:pt x="14127" y="7279"/>
                  </a:cubicBezTo>
                  <a:cubicBezTo>
                    <a:pt x="14029" y="7371"/>
                    <a:pt x="13973" y="7487"/>
                    <a:pt x="13945" y="7618"/>
                  </a:cubicBezTo>
                  <a:cubicBezTo>
                    <a:pt x="13937" y="7644"/>
                    <a:pt x="13928" y="7673"/>
                    <a:pt x="13920" y="7699"/>
                  </a:cubicBezTo>
                  <a:cubicBezTo>
                    <a:pt x="13884" y="7745"/>
                    <a:pt x="13840" y="7789"/>
                    <a:pt x="13816" y="7840"/>
                  </a:cubicBezTo>
                  <a:cubicBezTo>
                    <a:pt x="13743" y="7982"/>
                    <a:pt x="13677" y="8128"/>
                    <a:pt x="13610" y="8274"/>
                  </a:cubicBezTo>
                  <a:cubicBezTo>
                    <a:pt x="13595" y="8303"/>
                    <a:pt x="13590" y="8338"/>
                    <a:pt x="13581" y="8371"/>
                  </a:cubicBezTo>
                  <a:cubicBezTo>
                    <a:pt x="13571" y="8391"/>
                    <a:pt x="13559" y="8411"/>
                    <a:pt x="13547" y="8431"/>
                  </a:cubicBezTo>
                  <a:cubicBezTo>
                    <a:pt x="13478" y="8562"/>
                    <a:pt x="13405" y="8691"/>
                    <a:pt x="13339" y="8823"/>
                  </a:cubicBezTo>
                  <a:cubicBezTo>
                    <a:pt x="13182" y="9145"/>
                    <a:pt x="13024" y="9467"/>
                    <a:pt x="12870" y="9792"/>
                  </a:cubicBezTo>
                  <a:cubicBezTo>
                    <a:pt x="12819" y="9900"/>
                    <a:pt x="12779" y="10012"/>
                    <a:pt x="12733" y="10123"/>
                  </a:cubicBezTo>
                  <a:cubicBezTo>
                    <a:pt x="12706" y="10169"/>
                    <a:pt x="12673" y="10212"/>
                    <a:pt x="12652" y="10260"/>
                  </a:cubicBezTo>
                  <a:cubicBezTo>
                    <a:pt x="12576" y="10426"/>
                    <a:pt x="12504" y="10592"/>
                    <a:pt x="12430" y="10759"/>
                  </a:cubicBezTo>
                  <a:cubicBezTo>
                    <a:pt x="12427" y="10777"/>
                    <a:pt x="12422" y="10797"/>
                    <a:pt x="12418" y="10817"/>
                  </a:cubicBezTo>
                  <a:cubicBezTo>
                    <a:pt x="12410" y="10835"/>
                    <a:pt x="12402" y="10855"/>
                    <a:pt x="12393" y="10873"/>
                  </a:cubicBezTo>
                  <a:lnTo>
                    <a:pt x="12388" y="10873"/>
                  </a:lnTo>
                  <a:cubicBezTo>
                    <a:pt x="12374" y="10896"/>
                    <a:pt x="12359" y="10919"/>
                    <a:pt x="12342" y="10943"/>
                  </a:cubicBezTo>
                  <a:cubicBezTo>
                    <a:pt x="12339" y="10961"/>
                    <a:pt x="12334" y="10979"/>
                    <a:pt x="12331" y="10997"/>
                  </a:cubicBezTo>
                  <a:cubicBezTo>
                    <a:pt x="12259" y="11012"/>
                    <a:pt x="12284" y="11073"/>
                    <a:pt x="12273" y="11118"/>
                  </a:cubicBezTo>
                  <a:cubicBezTo>
                    <a:pt x="12264" y="11128"/>
                    <a:pt x="12254" y="11140"/>
                    <a:pt x="12244" y="11151"/>
                  </a:cubicBezTo>
                  <a:cubicBezTo>
                    <a:pt x="12233" y="11179"/>
                    <a:pt x="12223" y="11208"/>
                    <a:pt x="12211" y="11236"/>
                  </a:cubicBezTo>
                  <a:cubicBezTo>
                    <a:pt x="12200" y="11264"/>
                    <a:pt x="12188" y="11294"/>
                    <a:pt x="12177" y="11322"/>
                  </a:cubicBezTo>
                  <a:cubicBezTo>
                    <a:pt x="12090" y="11446"/>
                    <a:pt x="12001" y="11570"/>
                    <a:pt x="11976" y="11724"/>
                  </a:cubicBezTo>
                  <a:cubicBezTo>
                    <a:pt x="11973" y="11732"/>
                    <a:pt x="11971" y="11739"/>
                    <a:pt x="11970" y="11747"/>
                  </a:cubicBezTo>
                  <a:cubicBezTo>
                    <a:pt x="11955" y="11772"/>
                    <a:pt x="11940" y="11795"/>
                    <a:pt x="11927" y="11818"/>
                  </a:cubicBezTo>
                  <a:cubicBezTo>
                    <a:pt x="11915" y="11850"/>
                    <a:pt x="11903" y="11880"/>
                    <a:pt x="11892" y="11910"/>
                  </a:cubicBezTo>
                  <a:cubicBezTo>
                    <a:pt x="11882" y="11929"/>
                    <a:pt x="11870" y="11948"/>
                    <a:pt x="11859" y="11967"/>
                  </a:cubicBezTo>
                  <a:cubicBezTo>
                    <a:pt x="11768" y="12158"/>
                    <a:pt x="11678" y="12350"/>
                    <a:pt x="11587" y="12542"/>
                  </a:cubicBezTo>
                  <a:cubicBezTo>
                    <a:pt x="11584" y="12550"/>
                    <a:pt x="11580" y="12557"/>
                    <a:pt x="11577" y="12565"/>
                  </a:cubicBezTo>
                  <a:cubicBezTo>
                    <a:pt x="11562" y="12598"/>
                    <a:pt x="11546" y="12631"/>
                    <a:pt x="11531" y="12665"/>
                  </a:cubicBezTo>
                  <a:cubicBezTo>
                    <a:pt x="11524" y="12689"/>
                    <a:pt x="11518" y="12716"/>
                    <a:pt x="11511" y="12741"/>
                  </a:cubicBezTo>
                  <a:cubicBezTo>
                    <a:pt x="11496" y="12766"/>
                    <a:pt x="11481" y="12789"/>
                    <a:pt x="11465" y="12814"/>
                  </a:cubicBezTo>
                  <a:cubicBezTo>
                    <a:pt x="11461" y="12830"/>
                    <a:pt x="11456" y="12845"/>
                    <a:pt x="11451" y="12862"/>
                  </a:cubicBezTo>
                  <a:cubicBezTo>
                    <a:pt x="11423" y="12901"/>
                    <a:pt x="11388" y="12938"/>
                    <a:pt x="11367" y="12981"/>
                  </a:cubicBezTo>
                  <a:cubicBezTo>
                    <a:pt x="11253" y="13224"/>
                    <a:pt x="11142" y="13468"/>
                    <a:pt x="11031" y="13713"/>
                  </a:cubicBezTo>
                  <a:cubicBezTo>
                    <a:pt x="10984" y="13815"/>
                    <a:pt x="10945" y="13921"/>
                    <a:pt x="10902" y="14025"/>
                  </a:cubicBezTo>
                  <a:cubicBezTo>
                    <a:pt x="10878" y="14085"/>
                    <a:pt x="10854" y="14145"/>
                    <a:pt x="10830" y="14203"/>
                  </a:cubicBezTo>
                  <a:cubicBezTo>
                    <a:pt x="10807" y="14241"/>
                    <a:pt x="10781" y="14277"/>
                    <a:pt x="10761" y="14317"/>
                  </a:cubicBezTo>
                  <a:cubicBezTo>
                    <a:pt x="10691" y="14461"/>
                    <a:pt x="10627" y="14607"/>
                    <a:pt x="10559" y="14752"/>
                  </a:cubicBezTo>
                  <a:cubicBezTo>
                    <a:pt x="10453" y="14978"/>
                    <a:pt x="10342" y="15201"/>
                    <a:pt x="10241" y="15428"/>
                  </a:cubicBezTo>
                  <a:cubicBezTo>
                    <a:pt x="10140" y="15661"/>
                    <a:pt x="10049" y="15900"/>
                    <a:pt x="9953" y="16135"/>
                  </a:cubicBezTo>
                  <a:lnTo>
                    <a:pt x="9936" y="16194"/>
                  </a:lnTo>
                  <a:cubicBezTo>
                    <a:pt x="9903" y="16256"/>
                    <a:pt x="9868" y="16317"/>
                    <a:pt x="9835" y="16380"/>
                  </a:cubicBezTo>
                  <a:cubicBezTo>
                    <a:pt x="9782" y="16405"/>
                    <a:pt x="9774" y="16449"/>
                    <a:pt x="9779" y="16502"/>
                  </a:cubicBezTo>
                  <a:cubicBezTo>
                    <a:pt x="9767" y="16532"/>
                    <a:pt x="9758" y="16562"/>
                    <a:pt x="9746" y="16592"/>
                  </a:cubicBezTo>
                  <a:lnTo>
                    <a:pt x="9718" y="16653"/>
                  </a:lnTo>
                  <a:cubicBezTo>
                    <a:pt x="9696" y="16703"/>
                    <a:pt x="9675" y="16752"/>
                    <a:pt x="9653" y="16802"/>
                  </a:cubicBezTo>
                  <a:cubicBezTo>
                    <a:pt x="9632" y="16850"/>
                    <a:pt x="9609" y="16896"/>
                    <a:pt x="9587" y="16944"/>
                  </a:cubicBezTo>
                  <a:cubicBezTo>
                    <a:pt x="9489" y="17026"/>
                    <a:pt x="9471" y="17143"/>
                    <a:pt x="9445" y="17257"/>
                  </a:cubicBezTo>
                  <a:cubicBezTo>
                    <a:pt x="9441" y="17264"/>
                    <a:pt x="9440" y="17272"/>
                    <a:pt x="9438" y="17281"/>
                  </a:cubicBezTo>
                  <a:cubicBezTo>
                    <a:pt x="9320" y="17436"/>
                    <a:pt x="9261" y="17618"/>
                    <a:pt x="9206" y="17802"/>
                  </a:cubicBezTo>
                  <a:cubicBezTo>
                    <a:pt x="9198" y="17820"/>
                    <a:pt x="9191" y="17839"/>
                    <a:pt x="9185" y="17855"/>
                  </a:cubicBezTo>
                  <a:cubicBezTo>
                    <a:pt x="9099" y="17948"/>
                    <a:pt x="9065" y="18065"/>
                    <a:pt x="9044" y="18185"/>
                  </a:cubicBezTo>
                  <a:lnTo>
                    <a:pt x="9041" y="18186"/>
                  </a:lnTo>
                  <a:cubicBezTo>
                    <a:pt x="8963" y="18226"/>
                    <a:pt x="8963" y="18300"/>
                    <a:pt x="8955" y="18373"/>
                  </a:cubicBezTo>
                  <a:cubicBezTo>
                    <a:pt x="8943" y="18411"/>
                    <a:pt x="8931" y="18449"/>
                    <a:pt x="8920" y="18488"/>
                  </a:cubicBezTo>
                  <a:cubicBezTo>
                    <a:pt x="8895" y="18531"/>
                    <a:pt x="8870" y="18574"/>
                    <a:pt x="8845" y="18617"/>
                  </a:cubicBezTo>
                  <a:cubicBezTo>
                    <a:pt x="8754" y="18769"/>
                    <a:pt x="8681" y="18930"/>
                    <a:pt x="8638" y="19102"/>
                  </a:cubicBezTo>
                  <a:cubicBezTo>
                    <a:pt x="8582" y="19239"/>
                    <a:pt x="8526" y="19375"/>
                    <a:pt x="8469" y="19512"/>
                  </a:cubicBezTo>
                  <a:cubicBezTo>
                    <a:pt x="8455" y="19526"/>
                    <a:pt x="8435" y="19537"/>
                    <a:pt x="8426" y="19554"/>
                  </a:cubicBezTo>
                  <a:cubicBezTo>
                    <a:pt x="8350" y="19721"/>
                    <a:pt x="8271" y="19888"/>
                    <a:pt x="8200" y="20059"/>
                  </a:cubicBezTo>
                  <a:cubicBezTo>
                    <a:pt x="8118" y="20253"/>
                    <a:pt x="8046" y="20448"/>
                    <a:pt x="7968" y="20642"/>
                  </a:cubicBezTo>
                  <a:cubicBezTo>
                    <a:pt x="7936" y="20729"/>
                    <a:pt x="7903" y="20817"/>
                    <a:pt x="7870" y="20905"/>
                  </a:cubicBezTo>
                  <a:cubicBezTo>
                    <a:pt x="7840" y="20968"/>
                    <a:pt x="7810" y="21031"/>
                    <a:pt x="7781" y="21094"/>
                  </a:cubicBezTo>
                  <a:lnTo>
                    <a:pt x="7756" y="21155"/>
                  </a:lnTo>
                  <a:cubicBezTo>
                    <a:pt x="7738" y="21196"/>
                    <a:pt x="7719" y="21236"/>
                    <a:pt x="7703" y="21277"/>
                  </a:cubicBezTo>
                  <a:cubicBezTo>
                    <a:pt x="7696" y="21302"/>
                    <a:pt x="7690" y="21327"/>
                    <a:pt x="7685" y="21352"/>
                  </a:cubicBezTo>
                  <a:cubicBezTo>
                    <a:pt x="7632" y="21456"/>
                    <a:pt x="7579" y="21561"/>
                    <a:pt x="7526" y="21665"/>
                  </a:cubicBezTo>
                  <a:cubicBezTo>
                    <a:pt x="7512" y="21698"/>
                    <a:pt x="7499" y="21729"/>
                    <a:pt x="7486" y="21763"/>
                  </a:cubicBezTo>
                  <a:cubicBezTo>
                    <a:pt x="7464" y="21806"/>
                    <a:pt x="7440" y="21849"/>
                    <a:pt x="7421" y="21895"/>
                  </a:cubicBezTo>
                  <a:cubicBezTo>
                    <a:pt x="7358" y="22057"/>
                    <a:pt x="7297" y="22221"/>
                    <a:pt x="7236" y="22385"/>
                  </a:cubicBezTo>
                  <a:cubicBezTo>
                    <a:pt x="7221" y="22398"/>
                    <a:pt x="7199" y="22408"/>
                    <a:pt x="7193" y="22425"/>
                  </a:cubicBezTo>
                  <a:cubicBezTo>
                    <a:pt x="7113" y="22612"/>
                    <a:pt x="7036" y="22801"/>
                    <a:pt x="6959" y="22989"/>
                  </a:cubicBezTo>
                  <a:cubicBezTo>
                    <a:pt x="6946" y="23021"/>
                    <a:pt x="6948" y="23056"/>
                    <a:pt x="6941" y="23090"/>
                  </a:cubicBezTo>
                  <a:cubicBezTo>
                    <a:pt x="6938" y="23107"/>
                    <a:pt x="6935" y="23125"/>
                    <a:pt x="6931" y="23142"/>
                  </a:cubicBezTo>
                  <a:cubicBezTo>
                    <a:pt x="6906" y="23172"/>
                    <a:pt x="6875" y="23198"/>
                    <a:pt x="6860" y="23231"/>
                  </a:cubicBezTo>
                  <a:cubicBezTo>
                    <a:pt x="6777" y="23418"/>
                    <a:pt x="6696" y="23607"/>
                    <a:pt x="6623" y="23797"/>
                  </a:cubicBezTo>
                  <a:cubicBezTo>
                    <a:pt x="6570" y="23931"/>
                    <a:pt x="6531" y="24071"/>
                    <a:pt x="6486" y="24208"/>
                  </a:cubicBezTo>
                  <a:cubicBezTo>
                    <a:pt x="6436" y="24319"/>
                    <a:pt x="6388" y="24430"/>
                    <a:pt x="6339" y="24541"/>
                  </a:cubicBezTo>
                  <a:cubicBezTo>
                    <a:pt x="6324" y="24597"/>
                    <a:pt x="6309" y="24655"/>
                    <a:pt x="6294" y="24711"/>
                  </a:cubicBezTo>
                  <a:cubicBezTo>
                    <a:pt x="6203" y="24844"/>
                    <a:pt x="6132" y="24986"/>
                    <a:pt x="6103" y="25147"/>
                  </a:cubicBezTo>
                  <a:cubicBezTo>
                    <a:pt x="6057" y="25278"/>
                    <a:pt x="6009" y="25407"/>
                    <a:pt x="5963" y="25536"/>
                  </a:cubicBezTo>
                  <a:lnTo>
                    <a:pt x="5959" y="25544"/>
                  </a:lnTo>
                  <a:lnTo>
                    <a:pt x="5966" y="25551"/>
                  </a:lnTo>
                  <a:cubicBezTo>
                    <a:pt x="5949" y="25577"/>
                    <a:pt x="5933" y="25602"/>
                    <a:pt x="5916" y="25629"/>
                  </a:cubicBezTo>
                  <a:cubicBezTo>
                    <a:pt x="5867" y="25739"/>
                    <a:pt x="5815" y="25850"/>
                    <a:pt x="5764" y="25961"/>
                  </a:cubicBezTo>
                  <a:cubicBezTo>
                    <a:pt x="5764" y="25971"/>
                    <a:pt x="5762" y="25981"/>
                    <a:pt x="5762" y="25991"/>
                  </a:cubicBezTo>
                  <a:cubicBezTo>
                    <a:pt x="5754" y="26021"/>
                    <a:pt x="5744" y="26051"/>
                    <a:pt x="5734" y="26082"/>
                  </a:cubicBezTo>
                  <a:cubicBezTo>
                    <a:pt x="5729" y="26099"/>
                    <a:pt x="5724" y="26115"/>
                    <a:pt x="5718" y="26130"/>
                  </a:cubicBezTo>
                  <a:cubicBezTo>
                    <a:pt x="5694" y="26187"/>
                    <a:pt x="5670" y="26241"/>
                    <a:pt x="5646" y="26296"/>
                  </a:cubicBezTo>
                  <a:cubicBezTo>
                    <a:pt x="5589" y="26453"/>
                    <a:pt x="5529" y="26612"/>
                    <a:pt x="5471" y="26771"/>
                  </a:cubicBezTo>
                  <a:cubicBezTo>
                    <a:pt x="5464" y="26778"/>
                    <a:pt x="5451" y="26781"/>
                    <a:pt x="5449" y="26789"/>
                  </a:cubicBezTo>
                  <a:cubicBezTo>
                    <a:pt x="5327" y="27099"/>
                    <a:pt x="5206" y="27407"/>
                    <a:pt x="5085" y="27716"/>
                  </a:cubicBezTo>
                  <a:cubicBezTo>
                    <a:pt x="5075" y="27745"/>
                    <a:pt x="5075" y="27776"/>
                    <a:pt x="5070" y="27804"/>
                  </a:cubicBezTo>
                  <a:cubicBezTo>
                    <a:pt x="5060" y="27834"/>
                    <a:pt x="5050" y="27865"/>
                    <a:pt x="5039" y="27895"/>
                  </a:cubicBezTo>
                  <a:cubicBezTo>
                    <a:pt x="5019" y="27928"/>
                    <a:pt x="4994" y="27960"/>
                    <a:pt x="4981" y="27996"/>
                  </a:cubicBezTo>
                  <a:cubicBezTo>
                    <a:pt x="4935" y="28112"/>
                    <a:pt x="4890" y="28230"/>
                    <a:pt x="4848" y="28347"/>
                  </a:cubicBezTo>
                  <a:cubicBezTo>
                    <a:pt x="4749" y="28619"/>
                    <a:pt x="4653" y="28892"/>
                    <a:pt x="4555" y="29163"/>
                  </a:cubicBezTo>
                  <a:cubicBezTo>
                    <a:pt x="4567" y="29163"/>
                    <a:pt x="4577" y="29165"/>
                    <a:pt x="4588" y="29165"/>
                  </a:cubicBezTo>
                  <a:cubicBezTo>
                    <a:pt x="4577" y="29165"/>
                    <a:pt x="4567" y="29165"/>
                    <a:pt x="4555" y="29163"/>
                  </a:cubicBezTo>
                  <a:cubicBezTo>
                    <a:pt x="4547" y="29185"/>
                    <a:pt x="4539" y="29205"/>
                    <a:pt x="4529" y="29225"/>
                  </a:cubicBezTo>
                  <a:cubicBezTo>
                    <a:pt x="4519" y="29266"/>
                    <a:pt x="4509" y="29306"/>
                    <a:pt x="4497" y="29347"/>
                  </a:cubicBezTo>
                  <a:cubicBezTo>
                    <a:pt x="4487" y="29377"/>
                    <a:pt x="4478" y="29407"/>
                    <a:pt x="4468" y="29437"/>
                  </a:cubicBezTo>
                  <a:cubicBezTo>
                    <a:pt x="4458" y="29457"/>
                    <a:pt x="4448" y="29478"/>
                    <a:pt x="4439" y="29498"/>
                  </a:cubicBezTo>
                  <a:cubicBezTo>
                    <a:pt x="4342" y="29645"/>
                    <a:pt x="4310" y="29817"/>
                    <a:pt x="4256" y="29980"/>
                  </a:cubicBezTo>
                  <a:cubicBezTo>
                    <a:pt x="4239" y="30016"/>
                    <a:pt x="4219" y="30053"/>
                    <a:pt x="4206" y="30091"/>
                  </a:cubicBezTo>
                  <a:cubicBezTo>
                    <a:pt x="4034" y="30564"/>
                    <a:pt x="3862" y="31039"/>
                    <a:pt x="3691" y="31516"/>
                  </a:cubicBezTo>
                  <a:cubicBezTo>
                    <a:pt x="3673" y="31566"/>
                    <a:pt x="3670" y="31622"/>
                    <a:pt x="3658" y="31675"/>
                  </a:cubicBezTo>
                  <a:cubicBezTo>
                    <a:pt x="3636" y="31735"/>
                    <a:pt x="3613" y="31794"/>
                    <a:pt x="3592" y="31854"/>
                  </a:cubicBezTo>
                  <a:cubicBezTo>
                    <a:pt x="3562" y="31945"/>
                    <a:pt x="3534" y="32036"/>
                    <a:pt x="3506" y="32127"/>
                  </a:cubicBezTo>
                  <a:cubicBezTo>
                    <a:pt x="3496" y="32159"/>
                    <a:pt x="3486" y="32188"/>
                    <a:pt x="3476" y="32218"/>
                  </a:cubicBezTo>
                  <a:cubicBezTo>
                    <a:pt x="3464" y="32248"/>
                    <a:pt x="3451" y="32278"/>
                    <a:pt x="3439" y="32308"/>
                  </a:cubicBezTo>
                  <a:cubicBezTo>
                    <a:pt x="3401" y="32394"/>
                    <a:pt x="3357" y="32476"/>
                    <a:pt x="3327" y="32566"/>
                  </a:cubicBezTo>
                  <a:cubicBezTo>
                    <a:pt x="3211" y="32909"/>
                    <a:pt x="3098" y="33255"/>
                    <a:pt x="2987" y="33599"/>
                  </a:cubicBezTo>
                  <a:cubicBezTo>
                    <a:pt x="2971" y="33650"/>
                    <a:pt x="2968" y="33705"/>
                    <a:pt x="2959" y="33758"/>
                  </a:cubicBezTo>
                  <a:cubicBezTo>
                    <a:pt x="2941" y="33818"/>
                    <a:pt x="2924" y="33877"/>
                    <a:pt x="2908" y="33935"/>
                  </a:cubicBezTo>
                  <a:cubicBezTo>
                    <a:pt x="2863" y="34058"/>
                    <a:pt x="2820" y="34180"/>
                    <a:pt x="2775" y="34301"/>
                  </a:cubicBezTo>
                  <a:cubicBezTo>
                    <a:pt x="2764" y="34342"/>
                    <a:pt x="2752" y="34382"/>
                    <a:pt x="2741" y="34422"/>
                  </a:cubicBezTo>
                  <a:cubicBezTo>
                    <a:pt x="2683" y="34594"/>
                    <a:pt x="2625" y="34766"/>
                    <a:pt x="2567" y="34937"/>
                  </a:cubicBezTo>
                  <a:cubicBezTo>
                    <a:pt x="2557" y="34968"/>
                    <a:pt x="2547" y="34998"/>
                    <a:pt x="2537" y="35030"/>
                  </a:cubicBezTo>
                  <a:cubicBezTo>
                    <a:pt x="2481" y="35200"/>
                    <a:pt x="2420" y="35369"/>
                    <a:pt x="2368" y="35543"/>
                  </a:cubicBezTo>
                  <a:cubicBezTo>
                    <a:pt x="2297" y="35781"/>
                    <a:pt x="2232" y="36025"/>
                    <a:pt x="2166" y="36265"/>
                  </a:cubicBezTo>
                  <a:cubicBezTo>
                    <a:pt x="2092" y="36518"/>
                    <a:pt x="2017" y="36771"/>
                    <a:pt x="1943" y="37025"/>
                  </a:cubicBezTo>
                  <a:cubicBezTo>
                    <a:pt x="1939" y="37045"/>
                    <a:pt x="1936" y="37063"/>
                    <a:pt x="1933" y="37083"/>
                  </a:cubicBezTo>
                  <a:cubicBezTo>
                    <a:pt x="1923" y="37114"/>
                    <a:pt x="1913" y="37144"/>
                    <a:pt x="1903" y="37174"/>
                  </a:cubicBezTo>
                  <a:cubicBezTo>
                    <a:pt x="1797" y="37405"/>
                    <a:pt x="1741" y="37652"/>
                    <a:pt x="1694" y="37901"/>
                  </a:cubicBezTo>
                  <a:cubicBezTo>
                    <a:pt x="1683" y="37940"/>
                    <a:pt x="1671" y="37980"/>
                    <a:pt x="1660" y="38020"/>
                  </a:cubicBezTo>
                  <a:cubicBezTo>
                    <a:pt x="1638" y="38074"/>
                    <a:pt x="1612" y="38129"/>
                    <a:pt x="1597" y="38185"/>
                  </a:cubicBezTo>
                  <a:cubicBezTo>
                    <a:pt x="1532" y="38420"/>
                    <a:pt x="1467" y="38656"/>
                    <a:pt x="1408" y="38892"/>
                  </a:cubicBezTo>
                  <a:cubicBezTo>
                    <a:pt x="1360" y="39074"/>
                    <a:pt x="1318" y="39258"/>
                    <a:pt x="1275" y="39442"/>
                  </a:cubicBezTo>
                  <a:cubicBezTo>
                    <a:pt x="1272" y="39462"/>
                    <a:pt x="1269" y="39482"/>
                    <a:pt x="1267" y="39500"/>
                  </a:cubicBezTo>
                  <a:lnTo>
                    <a:pt x="1222" y="39654"/>
                  </a:lnTo>
                  <a:cubicBezTo>
                    <a:pt x="1208" y="39725"/>
                    <a:pt x="1193" y="39795"/>
                    <a:pt x="1178" y="39864"/>
                  </a:cubicBezTo>
                  <a:cubicBezTo>
                    <a:pt x="1163" y="39894"/>
                    <a:pt x="1143" y="39924"/>
                    <a:pt x="1135" y="39955"/>
                  </a:cubicBezTo>
                  <a:cubicBezTo>
                    <a:pt x="1080" y="40177"/>
                    <a:pt x="1029" y="40399"/>
                    <a:pt x="977" y="40621"/>
                  </a:cubicBezTo>
                  <a:cubicBezTo>
                    <a:pt x="964" y="40657"/>
                    <a:pt x="948" y="40695"/>
                    <a:pt x="938" y="40733"/>
                  </a:cubicBezTo>
                  <a:cubicBezTo>
                    <a:pt x="857" y="41055"/>
                    <a:pt x="799" y="41382"/>
                    <a:pt x="701" y="41702"/>
                  </a:cubicBezTo>
                  <a:cubicBezTo>
                    <a:pt x="674" y="41790"/>
                    <a:pt x="679" y="41887"/>
                    <a:pt x="668" y="41980"/>
                  </a:cubicBezTo>
                  <a:lnTo>
                    <a:pt x="631" y="42131"/>
                  </a:lnTo>
                  <a:cubicBezTo>
                    <a:pt x="616" y="42171"/>
                    <a:pt x="602" y="42212"/>
                    <a:pt x="587" y="42252"/>
                  </a:cubicBezTo>
                  <a:cubicBezTo>
                    <a:pt x="578" y="42316"/>
                    <a:pt x="573" y="42381"/>
                    <a:pt x="558" y="42445"/>
                  </a:cubicBezTo>
                  <a:cubicBezTo>
                    <a:pt x="504" y="42682"/>
                    <a:pt x="448" y="42921"/>
                    <a:pt x="391" y="43159"/>
                  </a:cubicBezTo>
                  <a:lnTo>
                    <a:pt x="375" y="43224"/>
                  </a:lnTo>
                  <a:cubicBezTo>
                    <a:pt x="369" y="43223"/>
                    <a:pt x="365" y="43223"/>
                    <a:pt x="360" y="43223"/>
                  </a:cubicBezTo>
                  <a:cubicBezTo>
                    <a:pt x="302" y="43223"/>
                    <a:pt x="280" y="43260"/>
                    <a:pt x="272" y="43321"/>
                  </a:cubicBezTo>
                  <a:cubicBezTo>
                    <a:pt x="242" y="43527"/>
                    <a:pt x="224" y="43735"/>
                    <a:pt x="163" y="43935"/>
                  </a:cubicBezTo>
                  <a:cubicBezTo>
                    <a:pt x="146" y="43988"/>
                    <a:pt x="113" y="44068"/>
                    <a:pt x="212" y="44094"/>
                  </a:cubicBezTo>
                  <a:cubicBezTo>
                    <a:pt x="214" y="44126"/>
                    <a:pt x="216" y="44156"/>
                    <a:pt x="216" y="44187"/>
                  </a:cubicBezTo>
                  <a:cubicBezTo>
                    <a:pt x="209" y="44199"/>
                    <a:pt x="203" y="44209"/>
                    <a:pt x="196" y="44220"/>
                  </a:cubicBezTo>
                  <a:cubicBezTo>
                    <a:pt x="151" y="44229"/>
                    <a:pt x="106" y="44237"/>
                    <a:pt x="62" y="44247"/>
                  </a:cubicBezTo>
                  <a:lnTo>
                    <a:pt x="62" y="44277"/>
                  </a:lnTo>
                  <a:cubicBezTo>
                    <a:pt x="42" y="44287"/>
                    <a:pt x="22" y="44296"/>
                    <a:pt x="1" y="44306"/>
                  </a:cubicBezTo>
                  <a:lnTo>
                    <a:pt x="1" y="44368"/>
                  </a:lnTo>
                  <a:lnTo>
                    <a:pt x="1" y="45093"/>
                  </a:lnTo>
                  <a:cubicBezTo>
                    <a:pt x="106" y="45103"/>
                    <a:pt x="105" y="45202"/>
                    <a:pt x="146" y="45265"/>
                  </a:cubicBezTo>
                  <a:cubicBezTo>
                    <a:pt x="191" y="45336"/>
                    <a:pt x="221" y="45434"/>
                    <a:pt x="285" y="45472"/>
                  </a:cubicBezTo>
                  <a:cubicBezTo>
                    <a:pt x="416" y="45551"/>
                    <a:pt x="477" y="45684"/>
                    <a:pt x="575" y="45788"/>
                  </a:cubicBezTo>
                  <a:cubicBezTo>
                    <a:pt x="643" y="45811"/>
                    <a:pt x="712" y="45836"/>
                    <a:pt x="782" y="45859"/>
                  </a:cubicBezTo>
                  <a:cubicBezTo>
                    <a:pt x="806" y="45868"/>
                    <a:pt x="830" y="45878"/>
                    <a:pt x="851" y="45878"/>
                  </a:cubicBezTo>
                  <a:cubicBezTo>
                    <a:pt x="876" y="45878"/>
                    <a:pt x="896" y="45864"/>
                    <a:pt x="906" y="45818"/>
                  </a:cubicBezTo>
                  <a:cubicBezTo>
                    <a:pt x="914" y="45819"/>
                    <a:pt x="922" y="45820"/>
                    <a:pt x="929" y="45820"/>
                  </a:cubicBezTo>
                  <a:cubicBezTo>
                    <a:pt x="994" y="45820"/>
                    <a:pt x="1025" y="45769"/>
                    <a:pt x="1047" y="45714"/>
                  </a:cubicBezTo>
                  <a:cubicBezTo>
                    <a:pt x="1121" y="45537"/>
                    <a:pt x="1193" y="45359"/>
                    <a:pt x="1265" y="45182"/>
                  </a:cubicBezTo>
                  <a:cubicBezTo>
                    <a:pt x="1363" y="45157"/>
                    <a:pt x="1353" y="45073"/>
                    <a:pt x="1355" y="45005"/>
                  </a:cubicBezTo>
                  <a:cubicBezTo>
                    <a:pt x="1358" y="44931"/>
                    <a:pt x="1310" y="44889"/>
                    <a:pt x="1236" y="44881"/>
                  </a:cubicBezTo>
                  <a:cubicBezTo>
                    <a:pt x="1216" y="44849"/>
                    <a:pt x="1196" y="44818"/>
                    <a:pt x="1178" y="44787"/>
                  </a:cubicBezTo>
                  <a:lnTo>
                    <a:pt x="1153" y="44762"/>
                  </a:lnTo>
                  <a:cubicBezTo>
                    <a:pt x="1169" y="44671"/>
                    <a:pt x="1186" y="44580"/>
                    <a:pt x="1203" y="44488"/>
                  </a:cubicBezTo>
                  <a:cubicBezTo>
                    <a:pt x="1219" y="44477"/>
                    <a:pt x="1237" y="44465"/>
                    <a:pt x="1256" y="44454"/>
                  </a:cubicBezTo>
                  <a:cubicBezTo>
                    <a:pt x="1239" y="44445"/>
                    <a:pt x="1224" y="44436"/>
                    <a:pt x="1209" y="44427"/>
                  </a:cubicBezTo>
                  <a:cubicBezTo>
                    <a:pt x="1251" y="44225"/>
                    <a:pt x="1292" y="44025"/>
                    <a:pt x="1333" y="43823"/>
                  </a:cubicBezTo>
                  <a:cubicBezTo>
                    <a:pt x="1347" y="43760"/>
                    <a:pt x="1360" y="43699"/>
                    <a:pt x="1373" y="43636"/>
                  </a:cubicBezTo>
                  <a:cubicBezTo>
                    <a:pt x="1406" y="43626"/>
                    <a:pt x="1464" y="43619"/>
                    <a:pt x="1467" y="43603"/>
                  </a:cubicBezTo>
                  <a:cubicBezTo>
                    <a:pt x="1479" y="43543"/>
                    <a:pt x="1424" y="43555"/>
                    <a:pt x="1388" y="43551"/>
                  </a:cubicBezTo>
                  <a:cubicBezTo>
                    <a:pt x="1398" y="43500"/>
                    <a:pt x="1408" y="43450"/>
                    <a:pt x="1419" y="43399"/>
                  </a:cubicBezTo>
                  <a:cubicBezTo>
                    <a:pt x="1423" y="43399"/>
                    <a:pt x="1427" y="43399"/>
                    <a:pt x="1430" y="43399"/>
                  </a:cubicBezTo>
                  <a:cubicBezTo>
                    <a:pt x="1484" y="43399"/>
                    <a:pt x="1529" y="43386"/>
                    <a:pt x="1537" y="43320"/>
                  </a:cubicBezTo>
                  <a:cubicBezTo>
                    <a:pt x="1544" y="43265"/>
                    <a:pt x="1535" y="43219"/>
                    <a:pt x="1467" y="43215"/>
                  </a:cubicBezTo>
                  <a:cubicBezTo>
                    <a:pt x="1481" y="43141"/>
                    <a:pt x="1491" y="43066"/>
                    <a:pt x="1507" y="42993"/>
                  </a:cubicBezTo>
                  <a:cubicBezTo>
                    <a:pt x="1580" y="42674"/>
                    <a:pt x="1655" y="42358"/>
                    <a:pt x="1727" y="42040"/>
                  </a:cubicBezTo>
                  <a:cubicBezTo>
                    <a:pt x="1772" y="42030"/>
                    <a:pt x="1794" y="42013"/>
                    <a:pt x="1746" y="41977"/>
                  </a:cubicBezTo>
                  <a:cubicBezTo>
                    <a:pt x="1757" y="41927"/>
                    <a:pt x="1770" y="41877"/>
                    <a:pt x="1782" y="41828"/>
                  </a:cubicBezTo>
                  <a:cubicBezTo>
                    <a:pt x="1833" y="41818"/>
                    <a:pt x="1857" y="41800"/>
                    <a:pt x="1799" y="41762"/>
                  </a:cubicBezTo>
                  <a:cubicBezTo>
                    <a:pt x="1804" y="41727"/>
                    <a:pt x="1805" y="41692"/>
                    <a:pt x="1814" y="41657"/>
                  </a:cubicBezTo>
                  <a:cubicBezTo>
                    <a:pt x="2001" y="40924"/>
                    <a:pt x="2186" y="40190"/>
                    <a:pt x="2375" y="39457"/>
                  </a:cubicBezTo>
                  <a:cubicBezTo>
                    <a:pt x="2476" y="39068"/>
                    <a:pt x="2578" y="38680"/>
                    <a:pt x="2681" y="38291"/>
                  </a:cubicBezTo>
                  <a:cubicBezTo>
                    <a:pt x="2736" y="38111"/>
                    <a:pt x="2789" y="37929"/>
                    <a:pt x="2843" y="37748"/>
                  </a:cubicBezTo>
                  <a:cubicBezTo>
                    <a:pt x="2938" y="37708"/>
                    <a:pt x="2943" y="37692"/>
                    <a:pt x="2886" y="37622"/>
                  </a:cubicBezTo>
                  <a:cubicBezTo>
                    <a:pt x="2891" y="37593"/>
                    <a:pt x="2895" y="37563"/>
                    <a:pt x="2903" y="37533"/>
                  </a:cubicBezTo>
                  <a:cubicBezTo>
                    <a:pt x="3065" y="36972"/>
                    <a:pt x="3231" y="36410"/>
                    <a:pt x="3395" y="35849"/>
                  </a:cubicBezTo>
                  <a:cubicBezTo>
                    <a:pt x="3469" y="35596"/>
                    <a:pt x="3544" y="35342"/>
                    <a:pt x="3618" y="35088"/>
                  </a:cubicBezTo>
                  <a:cubicBezTo>
                    <a:pt x="3623" y="35068"/>
                    <a:pt x="3627" y="35046"/>
                    <a:pt x="3631" y="35026"/>
                  </a:cubicBezTo>
                  <a:cubicBezTo>
                    <a:pt x="3638" y="35018"/>
                    <a:pt x="3645" y="35010"/>
                    <a:pt x="3651" y="35000"/>
                  </a:cubicBezTo>
                  <a:cubicBezTo>
                    <a:pt x="3655" y="34978"/>
                    <a:pt x="3658" y="34957"/>
                    <a:pt x="3661" y="34935"/>
                  </a:cubicBezTo>
                  <a:cubicBezTo>
                    <a:pt x="3668" y="34927"/>
                    <a:pt x="3675" y="34917"/>
                    <a:pt x="3681" y="34909"/>
                  </a:cubicBezTo>
                  <a:cubicBezTo>
                    <a:pt x="3684" y="34887"/>
                    <a:pt x="3686" y="34866"/>
                    <a:pt x="3689" y="34844"/>
                  </a:cubicBezTo>
                  <a:cubicBezTo>
                    <a:pt x="3696" y="34836"/>
                    <a:pt x="3704" y="34826"/>
                    <a:pt x="3711" y="34816"/>
                  </a:cubicBezTo>
                  <a:lnTo>
                    <a:pt x="3719" y="34756"/>
                  </a:lnTo>
                  <a:cubicBezTo>
                    <a:pt x="3752" y="34748"/>
                    <a:pt x="3785" y="34741"/>
                    <a:pt x="3747" y="34698"/>
                  </a:cubicBezTo>
                  <a:cubicBezTo>
                    <a:pt x="3749" y="34677"/>
                    <a:pt x="3751" y="34655"/>
                    <a:pt x="3752" y="34632"/>
                  </a:cubicBezTo>
                  <a:lnTo>
                    <a:pt x="3772" y="34607"/>
                  </a:lnTo>
                  <a:cubicBezTo>
                    <a:pt x="3837" y="34397"/>
                    <a:pt x="3903" y="34185"/>
                    <a:pt x="3968" y="33973"/>
                  </a:cubicBezTo>
                  <a:cubicBezTo>
                    <a:pt x="3986" y="33927"/>
                    <a:pt x="4006" y="33881"/>
                    <a:pt x="4022" y="33834"/>
                  </a:cubicBezTo>
                  <a:cubicBezTo>
                    <a:pt x="4194" y="33314"/>
                    <a:pt x="4360" y="32793"/>
                    <a:pt x="4542" y="32276"/>
                  </a:cubicBezTo>
                  <a:cubicBezTo>
                    <a:pt x="4911" y="31220"/>
                    <a:pt x="5287" y="30165"/>
                    <a:pt x="5668" y="29114"/>
                  </a:cubicBezTo>
                  <a:cubicBezTo>
                    <a:pt x="5872" y="28546"/>
                    <a:pt x="6089" y="27985"/>
                    <a:pt x="6297" y="27420"/>
                  </a:cubicBezTo>
                  <a:cubicBezTo>
                    <a:pt x="6395" y="27155"/>
                    <a:pt x="6491" y="26892"/>
                    <a:pt x="6587" y="26627"/>
                  </a:cubicBezTo>
                  <a:cubicBezTo>
                    <a:pt x="6623" y="26536"/>
                    <a:pt x="6660" y="26445"/>
                    <a:pt x="6696" y="26354"/>
                  </a:cubicBezTo>
                  <a:cubicBezTo>
                    <a:pt x="6709" y="26314"/>
                    <a:pt x="6723" y="26274"/>
                    <a:pt x="6736" y="26236"/>
                  </a:cubicBezTo>
                  <a:cubicBezTo>
                    <a:pt x="6762" y="26173"/>
                    <a:pt x="6791" y="26112"/>
                    <a:pt x="6817" y="26051"/>
                  </a:cubicBezTo>
                  <a:cubicBezTo>
                    <a:pt x="6839" y="25993"/>
                    <a:pt x="6860" y="25933"/>
                    <a:pt x="6882" y="25875"/>
                  </a:cubicBezTo>
                  <a:cubicBezTo>
                    <a:pt x="6890" y="25874"/>
                    <a:pt x="6898" y="25870"/>
                    <a:pt x="6906" y="25869"/>
                  </a:cubicBezTo>
                  <a:cubicBezTo>
                    <a:pt x="6916" y="25849"/>
                    <a:pt x="6925" y="25827"/>
                    <a:pt x="6935" y="25807"/>
                  </a:cubicBezTo>
                  <a:cubicBezTo>
                    <a:pt x="6964" y="25706"/>
                    <a:pt x="6996" y="25607"/>
                    <a:pt x="7027" y="25506"/>
                  </a:cubicBezTo>
                  <a:cubicBezTo>
                    <a:pt x="7041" y="25466"/>
                    <a:pt x="7055" y="25425"/>
                    <a:pt x="7069" y="25384"/>
                  </a:cubicBezTo>
                  <a:cubicBezTo>
                    <a:pt x="7075" y="25375"/>
                    <a:pt x="7084" y="25369"/>
                    <a:pt x="7090" y="25360"/>
                  </a:cubicBezTo>
                  <a:cubicBezTo>
                    <a:pt x="7092" y="25350"/>
                    <a:pt x="7094" y="25342"/>
                    <a:pt x="7094" y="25332"/>
                  </a:cubicBezTo>
                  <a:cubicBezTo>
                    <a:pt x="7120" y="25284"/>
                    <a:pt x="7151" y="25238"/>
                    <a:pt x="7171" y="25186"/>
                  </a:cubicBezTo>
                  <a:cubicBezTo>
                    <a:pt x="7267" y="24950"/>
                    <a:pt x="7357" y="24710"/>
                    <a:pt x="7453" y="24473"/>
                  </a:cubicBezTo>
                  <a:cubicBezTo>
                    <a:pt x="7529" y="24282"/>
                    <a:pt x="7612" y="24094"/>
                    <a:pt x="7693" y="23905"/>
                  </a:cubicBezTo>
                  <a:cubicBezTo>
                    <a:pt x="7701" y="23883"/>
                    <a:pt x="7709" y="23864"/>
                    <a:pt x="7718" y="23842"/>
                  </a:cubicBezTo>
                  <a:cubicBezTo>
                    <a:pt x="7791" y="23662"/>
                    <a:pt x="7863" y="23481"/>
                    <a:pt x="7936" y="23301"/>
                  </a:cubicBezTo>
                  <a:cubicBezTo>
                    <a:pt x="7945" y="23281"/>
                    <a:pt x="7953" y="23259"/>
                    <a:pt x="7961" y="23239"/>
                  </a:cubicBezTo>
                  <a:cubicBezTo>
                    <a:pt x="8032" y="23062"/>
                    <a:pt x="8100" y="22883"/>
                    <a:pt x="8171" y="22708"/>
                  </a:cubicBezTo>
                  <a:cubicBezTo>
                    <a:pt x="8296" y="22405"/>
                    <a:pt x="8421" y="22104"/>
                    <a:pt x="8549" y="21804"/>
                  </a:cubicBezTo>
                  <a:cubicBezTo>
                    <a:pt x="8663" y="21536"/>
                    <a:pt x="8782" y="21271"/>
                    <a:pt x="8900" y="21004"/>
                  </a:cubicBezTo>
                  <a:cubicBezTo>
                    <a:pt x="8908" y="20983"/>
                    <a:pt x="8916" y="20961"/>
                    <a:pt x="8925" y="20941"/>
                  </a:cubicBezTo>
                  <a:cubicBezTo>
                    <a:pt x="8930" y="20921"/>
                    <a:pt x="8933" y="20902"/>
                    <a:pt x="8941" y="20883"/>
                  </a:cubicBezTo>
                  <a:cubicBezTo>
                    <a:pt x="9110" y="20488"/>
                    <a:pt x="9279" y="20092"/>
                    <a:pt x="9445" y="19696"/>
                  </a:cubicBezTo>
                  <a:cubicBezTo>
                    <a:pt x="9511" y="19541"/>
                    <a:pt x="9572" y="19382"/>
                    <a:pt x="9635" y="19224"/>
                  </a:cubicBezTo>
                  <a:cubicBezTo>
                    <a:pt x="9647" y="19209"/>
                    <a:pt x="9663" y="19195"/>
                    <a:pt x="9671" y="19176"/>
                  </a:cubicBezTo>
                  <a:cubicBezTo>
                    <a:pt x="9888" y="18678"/>
                    <a:pt x="10102" y="18180"/>
                    <a:pt x="10322" y="17683"/>
                  </a:cubicBezTo>
                  <a:cubicBezTo>
                    <a:pt x="10448" y="17398"/>
                    <a:pt x="10580" y="17117"/>
                    <a:pt x="10711" y="16832"/>
                  </a:cubicBezTo>
                  <a:cubicBezTo>
                    <a:pt x="10720" y="16812"/>
                    <a:pt x="10726" y="16790"/>
                    <a:pt x="10734" y="16771"/>
                  </a:cubicBezTo>
                  <a:cubicBezTo>
                    <a:pt x="10913" y="16377"/>
                    <a:pt x="11090" y="15983"/>
                    <a:pt x="11269" y="15588"/>
                  </a:cubicBezTo>
                  <a:cubicBezTo>
                    <a:pt x="11281" y="15559"/>
                    <a:pt x="11294" y="15529"/>
                    <a:pt x="11306" y="15499"/>
                  </a:cubicBezTo>
                  <a:cubicBezTo>
                    <a:pt x="11357" y="15390"/>
                    <a:pt x="11408" y="15279"/>
                    <a:pt x="11458" y="15168"/>
                  </a:cubicBezTo>
                  <a:cubicBezTo>
                    <a:pt x="11576" y="14905"/>
                    <a:pt x="11695" y="14641"/>
                    <a:pt x="11812" y="14376"/>
                  </a:cubicBezTo>
                  <a:cubicBezTo>
                    <a:pt x="11910" y="14160"/>
                    <a:pt x="12006" y="13941"/>
                    <a:pt x="12102" y="13723"/>
                  </a:cubicBezTo>
                  <a:cubicBezTo>
                    <a:pt x="12119" y="13696"/>
                    <a:pt x="12133" y="13671"/>
                    <a:pt x="12150" y="13646"/>
                  </a:cubicBezTo>
                  <a:lnTo>
                    <a:pt x="12195" y="13693"/>
                  </a:lnTo>
                  <a:cubicBezTo>
                    <a:pt x="12172" y="13774"/>
                    <a:pt x="12150" y="13857"/>
                    <a:pt x="12127" y="13938"/>
                  </a:cubicBezTo>
                  <a:cubicBezTo>
                    <a:pt x="12089" y="14067"/>
                    <a:pt x="12049" y="14196"/>
                    <a:pt x="12009" y="14325"/>
                  </a:cubicBezTo>
                  <a:cubicBezTo>
                    <a:pt x="12004" y="14350"/>
                    <a:pt x="11999" y="14375"/>
                    <a:pt x="11994" y="14401"/>
                  </a:cubicBezTo>
                  <a:cubicBezTo>
                    <a:pt x="11968" y="14449"/>
                    <a:pt x="11936" y="14494"/>
                    <a:pt x="11920" y="14544"/>
                  </a:cubicBezTo>
                  <a:cubicBezTo>
                    <a:pt x="11829" y="14800"/>
                    <a:pt x="11743" y="15057"/>
                    <a:pt x="11655" y="15312"/>
                  </a:cubicBezTo>
                  <a:cubicBezTo>
                    <a:pt x="11580" y="15526"/>
                    <a:pt x="11503" y="15737"/>
                    <a:pt x="11433" y="15951"/>
                  </a:cubicBezTo>
                  <a:cubicBezTo>
                    <a:pt x="11269" y="16456"/>
                    <a:pt x="11110" y="16963"/>
                    <a:pt x="10948" y="17468"/>
                  </a:cubicBezTo>
                  <a:cubicBezTo>
                    <a:pt x="10860" y="17738"/>
                    <a:pt x="10766" y="18006"/>
                    <a:pt x="10681" y="18277"/>
                  </a:cubicBezTo>
                  <a:cubicBezTo>
                    <a:pt x="10585" y="18582"/>
                    <a:pt x="10493" y="18888"/>
                    <a:pt x="10403" y="19196"/>
                  </a:cubicBezTo>
                  <a:cubicBezTo>
                    <a:pt x="10360" y="19344"/>
                    <a:pt x="10327" y="19494"/>
                    <a:pt x="10291" y="19645"/>
                  </a:cubicBezTo>
                  <a:cubicBezTo>
                    <a:pt x="10271" y="19686"/>
                    <a:pt x="10253" y="19726"/>
                    <a:pt x="10233" y="19767"/>
                  </a:cubicBezTo>
                  <a:lnTo>
                    <a:pt x="10228" y="19855"/>
                  </a:lnTo>
                  <a:cubicBezTo>
                    <a:pt x="10219" y="19857"/>
                    <a:pt x="10211" y="19857"/>
                    <a:pt x="10203" y="19858"/>
                  </a:cubicBezTo>
                  <a:cubicBezTo>
                    <a:pt x="10201" y="19898"/>
                    <a:pt x="10198" y="19936"/>
                    <a:pt x="10196" y="19976"/>
                  </a:cubicBezTo>
                  <a:lnTo>
                    <a:pt x="10165" y="20067"/>
                  </a:lnTo>
                  <a:cubicBezTo>
                    <a:pt x="10107" y="20241"/>
                    <a:pt x="10041" y="20413"/>
                    <a:pt x="9991" y="20592"/>
                  </a:cubicBezTo>
                  <a:cubicBezTo>
                    <a:pt x="9875" y="21009"/>
                    <a:pt x="9723" y="21418"/>
                    <a:pt x="9653" y="21850"/>
                  </a:cubicBezTo>
                  <a:cubicBezTo>
                    <a:pt x="9637" y="21898"/>
                    <a:pt x="9622" y="21948"/>
                    <a:pt x="9605" y="21998"/>
                  </a:cubicBezTo>
                  <a:cubicBezTo>
                    <a:pt x="9519" y="22160"/>
                    <a:pt x="9478" y="22337"/>
                    <a:pt x="9448" y="22518"/>
                  </a:cubicBezTo>
                  <a:cubicBezTo>
                    <a:pt x="9445" y="22536"/>
                    <a:pt x="9440" y="22554"/>
                    <a:pt x="9435" y="22572"/>
                  </a:cubicBezTo>
                  <a:cubicBezTo>
                    <a:pt x="9425" y="22633"/>
                    <a:pt x="9415" y="22693"/>
                    <a:pt x="9403" y="22753"/>
                  </a:cubicBezTo>
                  <a:cubicBezTo>
                    <a:pt x="9400" y="22759"/>
                    <a:pt x="9398" y="22768"/>
                    <a:pt x="9400" y="22774"/>
                  </a:cubicBezTo>
                  <a:cubicBezTo>
                    <a:pt x="9372" y="22832"/>
                    <a:pt x="9337" y="22885"/>
                    <a:pt x="9319" y="22946"/>
                  </a:cubicBezTo>
                  <a:cubicBezTo>
                    <a:pt x="9269" y="23109"/>
                    <a:pt x="9223" y="23273"/>
                    <a:pt x="9181" y="23438"/>
                  </a:cubicBezTo>
                  <a:cubicBezTo>
                    <a:pt x="9147" y="23574"/>
                    <a:pt x="9120" y="23711"/>
                    <a:pt x="9089" y="23847"/>
                  </a:cubicBezTo>
                  <a:cubicBezTo>
                    <a:pt x="9087" y="23867"/>
                    <a:pt x="9085" y="23887"/>
                    <a:pt x="9084" y="23907"/>
                  </a:cubicBezTo>
                  <a:cubicBezTo>
                    <a:pt x="9070" y="23931"/>
                    <a:pt x="9051" y="23955"/>
                    <a:pt x="9042" y="23983"/>
                  </a:cubicBezTo>
                  <a:cubicBezTo>
                    <a:pt x="8973" y="24234"/>
                    <a:pt x="8903" y="24488"/>
                    <a:pt x="8837" y="24743"/>
                  </a:cubicBezTo>
                  <a:cubicBezTo>
                    <a:pt x="8794" y="24905"/>
                    <a:pt x="8759" y="25071"/>
                    <a:pt x="8721" y="25235"/>
                  </a:cubicBezTo>
                  <a:cubicBezTo>
                    <a:pt x="8670" y="25407"/>
                    <a:pt x="8613" y="25577"/>
                    <a:pt x="8569" y="25751"/>
                  </a:cubicBezTo>
                  <a:cubicBezTo>
                    <a:pt x="8498" y="26036"/>
                    <a:pt x="8435" y="26322"/>
                    <a:pt x="8365" y="26609"/>
                  </a:cubicBezTo>
                  <a:cubicBezTo>
                    <a:pt x="8284" y="26946"/>
                    <a:pt x="8175" y="27279"/>
                    <a:pt x="8122" y="27624"/>
                  </a:cubicBezTo>
                  <a:lnTo>
                    <a:pt x="8085" y="27804"/>
                  </a:lnTo>
                  <a:cubicBezTo>
                    <a:pt x="8046" y="27966"/>
                    <a:pt x="8006" y="28127"/>
                    <a:pt x="7964" y="28288"/>
                  </a:cubicBezTo>
                  <a:lnTo>
                    <a:pt x="7935" y="28440"/>
                  </a:lnTo>
                  <a:lnTo>
                    <a:pt x="7885" y="28653"/>
                  </a:lnTo>
                  <a:cubicBezTo>
                    <a:pt x="7882" y="28673"/>
                    <a:pt x="7878" y="28692"/>
                    <a:pt x="7875" y="28711"/>
                  </a:cubicBezTo>
                  <a:cubicBezTo>
                    <a:pt x="7860" y="28763"/>
                    <a:pt x="7844" y="28816"/>
                    <a:pt x="7829" y="28867"/>
                  </a:cubicBezTo>
                  <a:lnTo>
                    <a:pt x="7817" y="28864"/>
                  </a:lnTo>
                  <a:cubicBezTo>
                    <a:pt x="7815" y="28894"/>
                    <a:pt x="7815" y="28923"/>
                    <a:pt x="7814" y="28953"/>
                  </a:cubicBezTo>
                  <a:cubicBezTo>
                    <a:pt x="7805" y="28955"/>
                    <a:pt x="7797" y="28955"/>
                    <a:pt x="7791" y="28956"/>
                  </a:cubicBezTo>
                  <a:cubicBezTo>
                    <a:pt x="7761" y="28971"/>
                    <a:pt x="7713" y="28981"/>
                    <a:pt x="7706" y="29003"/>
                  </a:cubicBezTo>
                  <a:cubicBezTo>
                    <a:pt x="7675" y="29102"/>
                    <a:pt x="7656" y="29205"/>
                    <a:pt x="7633" y="29307"/>
                  </a:cubicBezTo>
                  <a:cubicBezTo>
                    <a:pt x="7620" y="29365"/>
                    <a:pt x="7608" y="29423"/>
                    <a:pt x="7595" y="29481"/>
                  </a:cubicBezTo>
                  <a:cubicBezTo>
                    <a:pt x="7587" y="29521"/>
                    <a:pt x="7579" y="29559"/>
                    <a:pt x="7572" y="29599"/>
                  </a:cubicBezTo>
                  <a:cubicBezTo>
                    <a:pt x="7560" y="29667"/>
                    <a:pt x="7554" y="29738"/>
                    <a:pt x="7536" y="29804"/>
                  </a:cubicBezTo>
                  <a:cubicBezTo>
                    <a:pt x="7514" y="29885"/>
                    <a:pt x="7474" y="29963"/>
                    <a:pt x="7458" y="30046"/>
                  </a:cubicBezTo>
                  <a:cubicBezTo>
                    <a:pt x="7410" y="30271"/>
                    <a:pt x="7375" y="30496"/>
                    <a:pt x="7302" y="30715"/>
                  </a:cubicBezTo>
                  <a:cubicBezTo>
                    <a:pt x="7279" y="30784"/>
                    <a:pt x="7281" y="30864"/>
                    <a:pt x="7271" y="30937"/>
                  </a:cubicBezTo>
                  <a:cubicBezTo>
                    <a:pt x="7262" y="30991"/>
                    <a:pt x="7261" y="31049"/>
                    <a:pt x="7239" y="31097"/>
                  </a:cubicBezTo>
                  <a:cubicBezTo>
                    <a:pt x="7203" y="31172"/>
                    <a:pt x="7209" y="31231"/>
                    <a:pt x="7276" y="31283"/>
                  </a:cubicBezTo>
                  <a:cubicBezTo>
                    <a:pt x="7262" y="31332"/>
                    <a:pt x="7249" y="31382"/>
                    <a:pt x="7236" y="31432"/>
                  </a:cubicBezTo>
                  <a:cubicBezTo>
                    <a:pt x="7165" y="31438"/>
                    <a:pt x="7140" y="31486"/>
                    <a:pt x="7153" y="31548"/>
                  </a:cubicBezTo>
                  <a:cubicBezTo>
                    <a:pt x="7166" y="31612"/>
                    <a:pt x="7151" y="31662"/>
                    <a:pt x="7117" y="31713"/>
                  </a:cubicBezTo>
                  <a:cubicBezTo>
                    <a:pt x="7103" y="31733"/>
                    <a:pt x="7097" y="31760"/>
                    <a:pt x="7092" y="31783"/>
                  </a:cubicBezTo>
                  <a:cubicBezTo>
                    <a:pt x="7031" y="32043"/>
                    <a:pt x="6971" y="32303"/>
                    <a:pt x="6911" y="32564"/>
                  </a:cubicBezTo>
                  <a:cubicBezTo>
                    <a:pt x="6908" y="32582"/>
                    <a:pt x="6911" y="32604"/>
                    <a:pt x="6908" y="32624"/>
                  </a:cubicBezTo>
                  <a:cubicBezTo>
                    <a:pt x="6895" y="32707"/>
                    <a:pt x="6888" y="32791"/>
                    <a:pt x="6865" y="32872"/>
                  </a:cubicBezTo>
                  <a:cubicBezTo>
                    <a:pt x="6844" y="32945"/>
                    <a:pt x="6847" y="33010"/>
                    <a:pt x="6883" y="33073"/>
                  </a:cubicBezTo>
                  <a:cubicBezTo>
                    <a:pt x="6887" y="33081"/>
                    <a:pt x="6887" y="33087"/>
                    <a:pt x="6883" y="33094"/>
                  </a:cubicBezTo>
                  <a:cubicBezTo>
                    <a:pt x="6812" y="33101"/>
                    <a:pt x="6792" y="33154"/>
                    <a:pt x="6791" y="33208"/>
                  </a:cubicBezTo>
                  <a:cubicBezTo>
                    <a:pt x="6789" y="33304"/>
                    <a:pt x="6776" y="33392"/>
                    <a:pt x="6738" y="33481"/>
                  </a:cubicBezTo>
                  <a:cubicBezTo>
                    <a:pt x="6718" y="33529"/>
                    <a:pt x="6690" y="33612"/>
                    <a:pt x="6787" y="33639"/>
                  </a:cubicBezTo>
                  <a:cubicBezTo>
                    <a:pt x="6799" y="33609"/>
                    <a:pt x="6812" y="33579"/>
                    <a:pt x="6824" y="33550"/>
                  </a:cubicBezTo>
                  <a:lnTo>
                    <a:pt x="6824" y="33550"/>
                  </a:lnTo>
                  <a:cubicBezTo>
                    <a:pt x="6812" y="33579"/>
                    <a:pt x="6800" y="33609"/>
                    <a:pt x="6787" y="33639"/>
                  </a:cubicBezTo>
                  <a:cubicBezTo>
                    <a:pt x="6787" y="33659"/>
                    <a:pt x="6786" y="33679"/>
                    <a:pt x="6784" y="33698"/>
                  </a:cubicBezTo>
                  <a:cubicBezTo>
                    <a:pt x="6681" y="33745"/>
                    <a:pt x="6675" y="33773"/>
                    <a:pt x="6744" y="33856"/>
                  </a:cubicBezTo>
                  <a:cubicBezTo>
                    <a:pt x="6738" y="33925"/>
                    <a:pt x="6733" y="33993"/>
                    <a:pt x="6728" y="34061"/>
                  </a:cubicBezTo>
                  <a:cubicBezTo>
                    <a:pt x="6719" y="34061"/>
                    <a:pt x="6711" y="34063"/>
                    <a:pt x="6703" y="34063"/>
                  </a:cubicBezTo>
                  <a:cubicBezTo>
                    <a:pt x="6702" y="34063"/>
                    <a:pt x="6700" y="34063"/>
                    <a:pt x="6699" y="34063"/>
                  </a:cubicBezTo>
                  <a:cubicBezTo>
                    <a:pt x="6629" y="34063"/>
                    <a:pt x="6615" y="34110"/>
                    <a:pt x="6603" y="34169"/>
                  </a:cubicBezTo>
                  <a:cubicBezTo>
                    <a:pt x="6554" y="34429"/>
                    <a:pt x="6499" y="34687"/>
                    <a:pt x="6449" y="34947"/>
                  </a:cubicBezTo>
                  <a:cubicBezTo>
                    <a:pt x="6428" y="35064"/>
                    <a:pt x="6410" y="35182"/>
                    <a:pt x="6398" y="35301"/>
                  </a:cubicBezTo>
                  <a:cubicBezTo>
                    <a:pt x="6395" y="35341"/>
                    <a:pt x="6421" y="35382"/>
                    <a:pt x="6433" y="35424"/>
                  </a:cubicBezTo>
                  <a:cubicBezTo>
                    <a:pt x="6430" y="35473"/>
                    <a:pt x="6425" y="35523"/>
                    <a:pt x="6421" y="35573"/>
                  </a:cubicBezTo>
                  <a:cubicBezTo>
                    <a:pt x="6314" y="35631"/>
                    <a:pt x="6307" y="35672"/>
                    <a:pt x="6388" y="35753"/>
                  </a:cubicBezTo>
                  <a:cubicBezTo>
                    <a:pt x="6377" y="35824"/>
                    <a:pt x="6367" y="35895"/>
                    <a:pt x="6357" y="35965"/>
                  </a:cubicBezTo>
                  <a:cubicBezTo>
                    <a:pt x="6332" y="35985"/>
                    <a:pt x="6305" y="36006"/>
                    <a:pt x="6281" y="36026"/>
                  </a:cubicBezTo>
                  <a:cubicBezTo>
                    <a:pt x="6295" y="36046"/>
                    <a:pt x="6312" y="36066"/>
                    <a:pt x="6329" y="36086"/>
                  </a:cubicBezTo>
                  <a:cubicBezTo>
                    <a:pt x="6322" y="36136"/>
                    <a:pt x="6315" y="36187"/>
                    <a:pt x="6309" y="36237"/>
                  </a:cubicBezTo>
                  <a:cubicBezTo>
                    <a:pt x="6297" y="36266"/>
                    <a:pt x="6286" y="36298"/>
                    <a:pt x="6274" y="36328"/>
                  </a:cubicBezTo>
                  <a:cubicBezTo>
                    <a:pt x="6274" y="36328"/>
                    <a:pt x="6274" y="36329"/>
                    <a:pt x="6274" y="36329"/>
                  </a:cubicBezTo>
                  <a:lnTo>
                    <a:pt x="6274" y="36329"/>
                  </a:lnTo>
                  <a:cubicBezTo>
                    <a:pt x="6199" y="36367"/>
                    <a:pt x="6198" y="36377"/>
                    <a:pt x="6249" y="36452"/>
                  </a:cubicBezTo>
                  <a:cubicBezTo>
                    <a:pt x="6254" y="36426"/>
                    <a:pt x="6260" y="36399"/>
                    <a:pt x="6265" y="36374"/>
                  </a:cubicBezTo>
                  <a:lnTo>
                    <a:pt x="6265" y="36374"/>
                  </a:lnTo>
                  <a:cubicBezTo>
                    <a:pt x="6260" y="36400"/>
                    <a:pt x="6255" y="36426"/>
                    <a:pt x="6251" y="36452"/>
                  </a:cubicBezTo>
                  <a:cubicBezTo>
                    <a:pt x="6249" y="36501"/>
                    <a:pt x="6249" y="36551"/>
                    <a:pt x="6249" y="36601"/>
                  </a:cubicBezTo>
                  <a:cubicBezTo>
                    <a:pt x="6244" y="36611"/>
                    <a:pt x="6239" y="36621"/>
                    <a:pt x="6234" y="36631"/>
                  </a:cubicBezTo>
                  <a:cubicBezTo>
                    <a:pt x="6232" y="36631"/>
                    <a:pt x="6230" y="36631"/>
                    <a:pt x="6228" y="36631"/>
                  </a:cubicBezTo>
                  <a:cubicBezTo>
                    <a:pt x="6170" y="36631"/>
                    <a:pt x="6127" y="36653"/>
                    <a:pt x="6127" y="36718"/>
                  </a:cubicBezTo>
                  <a:cubicBezTo>
                    <a:pt x="6125" y="36768"/>
                    <a:pt x="6105" y="36833"/>
                    <a:pt x="6186" y="36843"/>
                  </a:cubicBezTo>
                  <a:cubicBezTo>
                    <a:pt x="6178" y="36882"/>
                    <a:pt x="6168" y="36922"/>
                    <a:pt x="6158" y="36963"/>
                  </a:cubicBezTo>
                  <a:cubicBezTo>
                    <a:pt x="6100" y="36967"/>
                    <a:pt x="6069" y="36997"/>
                    <a:pt x="6064" y="37054"/>
                  </a:cubicBezTo>
                  <a:cubicBezTo>
                    <a:pt x="6055" y="37162"/>
                    <a:pt x="6041" y="37268"/>
                    <a:pt x="6036" y="37376"/>
                  </a:cubicBezTo>
                  <a:cubicBezTo>
                    <a:pt x="6036" y="37409"/>
                    <a:pt x="6059" y="37445"/>
                    <a:pt x="6070" y="37480"/>
                  </a:cubicBezTo>
                  <a:cubicBezTo>
                    <a:pt x="6065" y="37520"/>
                    <a:pt x="6062" y="37558"/>
                    <a:pt x="6057" y="37598"/>
                  </a:cubicBezTo>
                  <a:cubicBezTo>
                    <a:pt x="5918" y="37670"/>
                    <a:pt x="5905" y="37732"/>
                    <a:pt x="6007" y="37841"/>
                  </a:cubicBezTo>
                  <a:cubicBezTo>
                    <a:pt x="6009" y="37871"/>
                    <a:pt x="6011" y="37902"/>
                    <a:pt x="6011" y="37932"/>
                  </a:cubicBezTo>
                  <a:cubicBezTo>
                    <a:pt x="6009" y="37952"/>
                    <a:pt x="6007" y="37972"/>
                    <a:pt x="6006" y="37992"/>
                  </a:cubicBezTo>
                  <a:cubicBezTo>
                    <a:pt x="5997" y="37992"/>
                    <a:pt x="5989" y="37993"/>
                    <a:pt x="5981" y="37993"/>
                  </a:cubicBezTo>
                  <a:cubicBezTo>
                    <a:pt x="5979" y="37993"/>
                    <a:pt x="5978" y="37993"/>
                    <a:pt x="5976" y="37993"/>
                  </a:cubicBezTo>
                  <a:cubicBezTo>
                    <a:pt x="5921" y="37993"/>
                    <a:pt x="5883" y="38020"/>
                    <a:pt x="5887" y="38078"/>
                  </a:cubicBezTo>
                  <a:cubicBezTo>
                    <a:pt x="5888" y="38134"/>
                    <a:pt x="5847" y="38212"/>
                    <a:pt x="5946" y="38233"/>
                  </a:cubicBezTo>
                  <a:cubicBezTo>
                    <a:pt x="5943" y="38263"/>
                    <a:pt x="5941" y="38293"/>
                    <a:pt x="5940" y="38323"/>
                  </a:cubicBezTo>
                  <a:cubicBezTo>
                    <a:pt x="5802" y="38399"/>
                    <a:pt x="5774" y="38561"/>
                    <a:pt x="5882" y="38656"/>
                  </a:cubicBezTo>
                  <a:cubicBezTo>
                    <a:pt x="5883" y="38667"/>
                    <a:pt x="5887" y="38677"/>
                    <a:pt x="5890" y="38689"/>
                  </a:cubicBezTo>
                  <a:lnTo>
                    <a:pt x="5855" y="38747"/>
                  </a:lnTo>
                  <a:cubicBezTo>
                    <a:pt x="5776" y="38800"/>
                    <a:pt x="5772" y="38828"/>
                    <a:pt x="5829" y="38930"/>
                  </a:cubicBezTo>
                  <a:cubicBezTo>
                    <a:pt x="5819" y="38990"/>
                    <a:pt x="5809" y="39050"/>
                    <a:pt x="5797" y="39109"/>
                  </a:cubicBezTo>
                  <a:cubicBezTo>
                    <a:pt x="5738" y="39112"/>
                    <a:pt x="5696" y="39144"/>
                    <a:pt x="5704" y="39202"/>
                  </a:cubicBezTo>
                  <a:cubicBezTo>
                    <a:pt x="5716" y="39273"/>
                    <a:pt x="5650" y="39366"/>
                    <a:pt x="5757" y="39411"/>
                  </a:cubicBezTo>
                  <a:cubicBezTo>
                    <a:pt x="5751" y="39432"/>
                    <a:pt x="5746" y="39454"/>
                    <a:pt x="5739" y="39475"/>
                  </a:cubicBezTo>
                  <a:cubicBezTo>
                    <a:pt x="5620" y="39538"/>
                    <a:pt x="5605" y="39637"/>
                    <a:pt x="5703" y="39713"/>
                  </a:cubicBezTo>
                  <a:cubicBezTo>
                    <a:pt x="5694" y="39765"/>
                    <a:pt x="5685" y="39814"/>
                    <a:pt x="5676" y="39864"/>
                  </a:cubicBezTo>
                  <a:cubicBezTo>
                    <a:pt x="5564" y="39930"/>
                    <a:pt x="5562" y="39952"/>
                    <a:pt x="5658" y="40048"/>
                  </a:cubicBezTo>
                  <a:cubicBezTo>
                    <a:pt x="5659" y="40048"/>
                    <a:pt x="5661" y="40049"/>
                    <a:pt x="5662" y="40049"/>
                  </a:cubicBezTo>
                  <a:cubicBezTo>
                    <a:pt x="5666" y="40049"/>
                    <a:pt x="5669" y="40047"/>
                    <a:pt x="5673" y="40046"/>
                  </a:cubicBezTo>
                  <a:lnTo>
                    <a:pt x="5673" y="40046"/>
                  </a:lnTo>
                  <a:cubicBezTo>
                    <a:pt x="5660" y="40106"/>
                    <a:pt x="5648" y="40167"/>
                    <a:pt x="5635" y="40228"/>
                  </a:cubicBezTo>
                  <a:cubicBezTo>
                    <a:pt x="5622" y="40232"/>
                    <a:pt x="5605" y="40232"/>
                    <a:pt x="5593" y="40238"/>
                  </a:cubicBezTo>
                  <a:cubicBezTo>
                    <a:pt x="5497" y="40313"/>
                    <a:pt x="5496" y="40367"/>
                    <a:pt x="5584" y="40530"/>
                  </a:cubicBezTo>
                  <a:cubicBezTo>
                    <a:pt x="5574" y="40591"/>
                    <a:pt x="5564" y="40652"/>
                    <a:pt x="5555" y="40712"/>
                  </a:cubicBezTo>
                  <a:cubicBezTo>
                    <a:pt x="5436" y="40763"/>
                    <a:pt x="5423" y="40848"/>
                    <a:pt x="5522" y="40924"/>
                  </a:cubicBezTo>
                  <a:lnTo>
                    <a:pt x="5522" y="41074"/>
                  </a:lnTo>
                  <a:cubicBezTo>
                    <a:pt x="5514" y="41074"/>
                    <a:pt x="5506" y="41076"/>
                    <a:pt x="5497" y="41076"/>
                  </a:cubicBezTo>
                  <a:cubicBezTo>
                    <a:pt x="5380" y="41139"/>
                    <a:pt x="5362" y="41258"/>
                    <a:pt x="5458" y="41346"/>
                  </a:cubicBezTo>
                  <a:lnTo>
                    <a:pt x="5435" y="41469"/>
                  </a:lnTo>
                  <a:cubicBezTo>
                    <a:pt x="5367" y="41470"/>
                    <a:pt x="5335" y="41508"/>
                    <a:pt x="5342" y="41571"/>
                  </a:cubicBezTo>
                  <a:cubicBezTo>
                    <a:pt x="5348" y="41631"/>
                    <a:pt x="5297" y="41715"/>
                    <a:pt x="5403" y="41740"/>
                  </a:cubicBezTo>
                  <a:cubicBezTo>
                    <a:pt x="5400" y="41790"/>
                    <a:pt x="5396" y="41839"/>
                    <a:pt x="5393" y="41891"/>
                  </a:cubicBezTo>
                  <a:cubicBezTo>
                    <a:pt x="5257" y="41934"/>
                    <a:pt x="5279" y="42050"/>
                    <a:pt x="5284" y="42151"/>
                  </a:cubicBezTo>
                  <a:cubicBezTo>
                    <a:pt x="5284" y="42176"/>
                    <a:pt x="5320" y="42199"/>
                    <a:pt x="5338" y="42222"/>
                  </a:cubicBezTo>
                  <a:cubicBezTo>
                    <a:pt x="5342" y="42233"/>
                    <a:pt x="5345" y="42243"/>
                    <a:pt x="5348" y="42253"/>
                  </a:cubicBezTo>
                  <a:cubicBezTo>
                    <a:pt x="5347" y="42283"/>
                    <a:pt x="5345" y="42315"/>
                    <a:pt x="5343" y="42344"/>
                  </a:cubicBezTo>
                  <a:cubicBezTo>
                    <a:pt x="5334" y="42354"/>
                    <a:pt x="5324" y="42364"/>
                    <a:pt x="5315" y="42374"/>
                  </a:cubicBezTo>
                  <a:cubicBezTo>
                    <a:pt x="5196" y="42426"/>
                    <a:pt x="5183" y="42510"/>
                    <a:pt x="5281" y="42584"/>
                  </a:cubicBezTo>
                  <a:cubicBezTo>
                    <a:pt x="5284" y="42616"/>
                    <a:pt x="5286" y="42646"/>
                    <a:pt x="5289" y="42677"/>
                  </a:cubicBezTo>
                  <a:cubicBezTo>
                    <a:pt x="5286" y="42727"/>
                    <a:pt x="5282" y="42777"/>
                    <a:pt x="5281" y="42826"/>
                  </a:cubicBezTo>
                  <a:cubicBezTo>
                    <a:pt x="5271" y="42848"/>
                    <a:pt x="5261" y="42868"/>
                    <a:pt x="5252" y="42887"/>
                  </a:cubicBezTo>
                  <a:cubicBezTo>
                    <a:pt x="5233" y="42904"/>
                    <a:pt x="5194" y="42924"/>
                    <a:pt x="5196" y="42935"/>
                  </a:cubicBezTo>
                  <a:cubicBezTo>
                    <a:pt x="5199" y="42962"/>
                    <a:pt x="5226" y="42985"/>
                    <a:pt x="5242" y="43008"/>
                  </a:cubicBezTo>
                  <a:cubicBezTo>
                    <a:pt x="5247" y="43028"/>
                    <a:pt x="5251" y="43050"/>
                    <a:pt x="5254" y="43070"/>
                  </a:cubicBezTo>
                  <a:cubicBezTo>
                    <a:pt x="5251" y="43109"/>
                    <a:pt x="5246" y="43149"/>
                    <a:pt x="5242" y="43187"/>
                  </a:cubicBezTo>
                  <a:cubicBezTo>
                    <a:pt x="5237" y="43209"/>
                    <a:pt x="5233" y="43230"/>
                    <a:pt x="5228" y="43252"/>
                  </a:cubicBezTo>
                  <a:cubicBezTo>
                    <a:pt x="5224" y="43282"/>
                    <a:pt x="5221" y="43311"/>
                    <a:pt x="5219" y="43341"/>
                  </a:cubicBezTo>
                  <a:cubicBezTo>
                    <a:pt x="5211" y="43341"/>
                    <a:pt x="5203" y="43343"/>
                    <a:pt x="5196" y="43343"/>
                  </a:cubicBezTo>
                  <a:cubicBezTo>
                    <a:pt x="5079" y="43407"/>
                    <a:pt x="5064" y="43505"/>
                    <a:pt x="5160" y="43583"/>
                  </a:cubicBezTo>
                  <a:cubicBezTo>
                    <a:pt x="5158" y="43623"/>
                    <a:pt x="5156" y="43664"/>
                    <a:pt x="5155" y="43704"/>
                  </a:cubicBezTo>
                  <a:cubicBezTo>
                    <a:pt x="5021" y="43806"/>
                    <a:pt x="5009" y="43879"/>
                    <a:pt x="5105" y="44038"/>
                  </a:cubicBezTo>
                  <a:cubicBezTo>
                    <a:pt x="5107" y="44089"/>
                    <a:pt x="5108" y="44139"/>
                    <a:pt x="5110" y="44189"/>
                  </a:cubicBezTo>
                  <a:cubicBezTo>
                    <a:pt x="5105" y="44209"/>
                    <a:pt x="5100" y="44229"/>
                    <a:pt x="5093" y="44247"/>
                  </a:cubicBezTo>
                  <a:cubicBezTo>
                    <a:pt x="5042" y="44253"/>
                    <a:pt x="5014" y="44282"/>
                    <a:pt x="5011" y="44333"/>
                  </a:cubicBezTo>
                  <a:cubicBezTo>
                    <a:pt x="5004" y="44416"/>
                    <a:pt x="4996" y="44498"/>
                    <a:pt x="4992" y="44581"/>
                  </a:cubicBezTo>
                  <a:cubicBezTo>
                    <a:pt x="4992" y="44591"/>
                    <a:pt x="5022" y="44601"/>
                    <a:pt x="5037" y="44609"/>
                  </a:cubicBezTo>
                  <a:cubicBezTo>
                    <a:pt x="5034" y="44651"/>
                    <a:pt x="5031" y="44690"/>
                    <a:pt x="5027" y="44730"/>
                  </a:cubicBezTo>
                  <a:cubicBezTo>
                    <a:pt x="4911" y="44800"/>
                    <a:pt x="4875" y="44950"/>
                    <a:pt x="4951" y="45055"/>
                  </a:cubicBezTo>
                  <a:cubicBezTo>
                    <a:pt x="4956" y="45061"/>
                    <a:pt x="4969" y="45061"/>
                    <a:pt x="4979" y="45063"/>
                  </a:cubicBezTo>
                  <a:cubicBezTo>
                    <a:pt x="4971" y="45134"/>
                    <a:pt x="4963" y="45204"/>
                    <a:pt x="4954" y="45275"/>
                  </a:cubicBezTo>
                  <a:cubicBezTo>
                    <a:pt x="4890" y="45277"/>
                    <a:pt x="4867" y="45326"/>
                    <a:pt x="4862" y="45374"/>
                  </a:cubicBezTo>
                  <a:cubicBezTo>
                    <a:pt x="4852" y="45479"/>
                    <a:pt x="4843" y="45585"/>
                    <a:pt x="4925" y="45671"/>
                  </a:cubicBezTo>
                  <a:cubicBezTo>
                    <a:pt x="4916" y="45740"/>
                    <a:pt x="4910" y="45810"/>
                    <a:pt x="4903" y="45879"/>
                  </a:cubicBezTo>
                  <a:cubicBezTo>
                    <a:pt x="4882" y="45888"/>
                    <a:pt x="4843" y="45893"/>
                    <a:pt x="4840" y="45904"/>
                  </a:cubicBezTo>
                  <a:cubicBezTo>
                    <a:pt x="4825" y="45970"/>
                    <a:pt x="4815" y="46037"/>
                    <a:pt x="4812" y="46104"/>
                  </a:cubicBezTo>
                  <a:cubicBezTo>
                    <a:pt x="4810" y="46119"/>
                    <a:pt x="4843" y="46136"/>
                    <a:pt x="4860" y="46152"/>
                  </a:cubicBezTo>
                  <a:lnTo>
                    <a:pt x="4868" y="46275"/>
                  </a:lnTo>
                  <a:cubicBezTo>
                    <a:pt x="4867" y="46293"/>
                    <a:pt x="4865" y="46313"/>
                    <a:pt x="4862" y="46331"/>
                  </a:cubicBezTo>
                  <a:cubicBezTo>
                    <a:pt x="4860" y="46373"/>
                    <a:pt x="4858" y="46412"/>
                    <a:pt x="4857" y="46454"/>
                  </a:cubicBezTo>
                  <a:cubicBezTo>
                    <a:pt x="4848" y="46464"/>
                    <a:pt x="4840" y="46475"/>
                    <a:pt x="4832" y="46485"/>
                  </a:cubicBezTo>
                  <a:cubicBezTo>
                    <a:pt x="4829" y="46576"/>
                    <a:pt x="4824" y="46666"/>
                    <a:pt x="4820" y="46755"/>
                  </a:cubicBezTo>
                  <a:cubicBezTo>
                    <a:pt x="4812" y="46826"/>
                    <a:pt x="4804" y="46898"/>
                    <a:pt x="4795" y="46967"/>
                  </a:cubicBezTo>
                  <a:cubicBezTo>
                    <a:pt x="4742" y="46979"/>
                    <a:pt x="4724" y="46999"/>
                    <a:pt x="4781" y="47033"/>
                  </a:cubicBezTo>
                  <a:cubicBezTo>
                    <a:pt x="4777" y="47083"/>
                    <a:pt x="4772" y="47131"/>
                    <a:pt x="4769" y="47179"/>
                  </a:cubicBezTo>
                  <a:cubicBezTo>
                    <a:pt x="4751" y="47187"/>
                    <a:pt x="4726" y="47189"/>
                    <a:pt x="4718" y="47202"/>
                  </a:cubicBezTo>
                  <a:cubicBezTo>
                    <a:pt x="4655" y="47297"/>
                    <a:pt x="4666" y="47396"/>
                    <a:pt x="4698" y="47495"/>
                  </a:cubicBezTo>
                  <a:cubicBezTo>
                    <a:pt x="4699" y="47505"/>
                    <a:pt x="4723" y="47507"/>
                    <a:pt x="4736" y="47512"/>
                  </a:cubicBezTo>
                  <a:cubicBezTo>
                    <a:pt x="4728" y="47662"/>
                    <a:pt x="4718" y="47815"/>
                    <a:pt x="4709" y="47965"/>
                  </a:cubicBezTo>
                  <a:cubicBezTo>
                    <a:pt x="4645" y="47970"/>
                    <a:pt x="4623" y="48020"/>
                    <a:pt x="4622" y="48068"/>
                  </a:cubicBezTo>
                  <a:cubicBezTo>
                    <a:pt x="4615" y="48206"/>
                    <a:pt x="4617" y="48345"/>
                    <a:pt x="4622" y="48484"/>
                  </a:cubicBezTo>
                  <a:cubicBezTo>
                    <a:pt x="4622" y="48502"/>
                    <a:pt x="4656" y="48520"/>
                    <a:pt x="4676" y="48540"/>
                  </a:cubicBezTo>
                  <a:cubicBezTo>
                    <a:pt x="4675" y="48792"/>
                    <a:pt x="4675" y="49043"/>
                    <a:pt x="4673" y="49295"/>
                  </a:cubicBezTo>
                  <a:cubicBezTo>
                    <a:pt x="4669" y="49295"/>
                    <a:pt x="4665" y="49294"/>
                    <a:pt x="4661" y="49294"/>
                  </a:cubicBezTo>
                  <a:cubicBezTo>
                    <a:pt x="4605" y="49294"/>
                    <a:pt x="4585" y="49327"/>
                    <a:pt x="4585" y="49386"/>
                  </a:cubicBezTo>
                  <a:cubicBezTo>
                    <a:pt x="4588" y="49608"/>
                    <a:pt x="4603" y="49826"/>
                    <a:pt x="4749" y="50014"/>
                  </a:cubicBezTo>
                  <a:cubicBezTo>
                    <a:pt x="4797" y="50076"/>
                    <a:pt x="4842" y="50144"/>
                    <a:pt x="4878" y="50216"/>
                  </a:cubicBezTo>
                  <a:cubicBezTo>
                    <a:pt x="4914" y="50288"/>
                    <a:pt x="4964" y="50324"/>
                    <a:pt x="5036" y="50324"/>
                  </a:cubicBezTo>
                  <a:cubicBezTo>
                    <a:pt x="5047" y="50324"/>
                    <a:pt x="5059" y="50323"/>
                    <a:pt x="5072" y="50321"/>
                  </a:cubicBezTo>
                  <a:cubicBezTo>
                    <a:pt x="5082" y="50330"/>
                    <a:pt x="5092" y="50338"/>
                    <a:pt x="5102" y="50346"/>
                  </a:cubicBezTo>
                  <a:cubicBezTo>
                    <a:pt x="5118" y="50386"/>
                    <a:pt x="5125" y="50439"/>
                    <a:pt x="5155" y="50466"/>
                  </a:cubicBezTo>
                  <a:cubicBezTo>
                    <a:pt x="5276" y="50567"/>
                    <a:pt x="5408" y="50654"/>
                    <a:pt x="5577" y="50719"/>
                  </a:cubicBezTo>
                  <a:cubicBezTo>
                    <a:pt x="5590" y="50676"/>
                    <a:pt x="5602" y="50641"/>
                    <a:pt x="5612" y="50606"/>
                  </a:cubicBezTo>
                  <a:cubicBezTo>
                    <a:pt x="5752" y="50591"/>
                    <a:pt x="5799" y="50477"/>
                    <a:pt x="5839" y="50371"/>
                  </a:cubicBezTo>
                  <a:cubicBezTo>
                    <a:pt x="5928" y="50138"/>
                    <a:pt x="6021" y="49904"/>
                    <a:pt x="6084" y="49663"/>
                  </a:cubicBezTo>
                  <a:cubicBezTo>
                    <a:pt x="6269" y="48951"/>
                    <a:pt x="6440" y="48235"/>
                    <a:pt x="6617" y="47522"/>
                  </a:cubicBezTo>
                  <a:cubicBezTo>
                    <a:pt x="6650" y="47386"/>
                    <a:pt x="6686" y="47252"/>
                    <a:pt x="6721" y="47116"/>
                  </a:cubicBezTo>
                  <a:cubicBezTo>
                    <a:pt x="6829" y="47070"/>
                    <a:pt x="6835" y="47045"/>
                    <a:pt x="6756" y="46967"/>
                  </a:cubicBezTo>
                  <a:cubicBezTo>
                    <a:pt x="6807" y="46735"/>
                    <a:pt x="6858" y="46505"/>
                    <a:pt x="6908" y="46273"/>
                  </a:cubicBezTo>
                  <a:cubicBezTo>
                    <a:pt x="6925" y="46262"/>
                    <a:pt x="6940" y="46248"/>
                    <a:pt x="6956" y="46237"/>
                  </a:cubicBezTo>
                  <a:cubicBezTo>
                    <a:pt x="6941" y="46229"/>
                    <a:pt x="6926" y="46220"/>
                    <a:pt x="6913" y="46212"/>
                  </a:cubicBezTo>
                  <a:cubicBezTo>
                    <a:pt x="6961" y="45989"/>
                    <a:pt x="7009" y="45765"/>
                    <a:pt x="7060" y="45542"/>
                  </a:cubicBezTo>
                  <a:cubicBezTo>
                    <a:pt x="7127" y="45260"/>
                    <a:pt x="7196" y="44980"/>
                    <a:pt x="7264" y="44699"/>
                  </a:cubicBezTo>
                  <a:cubicBezTo>
                    <a:pt x="7345" y="44667"/>
                    <a:pt x="7349" y="44656"/>
                    <a:pt x="7294" y="44576"/>
                  </a:cubicBezTo>
                  <a:cubicBezTo>
                    <a:pt x="7329" y="44417"/>
                    <a:pt x="7363" y="44257"/>
                    <a:pt x="7398" y="44096"/>
                  </a:cubicBezTo>
                  <a:cubicBezTo>
                    <a:pt x="7443" y="44086"/>
                    <a:pt x="7464" y="44070"/>
                    <a:pt x="7416" y="44033"/>
                  </a:cubicBezTo>
                  <a:cubicBezTo>
                    <a:pt x="7423" y="43995"/>
                    <a:pt x="7426" y="43954"/>
                    <a:pt x="7435" y="43916"/>
                  </a:cubicBezTo>
                  <a:cubicBezTo>
                    <a:pt x="7488" y="43690"/>
                    <a:pt x="7541" y="43467"/>
                    <a:pt x="7594" y="43243"/>
                  </a:cubicBezTo>
                  <a:cubicBezTo>
                    <a:pt x="7789" y="42404"/>
                    <a:pt x="7981" y="41565"/>
                    <a:pt x="8180" y="40727"/>
                  </a:cubicBezTo>
                  <a:cubicBezTo>
                    <a:pt x="8274" y="40328"/>
                    <a:pt x="8378" y="39930"/>
                    <a:pt x="8479" y="39533"/>
                  </a:cubicBezTo>
                  <a:cubicBezTo>
                    <a:pt x="8544" y="39518"/>
                    <a:pt x="8556" y="39488"/>
                    <a:pt x="8504" y="39440"/>
                  </a:cubicBezTo>
                  <a:cubicBezTo>
                    <a:pt x="8534" y="39300"/>
                    <a:pt x="8564" y="39159"/>
                    <a:pt x="8594" y="39018"/>
                  </a:cubicBezTo>
                  <a:cubicBezTo>
                    <a:pt x="8647" y="38798"/>
                    <a:pt x="8701" y="38578"/>
                    <a:pt x="8756" y="38356"/>
                  </a:cubicBezTo>
                  <a:cubicBezTo>
                    <a:pt x="8772" y="38295"/>
                    <a:pt x="8789" y="38233"/>
                    <a:pt x="8807" y="38172"/>
                  </a:cubicBezTo>
                  <a:cubicBezTo>
                    <a:pt x="8887" y="37884"/>
                    <a:pt x="8966" y="37594"/>
                    <a:pt x="9046" y="37306"/>
                  </a:cubicBezTo>
                  <a:cubicBezTo>
                    <a:pt x="9118" y="37041"/>
                    <a:pt x="9190" y="36775"/>
                    <a:pt x="9261" y="36510"/>
                  </a:cubicBezTo>
                  <a:cubicBezTo>
                    <a:pt x="9277" y="36498"/>
                    <a:pt x="9292" y="36488"/>
                    <a:pt x="9309" y="36477"/>
                  </a:cubicBezTo>
                  <a:cubicBezTo>
                    <a:pt x="9296" y="36467"/>
                    <a:pt x="9281" y="36458"/>
                    <a:pt x="9267" y="36450"/>
                  </a:cubicBezTo>
                  <a:cubicBezTo>
                    <a:pt x="9269" y="36420"/>
                    <a:pt x="9271" y="36392"/>
                    <a:pt x="9271" y="36362"/>
                  </a:cubicBezTo>
                  <a:cubicBezTo>
                    <a:pt x="9289" y="36316"/>
                    <a:pt x="9309" y="36271"/>
                    <a:pt x="9322" y="36223"/>
                  </a:cubicBezTo>
                  <a:cubicBezTo>
                    <a:pt x="9355" y="36117"/>
                    <a:pt x="9385" y="36011"/>
                    <a:pt x="9415" y="35905"/>
                  </a:cubicBezTo>
                  <a:cubicBezTo>
                    <a:pt x="9448" y="35886"/>
                    <a:pt x="9489" y="35872"/>
                    <a:pt x="9511" y="35844"/>
                  </a:cubicBezTo>
                  <a:cubicBezTo>
                    <a:pt x="9549" y="35794"/>
                    <a:pt x="9529" y="35761"/>
                    <a:pt x="9468" y="35753"/>
                  </a:cubicBezTo>
                  <a:cubicBezTo>
                    <a:pt x="9469" y="35723"/>
                    <a:pt x="9471" y="35693"/>
                    <a:pt x="9474" y="35664"/>
                  </a:cubicBezTo>
                  <a:cubicBezTo>
                    <a:pt x="9486" y="35614"/>
                    <a:pt x="9499" y="35563"/>
                    <a:pt x="9511" y="35513"/>
                  </a:cubicBezTo>
                  <a:cubicBezTo>
                    <a:pt x="9546" y="35505"/>
                    <a:pt x="9575" y="35495"/>
                    <a:pt x="9537" y="35455"/>
                  </a:cubicBezTo>
                  <a:lnTo>
                    <a:pt x="9541" y="35390"/>
                  </a:lnTo>
                  <a:cubicBezTo>
                    <a:pt x="9549" y="35381"/>
                    <a:pt x="9556" y="35371"/>
                    <a:pt x="9562" y="35361"/>
                  </a:cubicBezTo>
                  <a:cubicBezTo>
                    <a:pt x="9565" y="35331"/>
                    <a:pt x="9569" y="35299"/>
                    <a:pt x="9572" y="35270"/>
                  </a:cubicBezTo>
                  <a:cubicBezTo>
                    <a:pt x="9579" y="35260"/>
                    <a:pt x="9585" y="35251"/>
                    <a:pt x="9594" y="35241"/>
                  </a:cubicBezTo>
                  <a:cubicBezTo>
                    <a:pt x="9597" y="35210"/>
                    <a:pt x="9600" y="35179"/>
                    <a:pt x="9604" y="35147"/>
                  </a:cubicBezTo>
                  <a:cubicBezTo>
                    <a:pt x="9610" y="35139"/>
                    <a:pt x="9617" y="35131"/>
                    <a:pt x="9623" y="35122"/>
                  </a:cubicBezTo>
                  <a:cubicBezTo>
                    <a:pt x="9633" y="35102"/>
                    <a:pt x="9643" y="35081"/>
                    <a:pt x="9653" y="35059"/>
                  </a:cubicBezTo>
                  <a:cubicBezTo>
                    <a:pt x="9755" y="35018"/>
                    <a:pt x="9764" y="34995"/>
                    <a:pt x="9706" y="34906"/>
                  </a:cubicBezTo>
                  <a:lnTo>
                    <a:pt x="9706" y="34906"/>
                  </a:lnTo>
                  <a:cubicBezTo>
                    <a:pt x="9706" y="34906"/>
                    <a:pt x="9706" y="34906"/>
                    <a:pt x="9706" y="34905"/>
                  </a:cubicBezTo>
                  <a:cubicBezTo>
                    <a:pt x="9716" y="34864"/>
                    <a:pt x="9726" y="34824"/>
                    <a:pt x="9736" y="34785"/>
                  </a:cubicBezTo>
                  <a:cubicBezTo>
                    <a:pt x="9736" y="34784"/>
                    <a:pt x="9736" y="34784"/>
                    <a:pt x="9736" y="34784"/>
                  </a:cubicBezTo>
                  <a:lnTo>
                    <a:pt x="9736" y="34784"/>
                  </a:lnTo>
                  <a:cubicBezTo>
                    <a:pt x="9817" y="34756"/>
                    <a:pt x="9820" y="34746"/>
                    <a:pt x="9771" y="34665"/>
                  </a:cubicBezTo>
                  <a:lnTo>
                    <a:pt x="9771" y="34665"/>
                  </a:lnTo>
                  <a:cubicBezTo>
                    <a:pt x="9771" y="34665"/>
                    <a:pt x="9771" y="34665"/>
                    <a:pt x="9771" y="34665"/>
                  </a:cubicBezTo>
                  <a:cubicBezTo>
                    <a:pt x="9801" y="34564"/>
                    <a:pt x="9829" y="34463"/>
                    <a:pt x="9857" y="34361"/>
                  </a:cubicBezTo>
                  <a:cubicBezTo>
                    <a:pt x="9938" y="34333"/>
                    <a:pt x="9941" y="34323"/>
                    <a:pt x="9892" y="34241"/>
                  </a:cubicBezTo>
                  <a:cubicBezTo>
                    <a:pt x="9923" y="34121"/>
                    <a:pt x="9955" y="34001"/>
                    <a:pt x="9986" y="33881"/>
                  </a:cubicBezTo>
                  <a:cubicBezTo>
                    <a:pt x="10032" y="33872"/>
                    <a:pt x="10062" y="33857"/>
                    <a:pt x="10008" y="33816"/>
                  </a:cubicBezTo>
                  <a:cubicBezTo>
                    <a:pt x="10013" y="33781"/>
                    <a:pt x="10014" y="33746"/>
                    <a:pt x="10024" y="33713"/>
                  </a:cubicBezTo>
                  <a:cubicBezTo>
                    <a:pt x="10107" y="33425"/>
                    <a:pt x="10191" y="33137"/>
                    <a:pt x="10276" y="32851"/>
                  </a:cubicBezTo>
                  <a:cubicBezTo>
                    <a:pt x="10292" y="32798"/>
                    <a:pt x="10319" y="32750"/>
                    <a:pt x="10340" y="32700"/>
                  </a:cubicBezTo>
                  <a:lnTo>
                    <a:pt x="10364" y="32607"/>
                  </a:lnTo>
                  <a:cubicBezTo>
                    <a:pt x="10364" y="32607"/>
                    <a:pt x="10364" y="32606"/>
                    <a:pt x="10364" y="32606"/>
                  </a:cubicBezTo>
                  <a:lnTo>
                    <a:pt x="10364" y="32606"/>
                  </a:lnTo>
                  <a:cubicBezTo>
                    <a:pt x="10381" y="32607"/>
                    <a:pt x="10398" y="32607"/>
                    <a:pt x="10414" y="32607"/>
                  </a:cubicBezTo>
                  <a:cubicBezTo>
                    <a:pt x="10601" y="32607"/>
                    <a:pt x="10661" y="32541"/>
                    <a:pt x="10680" y="32339"/>
                  </a:cubicBezTo>
                  <a:cubicBezTo>
                    <a:pt x="10683" y="32308"/>
                    <a:pt x="10695" y="32270"/>
                    <a:pt x="10715" y="32246"/>
                  </a:cubicBezTo>
                  <a:cubicBezTo>
                    <a:pt x="10766" y="32188"/>
                    <a:pt x="10772" y="32121"/>
                    <a:pt x="10769" y="32049"/>
                  </a:cubicBezTo>
                  <a:cubicBezTo>
                    <a:pt x="10766" y="31955"/>
                    <a:pt x="10758" y="31859"/>
                    <a:pt x="10854" y="31806"/>
                  </a:cubicBezTo>
                  <a:cubicBezTo>
                    <a:pt x="10841" y="31767"/>
                    <a:pt x="10820" y="31742"/>
                    <a:pt x="10798" y="31742"/>
                  </a:cubicBezTo>
                  <a:cubicBezTo>
                    <a:pt x="10787" y="31742"/>
                    <a:pt x="10775" y="31749"/>
                    <a:pt x="10764" y="31765"/>
                  </a:cubicBezTo>
                  <a:cubicBezTo>
                    <a:pt x="10727" y="31819"/>
                    <a:pt x="10680" y="31824"/>
                    <a:pt x="10630" y="31824"/>
                  </a:cubicBezTo>
                  <a:cubicBezTo>
                    <a:pt x="10617" y="31824"/>
                    <a:pt x="10605" y="31824"/>
                    <a:pt x="10592" y="31824"/>
                  </a:cubicBezTo>
                  <a:cubicBezTo>
                    <a:pt x="10604" y="31784"/>
                    <a:pt x="10614" y="31745"/>
                    <a:pt x="10625" y="31705"/>
                  </a:cubicBezTo>
                  <a:cubicBezTo>
                    <a:pt x="10671" y="31705"/>
                    <a:pt x="10726" y="31700"/>
                    <a:pt x="10729" y="31645"/>
                  </a:cubicBezTo>
                  <a:cubicBezTo>
                    <a:pt x="10733" y="31616"/>
                    <a:pt x="10696" y="31582"/>
                    <a:pt x="10676" y="31553"/>
                  </a:cubicBezTo>
                  <a:cubicBezTo>
                    <a:pt x="10688" y="31511"/>
                    <a:pt x="10701" y="31471"/>
                    <a:pt x="10713" y="31432"/>
                  </a:cubicBezTo>
                  <a:cubicBezTo>
                    <a:pt x="10779" y="31207"/>
                    <a:pt x="10844" y="30980"/>
                    <a:pt x="10912" y="30755"/>
                  </a:cubicBezTo>
                  <a:cubicBezTo>
                    <a:pt x="10966" y="30577"/>
                    <a:pt x="11023" y="30400"/>
                    <a:pt x="11079" y="30223"/>
                  </a:cubicBezTo>
                  <a:cubicBezTo>
                    <a:pt x="11185" y="30137"/>
                    <a:pt x="11201" y="30087"/>
                    <a:pt x="11160" y="29980"/>
                  </a:cubicBezTo>
                  <a:cubicBezTo>
                    <a:pt x="11248" y="29708"/>
                    <a:pt x="11335" y="29435"/>
                    <a:pt x="11425" y="29162"/>
                  </a:cubicBezTo>
                  <a:cubicBezTo>
                    <a:pt x="11425" y="29162"/>
                    <a:pt x="11425" y="29161"/>
                    <a:pt x="11425" y="29161"/>
                  </a:cubicBezTo>
                  <a:lnTo>
                    <a:pt x="11425" y="29161"/>
                  </a:lnTo>
                  <a:cubicBezTo>
                    <a:pt x="11506" y="29135"/>
                    <a:pt x="11509" y="29123"/>
                    <a:pt x="11460" y="29043"/>
                  </a:cubicBezTo>
                  <a:lnTo>
                    <a:pt x="11460" y="29043"/>
                  </a:lnTo>
                  <a:cubicBezTo>
                    <a:pt x="11460" y="29043"/>
                    <a:pt x="11460" y="29043"/>
                    <a:pt x="11460" y="29043"/>
                  </a:cubicBezTo>
                  <a:cubicBezTo>
                    <a:pt x="11532" y="28822"/>
                    <a:pt x="11605" y="28601"/>
                    <a:pt x="11677" y="28379"/>
                  </a:cubicBezTo>
                  <a:cubicBezTo>
                    <a:pt x="11685" y="28359"/>
                    <a:pt x="11693" y="28337"/>
                    <a:pt x="11700" y="28317"/>
                  </a:cubicBezTo>
                  <a:cubicBezTo>
                    <a:pt x="11754" y="28147"/>
                    <a:pt x="11807" y="27976"/>
                    <a:pt x="11860" y="27806"/>
                  </a:cubicBezTo>
                  <a:cubicBezTo>
                    <a:pt x="11869" y="27784"/>
                    <a:pt x="11877" y="27764"/>
                    <a:pt x="11885" y="27745"/>
                  </a:cubicBezTo>
                  <a:cubicBezTo>
                    <a:pt x="11895" y="27713"/>
                    <a:pt x="11905" y="27683"/>
                    <a:pt x="11915" y="27653"/>
                  </a:cubicBezTo>
                  <a:cubicBezTo>
                    <a:pt x="11925" y="27624"/>
                    <a:pt x="11935" y="27592"/>
                    <a:pt x="11945" y="27562"/>
                  </a:cubicBezTo>
                  <a:cubicBezTo>
                    <a:pt x="12029" y="27301"/>
                    <a:pt x="12114" y="27039"/>
                    <a:pt x="12201" y="26779"/>
                  </a:cubicBezTo>
                  <a:cubicBezTo>
                    <a:pt x="12243" y="26657"/>
                    <a:pt x="12291" y="26536"/>
                    <a:pt x="12337" y="26415"/>
                  </a:cubicBezTo>
                  <a:cubicBezTo>
                    <a:pt x="12377" y="26302"/>
                    <a:pt x="12415" y="26188"/>
                    <a:pt x="12455" y="26076"/>
                  </a:cubicBezTo>
                  <a:cubicBezTo>
                    <a:pt x="12504" y="25920"/>
                    <a:pt x="12554" y="25766"/>
                    <a:pt x="12602" y="25610"/>
                  </a:cubicBezTo>
                  <a:cubicBezTo>
                    <a:pt x="12619" y="25559"/>
                    <a:pt x="12630" y="25506"/>
                    <a:pt x="12643" y="25453"/>
                  </a:cubicBezTo>
                  <a:cubicBezTo>
                    <a:pt x="12678" y="25380"/>
                    <a:pt x="12715" y="25306"/>
                    <a:pt x="12749" y="25231"/>
                  </a:cubicBezTo>
                  <a:cubicBezTo>
                    <a:pt x="12773" y="25163"/>
                    <a:pt x="12797" y="25094"/>
                    <a:pt x="12821" y="25024"/>
                  </a:cubicBezTo>
                  <a:lnTo>
                    <a:pt x="12849" y="24874"/>
                  </a:lnTo>
                  <a:cubicBezTo>
                    <a:pt x="12880" y="24792"/>
                    <a:pt x="12910" y="24711"/>
                    <a:pt x="12940" y="24632"/>
                  </a:cubicBezTo>
                  <a:cubicBezTo>
                    <a:pt x="12960" y="24590"/>
                    <a:pt x="12981" y="24551"/>
                    <a:pt x="12996" y="24509"/>
                  </a:cubicBezTo>
                  <a:cubicBezTo>
                    <a:pt x="13210" y="23925"/>
                    <a:pt x="13420" y="23339"/>
                    <a:pt x="13634" y="22756"/>
                  </a:cubicBezTo>
                  <a:cubicBezTo>
                    <a:pt x="13730" y="22493"/>
                    <a:pt x="13834" y="22233"/>
                    <a:pt x="13935" y="21971"/>
                  </a:cubicBezTo>
                  <a:cubicBezTo>
                    <a:pt x="13975" y="21870"/>
                    <a:pt x="14016" y="21769"/>
                    <a:pt x="14056" y="21670"/>
                  </a:cubicBezTo>
                  <a:lnTo>
                    <a:pt x="14263" y="21123"/>
                  </a:lnTo>
                  <a:cubicBezTo>
                    <a:pt x="14274" y="21094"/>
                    <a:pt x="14284" y="21064"/>
                    <a:pt x="14296" y="21034"/>
                  </a:cubicBezTo>
                  <a:cubicBezTo>
                    <a:pt x="14339" y="20923"/>
                    <a:pt x="14380" y="20812"/>
                    <a:pt x="14423" y="20703"/>
                  </a:cubicBezTo>
                  <a:cubicBezTo>
                    <a:pt x="14451" y="20640"/>
                    <a:pt x="14478" y="20577"/>
                    <a:pt x="14506" y="20516"/>
                  </a:cubicBezTo>
                  <a:cubicBezTo>
                    <a:pt x="14544" y="20415"/>
                    <a:pt x="14582" y="20315"/>
                    <a:pt x="14622" y="20214"/>
                  </a:cubicBezTo>
                  <a:cubicBezTo>
                    <a:pt x="14635" y="20176"/>
                    <a:pt x="14648" y="20137"/>
                    <a:pt x="14662" y="20099"/>
                  </a:cubicBezTo>
                  <a:cubicBezTo>
                    <a:pt x="14678" y="20046"/>
                    <a:pt x="14690" y="19991"/>
                    <a:pt x="14711" y="19940"/>
                  </a:cubicBezTo>
                  <a:cubicBezTo>
                    <a:pt x="14905" y="19461"/>
                    <a:pt x="15099" y="18981"/>
                    <a:pt x="15296" y="18504"/>
                  </a:cubicBezTo>
                  <a:cubicBezTo>
                    <a:pt x="15390" y="18277"/>
                    <a:pt x="15495" y="18054"/>
                    <a:pt x="15594" y="17830"/>
                  </a:cubicBezTo>
                  <a:cubicBezTo>
                    <a:pt x="15602" y="17809"/>
                    <a:pt x="15612" y="17789"/>
                    <a:pt x="15620" y="17767"/>
                  </a:cubicBezTo>
                  <a:cubicBezTo>
                    <a:pt x="15683" y="17605"/>
                    <a:pt x="15745" y="17441"/>
                    <a:pt x="15811" y="17277"/>
                  </a:cubicBezTo>
                  <a:cubicBezTo>
                    <a:pt x="15834" y="17218"/>
                    <a:pt x="15867" y="17163"/>
                    <a:pt x="15897" y="17105"/>
                  </a:cubicBezTo>
                  <a:cubicBezTo>
                    <a:pt x="15945" y="16994"/>
                    <a:pt x="15993" y="16882"/>
                    <a:pt x="16041" y="16771"/>
                  </a:cubicBezTo>
                  <a:cubicBezTo>
                    <a:pt x="16066" y="16711"/>
                    <a:pt x="16091" y="16651"/>
                    <a:pt x="16114" y="16592"/>
                  </a:cubicBezTo>
                  <a:lnTo>
                    <a:pt x="16170" y="16471"/>
                  </a:lnTo>
                  <a:cubicBezTo>
                    <a:pt x="16230" y="16330"/>
                    <a:pt x="16289" y="16188"/>
                    <a:pt x="16349" y="16047"/>
                  </a:cubicBezTo>
                  <a:cubicBezTo>
                    <a:pt x="16379" y="15986"/>
                    <a:pt x="16408" y="15923"/>
                    <a:pt x="16437" y="15862"/>
                  </a:cubicBezTo>
                  <a:cubicBezTo>
                    <a:pt x="16443" y="15832"/>
                    <a:pt x="16447" y="15802"/>
                    <a:pt x="16458" y="15776"/>
                  </a:cubicBezTo>
                  <a:cubicBezTo>
                    <a:pt x="16544" y="15577"/>
                    <a:pt x="16632" y="15380"/>
                    <a:pt x="16721" y="15184"/>
                  </a:cubicBezTo>
                  <a:cubicBezTo>
                    <a:pt x="16741" y="15141"/>
                    <a:pt x="16779" y="15105"/>
                    <a:pt x="16808" y="15067"/>
                  </a:cubicBezTo>
                  <a:cubicBezTo>
                    <a:pt x="16814" y="15040"/>
                    <a:pt x="16819" y="15016"/>
                    <a:pt x="16826" y="14989"/>
                  </a:cubicBezTo>
                  <a:cubicBezTo>
                    <a:pt x="16837" y="14951"/>
                    <a:pt x="16844" y="14911"/>
                    <a:pt x="16860" y="14875"/>
                  </a:cubicBezTo>
                  <a:cubicBezTo>
                    <a:pt x="16970" y="14640"/>
                    <a:pt x="17079" y="14406"/>
                    <a:pt x="17190" y="14171"/>
                  </a:cubicBezTo>
                  <a:cubicBezTo>
                    <a:pt x="17218" y="14110"/>
                    <a:pt x="17248" y="14050"/>
                    <a:pt x="17278" y="13989"/>
                  </a:cubicBezTo>
                  <a:cubicBezTo>
                    <a:pt x="17347" y="13838"/>
                    <a:pt x="17418" y="13686"/>
                    <a:pt x="17490" y="13535"/>
                  </a:cubicBezTo>
                  <a:cubicBezTo>
                    <a:pt x="17571" y="13362"/>
                    <a:pt x="17652" y="13188"/>
                    <a:pt x="17733" y="13014"/>
                  </a:cubicBezTo>
                  <a:cubicBezTo>
                    <a:pt x="17745" y="12989"/>
                    <a:pt x="17753" y="12961"/>
                    <a:pt x="17764" y="12934"/>
                  </a:cubicBezTo>
                  <a:cubicBezTo>
                    <a:pt x="17809" y="12822"/>
                    <a:pt x="17846" y="12706"/>
                    <a:pt x="17948" y="12628"/>
                  </a:cubicBezTo>
                  <a:cubicBezTo>
                    <a:pt x="17950" y="12671"/>
                    <a:pt x="17953" y="12714"/>
                    <a:pt x="17957" y="12757"/>
                  </a:cubicBezTo>
                  <a:cubicBezTo>
                    <a:pt x="17933" y="12898"/>
                    <a:pt x="17910" y="13037"/>
                    <a:pt x="17887" y="13176"/>
                  </a:cubicBezTo>
                  <a:cubicBezTo>
                    <a:pt x="17880" y="13196"/>
                    <a:pt x="17874" y="13218"/>
                    <a:pt x="17867" y="13239"/>
                  </a:cubicBezTo>
                  <a:cubicBezTo>
                    <a:pt x="17864" y="13257"/>
                    <a:pt x="17861" y="13277"/>
                    <a:pt x="17859" y="13297"/>
                  </a:cubicBezTo>
                  <a:cubicBezTo>
                    <a:pt x="17852" y="13319"/>
                    <a:pt x="17846" y="13338"/>
                    <a:pt x="17839" y="13360"/>
                  </a:cubicBezTo>
                  <a:cubicBezTo>
                    <a:pt x="17834" y="13378"/>
                    <a:pt x="17829" y="13398"/>
                    <a:pt x="17824" y="13418"/>
                  </a:cubicBezTo>
                  <a:cubicBezTo>
                    <a:pt x="17760" y="13721"/>
                    <a:pt x="17697" y="14024"/>
                    <a:pt x="17632" y="14327"/>
                  </a:cubicBezTo>
                  <a:cubicBezTo>
                    <a:pt x="17629" y="14345"/>
                    <a:pt x="17625" y="14365"/>
                    <a:pt x="17622" y="14383"/>
                  </a:cubicBezTo>
                  <a:cubicBezTo>
                    <a:pt x="17612" y="14434"/>
                    <a:pt x="17601" y="14486"/>
                    <a:pt x="17591" y="14537"/>
                  </a:cubicBezTo>
                  <a:cubicBezTo>
                    <a:pt x="17559" y="14678"/>
                    <a:pt x="17528" y="14819"/>
                    <a:pt x="17498" y="14959"/>
                  </a:cubicBezTo>
                  <a:lnTo>
                    <a:pt x="17480" y="15022"/>
                  </a:lnTo>
                  <a:cubicBezTo>
                    <a:pt x="17475" y="15050"/>
                    <a:pt x="17471" y="15080"/>
                    <a:pt x="17468" y="15110"/>
                  </a:cubicBezTo>
                  <a:cubicBezTo>
                    <a:pt x="17452" y="15151"/>
                    <a:pt x="17430" y="15191"/>
                    <a:pt x="17420" y="15232"/>
                  </a:cubicBezTo>
                  <a:cubicBezTo>
                    <a:pt x="17369" y="15474"/>
                    <a:pt x="17319" y="15716"/>
                    <a:pt x="17268" y="15958"/>
                  </a:cubicBezTo>
                  <a:lnTo>
                    <a:pt x="17261" y="16016"/>
                  </a:lnTo>
                  <a:cubicBezTo>
                    <a:pt x="17216" y="16216"/>
                    <a:pt x="17172" y="16416"/>
                    <a:pt x="17129" y="16617"/>
                  </a:cubicBezTo>
                  <a:cubicBezTo>
                    <a:pt x="17114" y="16660"/>
                    <a:pt x="17099" y="16703"/>
                    <a:pt x="17086" y="16747"/>
                  </a:cubicBezTo>
                  <a:cubicBezTo>
                    <a:pt x="17081" y="16776"/>
                    <a:pt x="17077" y="16804"/>
                    <a:pt x="17074" y="16834"/>
                  </a:cubicBezTo>
                  <a:cubicBezTo>
                    <a:pt x="17044" y="16954"/>
                    <a:pt x="17014" y="17075"/>
                    <a:pt x="16985" y="17196"/>
                  </a:cubicBezTo>
                  <a:cubicBezTo>
                    <a:pt x="16953" y="17363"/>
                    <a:pt x="16925" y="17531"/>
                    <a:pt x="16890" y="17698"/>
                  </a:cubicBezTo>
                  <a:cubicBezTo>
                    <a:pt x="16854" y="17883"/>
                    <a:pt x="16812" y="18069"/>
                    <a:pt x="16773" y="18254"/>
                  </a:cubicBezTo>
                  <a:cubicBezTo>
                    <a:pt x="16705" y="18430"/>
                    <a:pt x="16662" y="18610"/>
                    <a:pt x="16654" y="18799"/>
                  </a:cubicBezTo>
                  <a:cubicBezTo>
                    <a:pt x="16645" y="18849"/>
                    <a:pt x="16635" y="18898"/>
                    <a:pt x="16627" y="18950"/>
                  </a:cubicBezTo>
                  <a:cubicBezTo>
                    <a:pt x="16619" y="18971"/>
                    <a:pt x="16610" y="18994"/>
                    <a:pt x="16604" y="19016"/>
                  </a:cubicBezTo>
                  <a:cubicBezTo>
                    <a:pt x="16597" y="19054"/>
                    <a:pt x="16591" y="19092"/>
                    <a:pt x="16584" y="19130"/>
                  </a:cubicBezTo>
                  <a:cubicBezTo>
                    <a:pt x="16561" y="19233"/>
                    <a:pt x="16538" y="19334"/>
                    <a:pt x="16514" y="19436"/>
                  </a:cubicBezTo>
                  <a:cubicBezTo>
                    <a:pt x="16506" y="19504"/>
                    <a:pt x="16498" y="19572"/>
                    <a:pt x="16490" y="19640"/>
                  </a:cubicBezTo>
                  <a:cubicBezTo>
                    <a:pt x="16481" y="19681"/>
                    <a:pt x="16473" y="19723"/>
                    <a:pt x="16465" y="19762"/>
                  </a:cubicBezTo>
                  <a:cubicBezTo>
                    <a:pt x="16447" y="19807"/>
                    <a:pt x="16422" y="19852"/>
                    <a:pt x="16412" y="19898"/>
                  </a:cubicBezTo>
                  <a:cubicBezTo>
                    <a:pt x="16380" y="20037"/>
                    <a:pt x="16355" y="20178"/>
                    <a:pt x="16329" y="20319"/>
                  </a:cubicBezTo>
                  <a:cubicBezTo>
                    <a:pt x="16278" y="20587"/>
                    <a:pt x="16226" y="20857"/>
                    <a:pt x="16175" y="21125"/>
                  </a:cubicBezTo>
                  <a:cubicBezTo>
                    <a:pt x="16132" y="21332"/>
                    <a:pt x="16091" y="21539"/>
                    <a:pt x="16046" y="21746"/>
                  </a:cubicBezTo>
                  <a:cubicBezTo>
                    <a:pt x="16036" y="21794"/>
                    <a:pt x="16016" y="21840"/>
                    <a:pt x="16000" y="21887"/>
                  </a:cubicBezTo>
                  <a:cubicBezTo>
                    <a:pt x="16003" y="21895"/>
                    <a:pt x="16000" y="21902"/>
                    <a:pt x="15995" y="21908"/>
                  </a:cubicBezTo>
                  <a:cubicBezTo>
                    <a:pt x="15970" y="22051"/>
                    <a:pt x="15945" y="22191"/>
                    <a:pt x="15920" y="22334"/>
                  </a:cubicBezTo>
                  <a:cubicBezTo>
                    <a:pt x="15913" y="22364"/>
                    <a:pt x="15907" y="22393"/>
                    <a:pt x="15900" y="22425"/>
                  </a:cubicBezTo>
                  <a:cubicBezTo>
                    <a:pt x="15880" y="22526"/>
                    <a:pt x="15862" y="22627"/>
                    <a:pt x="15842" y="22729"/>
                  </a:cubicBezTo>
                  <a:cubicBezTo>
                    <a:pt x="15831" y="22779"/>
                    <a:pt x="15821" y="22829"/>
                    <a:pt x="15811" y="22878"/>
                  </a:cubicBezTo>
                  <a:cubicBezTo>
                    <a:pt x="15799" y="22948"/>
                    <a:pt x="15789" y="23019"/>
                    <a:pt x="15778" y="23090"/>
                  </a:cubicBezTo>
                  <a:cubicBezTo>
                    <a:pt x="15771" y="23112"/>
                    <a:pt x="15764" y="23133"/>
                    <a:pt x="15758" y="23157"/>
                  </a:cubicBezTo>
                  <a:cubicBezTo>
                    <a:pt x="15754" y="23185"/>
                    <a:pt x="15753" y="23211"/>
                    <a:pt x="15751" y="23239"/>
                  </a:cubicBezTo>
                  <a:cubicBezTo>
                    <a:pt x="15740" y="23271"/>
                    <a:pt x="15730" y="23302"/>
                    <a:pt x="15718" y="23332"/>
                  </a:cubicBezTo>
                  <a:cubicBezTo>
                    <a:pt x="15685" y="23519"/>
                    <a:pt x="15650" y="23705"/>
                    <a:pt x="15619" y="23890"/>
                  </a:cubicBezTo>
                  <a:cubicBezTo>
                    <a:pt x="15589" y="24066"/>
                    <a:pt x="15562" y="24243"/>
                    <a:pt x="15536" y="24420"/>
                  </a:cubicBezTo>
                  <a:cubicBezTo>
                    <a:pt x="15504" y="24549"/>
                    <a:pt x="15473" y="24677"/>
                    <a:pt x="15447" y="24806"/>
                  </a:cubicBezTo>
                  <a:cubicBezTo>
                    <a:pt x="15433" y="24869"/>
                    <a:pt x="15432" y="24933"/>
                    <a:pt x="15425" y="24996"/>
                  </a:cubicBezTo>
                  <a:lnTo>
                    <a:pt x="15417" y="25084"/>
                  </a:lnTo>
                  <a:lnTo>
                    <a:pt x="15364" y="25327"/>
                  </a:lnTo>
                  <a:cubicBezTo>
                    <a:pt x="15355" y="25397"/>
                    <a:pt x="15347" y="25465"/>
                    <a:pt x="15339" y="25534"/>
                  </a:cubicBezTo>
                  <a:cubicBezTo>
                    <a:pt x="15327" y="25576"/>
                    <a:pt x="15317" y="25619"/>
                    <a:pt x="15306" y="25662"/>
                  </a:cubicBezTo>
                  <a:cubicBezTo>
                    <a:pt x="15299" y="25710"/>
                    <a:pt x="15293" y="25759"/>
                    <a:pt x="15286" y="25809"/>
                  </a:cubicBezTo>
                  <a:cubicBezTo>
                    <a:pt x="15261" y="25951"/>
                    <a:pt x="15235" y="26092"/>
                    <a:pt x="15210" y="26235"/>
                  </a:cubicBezTo>
                  <a:cubicBezTo>
                    <a:pt x="15200" y="26274"/>
                    <a:pt x="15190" y="26312"/>
                    <a:pt x="15180" y="26352"/>
                  </a:cubicBezTo>
                  <a:cubicBezTo>
                    <a:pt x="15168" y="26433"/>
                    <a:pt x="15158" y="26514"/>
                    <a:pt x="15147" y="26597"/>
                  </a:cubicBezTo>
                  <a:cubicBezTo>
                    <a:pt x="15145" y="26615"/>
                    <a:pt x="15144" y="26635"/>
                    <a:pt x="15140" y="26655"/>
                  </a:cubicBezTo>
                  <a:cubicBezTo>
                    <a:pt x="15064" y="26870"/>
                    <a:pt x="15026" y="27094"/>
                    <a:pt x="15008" y="27321"/>
                  </a:cubicBezTo>
                  <a:cubicBezTo>
                    <a:pt x="14975" y="27501"/>
                    <a:pt x="14937" y="27682"/>
                    <a:pt x="14907" y="27864"/>
                  </a:cubicBezTo>
                  <a:cubicBezTo>
                    <a:pt x="14882" y="28014"/>
                    <a:pt x="14867" y="28168"/>
                    <a:pt x="14849" y="28321"/>
                  </a:cubicBezTo>
                  <a:lnTo>
                    <a:pt x="14841" y="28408"/>
                  </a:lnTo>
                  <a:cubicBezTo>
                    <a:pt x="14826" y="28491"/>
                    <a:pt x="14811" y="28572"/>
                    <a:pt x="14796" y="28653"/>
                  </a:cubicBezTo>
                  <a:lnTo>
                    <a:pt x="14781" y="28771"/>
                  </a:lnTo>
                  <a:cubicBezTo>
                    <a:pt x="14713" y="28917"/>
                    <a:pt x="14711" y="29072"/>
                    <a:pt x="14703" y="29226"/>
                  </a:cubicBezTo>
                  <a:cubicBezTo>
                    <a:pt x="14700" y="29256"/>
                    <a:pt x="14696" y="29286"/>
                    <a:pt x="14693" y="29316"/>
                  </a:cubicBezTo>
                  <a:cubicBezTo>
                    <a:pt x="14672" y="29407"/>
                    <a:pt x="14652" y="29496"/>
                    <a:pt x="14630" y="29587"/>
                  </a:cubicBezTo>
                  <a:cubicBezTo>
                    <a:pt x="14632" y="29609"/>
                    <a:pt x="14635" y="29629"/>
                    <a:pt x="14637" y="29650"/>
                  </a:cubicBezTo>
                  <a:cubicBezTo>
                    <a:pt x="14635" y="29680"/>
                    <a:pt x="14632" y="29710"/>
                    <a:pt x="14630" y="29738"/>
                  </a:cubicBezTo>
                  <a:cubicBezTo>
                    <a:pt x="14622" y="29740"/>
                    <a:pt x="14612" y="29741"/>
                    <a:pt x="14604" y="29745"/>
                  </a:cubicBezTo>
                  <a:cubicBezTo>
                    <a:pt x="14588" y="29739"/>
                    <a:pt x="14564" y="29727"/>
                    <a:pt x="14551" y="29727"/>
                  </a:cubicBezTo>
                  <a:cubicBezTo>
                    <a:pt x="14548" y="29727"/>
                    <a:pt x="14546" y="29728"/>
                    <a:pt x="14544" y="29730"/>
                  </a:cubicBezTo>
                  <a:cubicBezTo>
                    <a:pt x="14485" y="29783"/>
                    <a:pt x="14499" y="29920"/>
                    <a:pt x="14567" y="29980"/>
                  </a:cubicBezTo>
                  <a:cubicBezTo>
                    <a:pt x="14559" y="30021"/>
                    <a:pt x="14551" y="30061"/>
                    <a:pt x="14543" y="30102"/>
                  </a:cubicBezTo>
                  <a:cubicBezTo>
                    <a:pt x="14423" y="30155"/>
                    <a:pt x="14420" y="30188"/>
                    <a:pt x="14516" y="30316"/>
                  </a:cubicBezTo>
                  <a:cubicBezTo>
                    <a:pt x="14516" y="30356"/>
                    <a:pt x="14516" y="30395"/>
                    <a:pt x="14518" y="30435"/>
                  </a:cubicBezTo>
                  <a:lnTo>
                    <a:pt x="14485" y="30554"/>
                  </a:lnTo>
                  <a:cubicBezTo>
                    <a:pt x="14485" y="30554"/>
                    <a:pt x="14485" y="30554"/>
                    <a:pt x="14485" y="30554"/>
                  </a:cubicBezTo>
                  <a:lnTo>
                    <a:pt x="14485" y="30554"/>
                  </a:lnTo>
                  <a:cubicBezTo>
                    <a:pt x="14463" y="30571"/>
                    <a:pt x="14423" y="30591"/>
                    <a:pt x="14425" y="30602"/>
                  </a:cubicBezTo>
                  <a:cubicBezTo>
                    <a:pt x="14430" y="30629"/>
                    <a:pt x="14456" y="30652"/>
                    <a:pt x="14473" y="30675"/>
                  </a:cubicBezTo>
                  <a:lnTo>
                    <a:pt x="14422" y="30978"/>
                  </a:lnTo>
                  <a:cubicBezTo>
                    <a:pt x="14415" y="31008"/>
                    <a:pt x="14411" y="31039"/>
                    <a:pt x="14405" y="31068"/>
                  </a:cubicBezTo>
                  <a:lnTo>
                    <a:pt x="14405" y="31068"/>
                  </a:lnTo>
                  <a:cubicBezTo>
                    <a:pt x="14409" y="31039"/>
                    <a:pt x="14415" y="31009"/>
                    <a:pt x="14420" y="30980"/>
                  </a:cubicBezTo>
                  <a:lnTo>
                    <a:pt x="14420" y="30980"/>
                  </a:lnTo>
                  <a:cubicBezTo>
                    <a:pt x="14347" y="31006"/>
                    <a:pt x="14345" y="31023"/>
                    <a:pt x="14403" y="31075"/>
                  </a:cubicBezTo>
                  <a:lnTo>
                    <a:pt x="14403" y="31075"/>
                  </a:lnTo>
                  <a:cubicBezTo>
                    <a:pt x="14397" y="31103"/>
                    <a:pt x="14390" y="31131"/>
                    <a:pt x="14385" y="31160"/>
                  </a:cubicBezTo>
                  <a:cubicBezTo>
                    <a:pt x="14370" y="31170"/>
                    <a:pt x="14355" y="31180"/>
                    <a:pt x="14341" y="31190"/>
                  </a:cubicBezTo>
                  <a:cubicBezTo>
                    <a:pt x="14355" y="31200"/>
                    <a:pt x="14370" y="31210"/>
                    <a:pt x="14385" y="31220"/>
                  </a:cubicBezTo>
                  <a:cubicBezTo>
                    <a:pt x="14384" y="31250"/>
                    <a:pt x="14380" y="31279"/>
                    <a:pt x="14379" y="31311"/>
                  </a:cubicBezTo>
                  <a:cubicBezTo>
                    <a:pt x="14244" y="31361"/>
                    <a:pt x="14230" y="31453"/>
                    <a:pt x="14337" y="31556"/>
                  </a:cubicBezTo>
                  <a:cubicBezTo>
                    <a:pt x="14334" y="31574"/>
                    <a:pt x="14332" y="31594"/>
                    <a:pt x="14331" y="31612"/>
                  </a:cubicBezTo>
                  <a:lnTo>
                    <a:pt x="14331" y="31612"/>
                  </a:lnTo>
                  <a:lnTo>
                    <a:pt x="14331" y="31612"/>
                  </a:lnTo>
                  <a:cubicBezTo>
                    <a:pt x="14233" y="31664"/>
                    <a:pt x="14210" y="31760"/>
                    <a:pt x="14211" y="31849"/>
                  </a:cubicBezTo>
                  <a:cubicBezTo>
                    <a:pt x="14213" y="31985"/>
                    <a:pt x="14185" y="32109"/>
                    <a:pt x="14139" y="32230"/>
                  </a:cubicBezTo>
                  <a:cubicBezTo>
                    <a:pt x="14095" y="32349"/>
                    <a:pt x="14137" y="32452"/>
                    <a:pt x="14188" y="32554"/>
                  </a:cubicBezTo>
                  <a:cubicBezTo>
                    <a:pt x="14187" y="32563"/>
                    <a:pt x="14185" y="32571"/>
                    <a:pt x="14183" y="32581"/>
                  </a:cubicBezTo>
                  <a:cubicBezTo>
                    <a:pt x="14124" y="32582"/>
                    <a:pt x="14082" y="32614"/>
                    <a:pt x="14089" y="32672"/>
                  </a:cubicBezTo>
                  <a:cubicBezTo>
                    <a:pt x="14109" y="32844"/>
                    <a:pt x="14054" y="33005"/>
                    <a:pt x="14018" y="33169"/>
                  </a:cubicBezTo>
                  <a:cubicBezTo>
                    <a:pt x="14016" y="33177"/>
                    <a:pt x="14006" y="33190"/>
                    <a:pt x="14009" y="33195"/>
                  </a:cubicBezTo>
                  <a:cubicBezTo>
                    <a:pt x="14041" y="33261"/>
                    <a:pt x="13985" y="33361"/>
                    <a:pt x="14087" y="33397"/>
                  </a:cubicBezTo>
                  <a:cubicBezTo>
                    <a:pt x="14079" y="33468"/>
                    <a:pt x="14072" y="33539"/>
                    <a:pt x="14064" y="33611"/>
                  </a:cubicBezTo>
                  <a:cubicBezTo>
                    <a:pt x="14059" y="33660"/>
                    <a:pt x="14056" y="33710"/>
                    <a:pt x="14051" y="33760"/>
                  </a:cubicBezTo>
                  <a:cubicBezTo>
                    <a:pt x="14036" y="33861"/>
                    <a:pt x="14021" y="33963"/>
                    <a:pt x="14006" y="34064"/>
                  </a:cubicBezTo>
                  <a:cubicBezTo>
                    <a:pt x="14004" y="34064"/>
                    <a:pt x="14002" y="34064"/>
                    <a:pt x="14001" y="34064"/>
                  </a:cubicBezTo>
                  <a:cubicBezTo>
                    <a:pt x="13945" y="34064"/>
                    <a:pt x="13905" y="34089"/>
                    <a:pt x="13908" y="34147"/>
                  </a:cubicBezTo>
                  <a:cubicBezTo>
                    <a:pt x="13913" y="34233"/>
                    <a:pt x="13932" y="34318"/>
                    <a:pt x="13943" y="34404"/>
                  </a:cubicBezTo>
                  <a:cubicBezTo>
                    <a:pt x="13941" y="34430"/>
                    <a:pt x="13940" y="34458"/>
                    <a:pt x="13940" y="34485"/>
                  </a:cubicBezTo>
                  <a:cubicBezTo>
                    <a:pt x="13849" y="34490"/>
                    <a:pt x="13824" y="34561"/>
                    <a:pt x="13821" y="34629"/>
                  </a:cubicBezTo>
                  <a:cubicBezTo>
                    <a:pt x="13817" y="34708"/>
                    <a:pt x="13781" y="34799"/>
                    <a:pt x="13860" y="34866"/>
                  </a:cubicBezTo>
                  <a:cubicBezTo>
                    <a:pt x="13870" y="34874"/>
                    <a:pt x="13889" y="34874"/>
                    <a:pt x="13903" y="34877"/>
                  </a:cubicBezTo>
                  <a:cubicBezTo>
                    <a:pt x="13907" y="34899"/>
                    <a:pt x="13910" y="34920"/>
                    <a:pt x="13912" y="34942"/>
                  </a:cubicBezTo>
                  <a:cubicBezTo>
                    <a:pt x="13908" y="34960"/>
                    <a:pt x="13905" y="34980"/>
                    <a:pt x="13902" y="34998"/>
                  </a:cubicBezTo>
                  <a:cubicBezTo>
                    <a:pt x="13869" y="35016"/>
                    <a:pt x="13824" y="35025"/>
                    <a:pt x="13807" y="35053"/>
                  </a:cubicBezTo>
                  <a:cubicBezTo>
                    <a:pt x="13728" y="35188"/>
                    <a:pt x="13754" y="35328"/>
                    <a:pt x="13806" y="35467"/>
                  </a:cubicBezTo>
                  <a:cubicBezTo>
                    <a:pt x="13809" y="35475"/>
                    <a:pt x="13832" y="35477"/>
                    <a:pt x="13845" y="35482"/>
                  </a:cubicBezTo>
                  <a:lnTo>
                    <a:pt x="13845" y="35602"/>
                  </a:lnTo>
                  <a:cubicBezTo>
                    <a:pt x="13844" y="35622"/>
                    <a:pt x="13842" y="35642"/>
                    <a:pt x="13840" y="35664"/>
                  </a:cubicBezTo>
                  <a:cubicBezTo>
                    <a:pt x="13834" y="35684"/>
                    <a:pt x="13827" y="35705"/>
                    <a:pt x="13822" y="35725"/>
                  </a:cubicBezTo>
                  <a:cubicBezTo>
                    <a:pt x="13816" y="35725"/>
                    <a:pt x="13809" y="35725"/>
                    <a:pt x="13803" y="35725"/>
                  </a:cubicBezTo>
                  <a:cubicBezTo>
                    <a:pt x="13762" y="35725"/>
                    <a:pt x="13728" y="35732"/>
                    <a:pt x="13726" y="35790"/>
                  </a:cubicBezTo>
                  <a:cubicBezTo>
                    <a:pt x="13725" y="35869"/>
                    <a:pt x="13723" y="35948"/>
                    <a:pt x="13730" y="36028"/>
                  </a:cubicBezTo>
                  <a:cubicBezTo>
                    <a:pt x="13731" y="36049"/>
                    <a:pt x="13764" y="36066"/>
                    <a:pt x="13784" y="36086"/>
                  </a:cubicBezTo>
                  <a:cubicBezTo>
                    <a:pt x="13783" y="36175"/>
                    <a:pt x="13781" y="36266"/>
                    <a:pt x="13779" y="36356"/>
                  </a:cubicBezTo>
                  <a:cubicBezTo>
                    <a:pt x="13773" y="36357"/>
                    <a:pt x="13764" y="36359"/>
                    <a:pt x="13758" y="36361"/>
                  </a:cubicBezTo>
                  <a:cubicBezTo>
                    <a:pt x="13746" y="36344"/>
                    <a:pt x="13732" y="36336"/>
                    <a:pt x="13719" y="36336"/>
                  </a:cubicBezTo>
                  <a:cubicBezTo>
                    <a:pt x="13707" y="36336"/>
                    <a:pt x="13695" y="36343"/>
                    <a:pt x="13687" y="36359"/>
                  </a:cubicBezTo>
                  <a:cubicBezTo>
                    <a:pt x="13667" y="36399"/>
                    <a:pt x="13645" y="36445"/>
                    <a:pt x="13647" y="36487"/>
                  </a:cubicBezTo>
                  <a:cubicBezTo>
                    <a:pt x="13652" y="36576"/>
                    <a:pt x="13670" y="36664"/>
                    <a:pt x="13685" y="36763"/>
                  </a:cubicBezTo>
                  <a:cubicBezTo>
                    <a:pt x="13544" y="36841"/>
                    <a:pt x="13551" y="36983"/>
                    <a:pt x="13584" y="37106"/>
                  </a:cubicBezTo>
                  <a:cubicBezTo>
                    <a:pt x="13625" y="37258"/>
                    <a:pt x="13584" y="37397"/>
                    <a:pt x="13554" y="37535"/>
                  </a:cubicBezTo>
                  <a:cubicBezTo>
                    <a:pt x="13521" y="37690"/>
                    <a:pt x="13499" y="37838"/>
                    <a:pt x="13538" y="37993"/>
                  </a:cubicBezTo>
                  <a:cubicBezTo>
                    <a:pt x="13547" y="38035"/>
                    <a:pt x="13551" y="38091"/>
                    <a:pt x="13531" y="38126"/>
                  </a:cubicBezTo>
                  <a:cubicBezTo>
                    <a:pt x="13415" y="38321"/>
                    <a:pt x="13463" y="38536"/>
                    <a:pt x="13456" y="38743"/>
                  </a:cubicBezTo>
                  <a:cubicBezTo>
                    <a:pt x="13455" y="38798"/>
                    <a:pt x="13473" y="38854"/>
                    <a:pt x="13542" y="38866"/>
                  </a:cubicBezTo>
                  <a:cubicBezTo>
                    <a:pt x="13538" y="38917"/>
                    <a:pt x="13533" y="38968"/>
                    <a:pt x="13528" y="39018"/>
                  </a:cubicBezTo>
                  <a:cubicBezTo>
                    <a:pt x="13504" y="39038"/>
                    <a:pt x="13470" y="39053"/>
                    <a:pt x="13458" y="39078"/>
                  </a:cubicBezTo>
                  <a:cubicBezTo>
                    <a:pt x="13441" y="39117"/>
                    <a:pt x="13451" y="39170"/>
                    <a:pt x="13432" y="39209"/>
                  </a:cubicBezTo>
                  <a:cubicBezTo>
                    <a:pt x="13374" y="39319"/>
                    <a:pt x="13385" y="39435"/>
                    <a:pt x="13400" y="39548"/>
                  </a:cubicBezTo>
                  <a:cubicBezTo>
                    <a:pt x="13418" y="39690"/>
                    <a:pt x="13408" y="39831"/>
                    <a:pt x="13370" y="39960"/>
                  </a:cubicBezTo>
                  <a:cubicBezTo>
                    <a:pt x="13316" y="40146"/>
                    <a:pt x="13337" y="40329"/>
                    <a:pt x="13337" y="40515"/>
                  </a:cubicBezTo>
                  <a:cubicBezTo>
                    <a:pt x="13339" y="40662"/>
                    <a:pt x="13362" y="40811"/>
                    <a:pt x="13360" y="40959"/>
                  </a:cubicBezTo>
                  <a:cubicBezTo>
                    <a:pt x="13359" y="41026"/>
                    <a:pt x="13314" y="41091"/>
                    <a:pt x="13306" y="41159"/>
                  </a:cubicBezTo>
                  <a:cubicBezTo>
                    <a:pt x="13289" y="41318"/>
                    <a:pt x="13276" y="41478"/>
                    <a:pt x="13274" y="41639"/>
                  </a:cubicBezTo>
                  <a:cubicBezTo>
                    <a:pt x="13271" y="42084"/>
                    <a:pt x="13271" y="42531"/>
                    <a:pt x="13274" y="42979"/>
                  </a:cubicBezTo>
                  <a:cubicBezTo>
                    <a:pt x="13276" y="43083"/>
                    <a:pt x="13301" y="43187"/>
                    <a:pt x="13299" y="43291"/>
                  </a:cubicBezTo>
                  <a:cubicBezTo>
                    <a:pt x="13297" y="43477"/>
                    <a:pt x="13281" y="43662"/>
                    <a:pt x="13274" y="43846"/>
                  </a:cubicBezTo>
                  <a:cubicBezTo>
                    <a:pt x="13269" y="43972"/>
                    <a:pt x="13264" y="44098"/>
                    <a:pt x="13317" y="44219"/>
                  </a:cubicBezTo>
                  <a:cubicBezTo>
                    <a:pt x="13329" y="44247"/>
                    <a:pt x="13321" y="44287"/>
                    <a:pt x="13314" y="44320"/>
                  </a:cubicBezTo>
                  <a:cubicBezTo>
                    <a:pt x="13283" y="44452"/>
                    <a:pt x="13273" y="44581"/>
                    <a:pt x="13311" y="44717"/>
                  </a:cubicBezTo>
                  <a:cubicBezTo>
                    <a:pt x="13379" y="44962"/>
                    <a:pt x="13369" y="45224"/>
                    <a:pt x="13453" y="45467"/>
                  </a:cubicBezTo>
                  <a:cubicBezTo>
                    <a:pt x="13456" y="45475"/>
                    <a:pt x="13451" y="45487"/>
                    <a:pt x="13455" y="45497"/>
                  </a:cubicBezTo>
                  <a:cubicBezTo>
                    <a:pt x="13468" y="45540"/>
                    <a:pt x="13478" y="45583"/>
                    <a:pt x="13496" y="45624"/>
                  </a:cubicBezTo>
                  <a:cubicBezTo>
                    <a:pt x="13534" y="45710"/>
                    <a:pt x="13577" y="45795"/>
                    <a:pt x="13622" y="45879"/>
                  </a:cubicBezTo>
                  <a:cubicBezTo>
                    <a:pt x="13673" y="45975"/>
                    <a:pt x="13723" y="46073"/>
                    <a:pt x="13786" y="46162"/>
                  </a:cubicBezTo>
                  <a:cubicBezTo>
                    <a:pt x="13847" y="46252"/>
                    <a:pt x="13922" y="46335"/>
                    <a:pt x="13994" y="46414"/>
                  </a:cubicBezTo>
                  <a:cubicBezTo>
                    <a:pt x="14038" y="46460"/>
                    <a:pt x="14087" y="46503"/>
                    <a:pt x="14142" y="46537"/>
                  </a:cubicBezTo>
                  <a:cubicBezTo>
                    <a:pt x="14264" y="46611"/>
                    <a:pt x="14395" y="46674"/>
                    <a:pt x="14519" y="46750"/>
                  </a:cubicBezTo>
                  <a:cubicBezTo>
                    <a:pt x="14555" y="46772"/>
                    <a:pt x="14584" y="46784"/>
                    <a:pt x="14607" y="46784"/>
                  </a:cubicBezTo>
                  <a:cubicBezTo>
                    <a:pt x="14646" y="46784"/>
                    <a:pt x="14671" y="46750"/>
                    <a:pt x="14692" y="46672"/>
                  </a:cubicBezTo>
                  <a:lnTo>
                    <a:pt x="14748" y="46657"/>
                  </a:lnTo>
                  <a:cubicBezTo>
                    <a:pt x="14772" y="46663"/>
                    <a:pt x="14801" y="46679"/>
                    <a:pt x="14821" y="46679"/>
                  </a:cubicBezTo>
                  <a:cubicBezTo>
                    <a:pt x="14826" y="46679"/>
                    <a:pt x="14830" y="46678"/>
                    <a:pt x="14834" y="46676"/>
                  </a:cubicBezTo>
                  <a:cubicBezTo>
                    <a:pt x="14892" y="46639"/>
                    <a:pt x="14947" y="46593"/>
                    <a:pt x="14928" y="46508"/>
                  </a:cubicBezTo>
                  <a:lnTo>
                    <a:pt x="14927" y="46508"/>
                  </a:lnTo>
                  <a:cubicBezTo>
                    <a:pt x="15023" y="46465"/>
                    <a:pt x="15049" y="46411"/>
                    <a:pt x="15014" y="46328"/>
                  </a:cubicBezTo>
                  <a:cubicBezTo>
                    <a:pt x="15067" y="46177"/>
                    <a:pt x="15120" y="46028"/>
                    <a:pt x="15173" y="45878"/>
                  </a:cubicBezTo>
                  <a:cubicBezTo>
                    <a:pt x="15259" y="45818"/>
                    <a:pt x="15271" y="45778"/>
                    <a:pt x="15226" y="45694"/>
                  </a:cubicBezTo>
                  <a:cubicBezTo>
                    <a:pt x="15245" y="45545"/>
                    <a:pt x="15264" y="45396"/>
                    <a:pt x="15283" y="45247"/>
                  </a:cubicBezTo>
                  <a:lnTo>
                    <a:pt x="15283" y="45247"/>
                  </a:lnTo>
                  <a:cubicBezTo>
                    <a:pt x="15305" y="45228"/>
                    <a:pt x="15326" y="45207"/>
                    <a:pt x="15347" y="45187"/>
                  </a:cubicBezTo>
                  <a:cubicBezTo>
                    <a:pt x="15318" y="45166"/>
                    <a:pt x="15289" y="45147"/>
                    <a:pt x="15260" y="45126"/>
                  </a:cubicBezTo>
                  <a:lnTo>
                    <a:pt x="15260" y="45126"/>
                  </a:lnTo>
                  <a:cubicBezTo>
                    <a:pt x="15260" y="45125"/>
                    <a:pt x="15260" y="45124"/>
                    <a:pt x="15259" y="45123"/>
                  </a:cubicBezTo>
                  <a:cubicBezTo>
                    <a:pt x="15178" y="44997"/>
                    <a:pt x="15079" y="44879"/>
                    <a:pt x="15019" y="44743"/>
                  </a:cubicBezTo>
                  <a:cubicBezTo>
                    <a:pt x="14943" y="44571"/>
                    <a:pt x="14832" y="44478"/>
                    <a:pt x="14649" y="44478"/>
                  </a:cubicBezTo>
                  <a:cubicBezTo>
                    <a:pt x="14643" y="44478"/>
                    <a:pt x="14637" y="44478"/>
                    <a:pt x="14630" y="44479"/>
                  </a:cubicBezTo>
                  <a:cubicBezTo>
                    <a:pt x="14635" y="44397"/>
                    <a:pt x="14581" y="44399"/>
                    <a:pt x="14523" y="44396"/>
                  </a:cubicBezTo>
                  <a:cubicBezTo>
                    <a:pt x="14403" y="44389"/>
                    <a:pt x="14393" y="44378"/>
                    <a:pt x="14357" y="44265"/>
                  </a:cubicBezTo>
                  <a:cubicBezTo>
                    <a:pt x="14352" y="44248"/>
                    <a:pt x="14339" y="44232"/>
                    <a:pt x="14329" y="44215"/>
                  </a:cubicBezTo>
                  <a:lnTo>
                    <a:pt x="14329" y="44094"/>
                  </a:lnTo>
                  <a:cubicBezTo>
                    <a:pt x="14442" y="44071"/>
                    <a:pt x="14460" y="44048"/>
                    <a:pt x="14446" y="43954"/>
                  </a:cubicBezTo>
                  <a:cubicBezTo>
                    <a:pt x="14437" y="43884"/>
                    <a:pt x="14415" y="43815"/>
                    <a:pt x="14425" y="43748"/>
                  </a:cubicBezTo>
                  <a:cubicBezTo>
                    <a:pt x="14448" y="43594"/>
                    <a:pt x="14402" y="43447"/>
                    <a:pt x="14417" y="43288"/>
                  </a:cubicBezTo>
                  <a:cubicBezTo>
                    <a:pt x="14357" y="43283"/>
                    <a:pt x="14312" y="43282"/>
                    <a:pt x="14269" y="43278"/>
                  </a:cubicBezTo>
                  <a:lnTo>
                    <a:pt x="14269" y="43248"/>
                  </a:lnTo>
                  <a:cubicBezTo>
                    <a:pt x="14349" y="43219"/>
                    <a:pt x="14392" y="43162"/>
                    <a:pt x="14389" y="43076"/>
                  </a:cubicBezTo>
                  <a:cubicBezTo>
                    <a:pt x="14380" y="42811"/>
                    <a:pt x="14415" y="42545"/>
                    <a:pt x="14359" y="42281"/>
                  </a:cubicBezTo>
                  <a:cubicBezTo>
                    <a:pt x="14377" y="42268"/>
                    <a:pt x="14395" y="42255"/>
                    <a:pt x="14413" y="42243"/>
                  </a:cubicBezTo>
                  <a:cubicBezTo>
                    <a:pt x="14395" y="42225"/>
                    <a:pt x="14377" y="42209"/>
                    <a:pt x="14359" y="42190"/>
                  </a:cubicBezTo>
                  <a:cubicBezTo>
                    <a:pt x="14359" y="42132"/>
                    <a:pt x="14365" y="42075"/>
                    <a:pt x="14355" y="42018"/>
                  </a:cubicBezTo>
                  <a:cubicBezTo>
                    <a:pt x="14352" y="41992"/>
                    <a:pt x="14321" y="41972"/>
                    <a:pt x="14301" y="41949"/>
                  </a:cubicBezTo>
                  <a:cubicBezTo>
                    <a:pt x="14311" y="41737"/>
                    <a:pt x="14319" y="41525"/>
                    <a:pt x="14329" y="41315"/>
                  </a:cubicBezTo>
                  <a:cubicBezTo>
                    <a:pt x="14433" y="41285"/>
                    <a:pt x="14453" y="41263"/>
                    <a:pt x="14448" y="41149"/>
                  </a:cubicBezTo>
                  <a:cubicBezTo>
                    <a:pt x="14442" y="40987"/>
                    <a:pt x="14432" y="40823"/>
                    <a:pt x="14417" y="40661"/>
                  </a:cubicBezTo>
                  <a:cubicBezTo>
                    <a:pt x="14415" y="40636"/>
                    <a:pt x="14380" y="40613"/>
                    <a:pt x="14360" y="40589"/>
                  </a:cubicBezTo>
                  <a:cubicBezTo>
                    <a:pt x="14370" y="40447"/>
                    <a:pt x="14380" y="40306"/>
                    <a:pt x="14390" y="40165"/>
                  </a:cubicBezTo>
                  <a:cubicBezTo>
                    <a:pt x="14473" y="40154"/>
                    <a:pt x="14514" y="40103"/>
                    <a:pt x="14509" y="40020"/>
                  </a:cubicBezTo>
                  <a:cubicBezTo>
                    <a:pt x="14499" y="39907"/>
                    <a:pt x="14485" y="39793"/>
                    <a:pt x="14468" y="39680"/>
                  </a:cubicBezTo>
                  <a:cubicBezTo>
                    <a:pt x="14466" y="39669"/>
                    <a:pt x="14437" y="39661"/>
                    <a:pt x="14420" y="39652"/>
                  </a:cubicBezTo>
                  <a:cubicBezTo>
                    <a:pt x="14417" y="39641"/>
                    <a:pt x="14413" y="39631"/>
                    <a:pt x="14410" y="39621"/>
                  </a:cubicBezTo>
                  <a:cubicBezTo>
                    <a:pt x="14413" y="39541"/>
                    <a:pt x="14415" y="39460"/>
                    <a:pt x="14417" y="39379"/>
                  </a:cubicBezTo>
                  <a:cubicBezTo>
                    <a:pt x="14428" y="39339"/>
                    <a:pt x="14440" y="39300"/>
                    <a:pt x="14450" y="39258"/>
                  </a:cubicBezTo>
                  <a:cubicBezTo>
                    <a:pt x="14499" y="39255"/>
                    <a:pt x="14544" y="39232"/>
                    <a:pt x="14533" y="39179"/>
                  </a:cubicBezTo>
                  <a:cubicBezTo>
                    <a:pt x="14526" y="39151"/>
                    <a:pt x="14483" y="39131"/>
                    <a:pt x="14455" y="39108"/>
                  </a:cubicBezTo>
                  <a:cubicBezTo>
                    <a:pt x="14456" y="39078"/>
                    <a:pt x="14458" y="39046"/>
                    <a:pt x="14460" y="39016"/>
                  </a:cubicBezTo>
                  <a:cubicBezTo>
                    <a:pt x="14534" y="38962"/>
                    <a:pt x="14534" y="38882"/>
                    <a:pt x="14528" y="38801"/>
                  </a:cubicBezTo>
                  <a:cubicBezTo>
                    <a:pt x="14528" y="38791"/>
                    <a:pt x="14498" y="38785"/>
                    <a:pt x="14481" y="38775"/>
                  </a:cubicBezTo>
                  <a:cubicBezTo>
                    <a:pt x="14481" y="38715"/>
                    <a:pt x="14481" y="38654"/>
                    <a:pt x="14481" y="38594"/>
                  </a:cubicBezTo>
                  <a:cubicBezTo>
                    <a:pt x="14491" y="38553"/>
                    <a:pt x="14501" y="38513"/>
                    <a:pt x="14511" y="38473"/>
                  </a:cubicBezTo>
                  <a:cubicBezTo>
                    <a:pt x="14538" y="38460"/>
                    <a:pt x="14569" y="38455"/>
                    <a:pt x="14589" y="38435"/>
                  </a:cubicBezTo>
                  <a:cubicBezTo>
                    <a:pt x="14677" y="38346"/>
                    <a:pt x="14571" y="38247"/>
                    <a:pt x="14599" y="38151"/>
                  </a:cubicBezTo>
                  <a:cubicBezTo>
                    <a:pt x="14610" y="38109"/>
                    <a:pt x="14605" y="38058"/>
                    <a:pt x="14541" y="38050"/>
                  </a:cubicBezTo>
                  <a:cubicBezTo>
                    <a:pt x="14551" y="37958"/>
                    <a:pt x="14559" y="37867"/>
                    <a:pt x="14567" y="37778"/>
                  </a:cubicBezTo>
                  <a:cubicBezTo>
                    <a:pt x="14569" y="37756"/>
                    <a:pt x="14569" y="37737"/>
                    <a:pt x="14571" y="37717"/>
                  </a:cubicBezTo>
                  <a:cubicBezTo>
                    <a:pt x="14576" y="37717"/>
                    <a:pt x="14581" y="37715"/>
                    <a:pt x="14586" y="37715"/>
                  </a:cubicBezTo>
                  <a:cubicBezTo>
                    <a:pt x="14648" y="37703"/>
                    <a:pt x="14670" y="37657"/>
                    <a:pt x="14658" y="37604"/>
                  </a:cubicBezTo>
                  <a:cubicBezTo>
                    <a:pt x="14639" y="37511"/>
                    <a:pt x="14720" y="37397"/>
                    <a:pt x="14600" y="37324"/>
                  </a:cubicBezTo>
                  <a:cubicBezTo>
                    <a:pt x="14610" y="37244"/>
                    <a:pt x="14622" y="37163"/>
                    <a:pt x="14632" y="37084"/>
                  </a:cubicBezTo>
                  <a:lnTo>
                    <a:pt x="14632" y="37084"/>
                  </a:lnTo>
                  <a:cubicBezTo>
                    <a:pt x="14687" y="37079"/>
                    <a:pt x="14713" y="37038"/>
                    <a:pt x="14708" y="36993"/>
                  </a:cubicBezTo>
                  <a:cubicBezTo>
                    <a:pt x="14702" y="36932"/>
                    <a:pt x="14676" y="36875"/>
                    <a:pt x="14658" y="36815"/>
                  </a:cubicBezTo>
                  <a:lnTo>
                    <a:pt x="14658" y="36815"/>
                  </a:lnTo>
                  <a:cubicBezTo>
                    <a:pt x="14658" y="36813"/>
                    <a:pt x="14658" y="36811"/>
                    <a:pt x="14658" y="36809"/>
                  </a:cubicBezTo>
                  <a:lnTo>
                    <a:pt x="14690" y="36417"/>
                  </a:lnTo>
                  <a:cubicBezTo>
                    <a:pt x="14740" y="36414"/>
                    <a:pt x="14776" y="36394"/>
                    <a:pt x="14778" y="36339"/>
                  </a:cubicBezTo>
                  <a:cubicBezTo>
                    <a:pt x="14778" y="36283"/>
                    <a:pt x="14774" y="36227"/>
                    <a:pt x="14768" y="36172"/>
                  </a:cubicBezTo>
                  <a:cubicBezTo>
                    <a:pt x="14766" y="36160"/>
                    <a:pt x="14738" y="36154"/>
                    <a:pt x="14721" y="36145"/>
                  </a:cubicBezTo>
                  <a:cubicBezTo>
                    <a:pt x="14723" y="36126"/>
                    <a:pt x="14725" y="36106"/>
                    <a:pt x="14726" y="36084"/>
                  </a:cubicBezTo>
                  <a:cubicBezTo>
                    <a:pt x="14730" y="36084"/>
                    <a:pt x="14733" y="36084"/>
                    <a:pt x="14737" y="36084"/>
                  </a:cubicBezTo>
                  <a:cubicBezTo>
                    <a:pt x="14801" y="36084"/>
                    <a:pt x="14838" y="36115"/>
                    <a:pt x="14844" y="36189"/>
                  </a:cubicBezTo>
                  <a:cubicBezTo>
                    <a:pt x="14849" y="36243"/>
                    <a:pt x="14874" y="36296"/>
                    <a:pt x="14892" y="36364"/>
                  </a:cubicBezTo>
                  <a:cubicBezTo>
                    <a:pt x="14965" y="36276"/>
                    <a:pt x="14975" y="36271"/>
                    <a:pt x="14960" y="36203"/>
                  </a:cubicBezTo>
                  <a:cubicBezTo>
                    <a:pt x="14938" y="36097"/>
                    <a:pt x="14917" y="35996"/>
                    <a:pt x="15013" y="35914"/>
                  </a:cubicBezTo>
                  <a:cubicBezTo>
                    <a:pt x="15019" y="35909"/>
                    <a:pt x="15023" y="35894"/>
                    <a:pt x="15019" y="35886"/>
                  </a:cubicBezTo>
                  <a:cubicBezTo>
                    <a:pt x="14991" y="35788"/>
                    <a:pt x="15028" y="35682"/>
                    <a:pt x="15008" y="35592"/>
                  </a:cubicBezTo>
                  <a:cubicBezTo>
                    <a:pt x="14976" y="35463"/>
                    <a:pt x="15021" y="35394"/>
                    <a:pt x="15109" y="35331"/>
                  </a:cubicBezTo>
                  <a:cubicBezTo>
                    <a:pt x="15074" y="35167"/>
                    <a:pt x="15077" y="34952"/>
                    <a:pt x="15105" y="34861"/>
                  </a:cubicBezTo>
                  <a:cubicBezTo>
                    <a:pt x="15125" y="34794"/>
                    <a:pt x="15142" y="34725"/>
                    <a:pt x="15140" y="34657"/>
                  </a:cubicBezTo>
                  <a:cubicBezTo>
                    <a:pt x="15139" y="34538"/>
                    <a:pt x="15122" y="34419"/>
                    <a:pt x="15112" y="34298"/>
                  </a:cubicBezTo>
                  <a:cubicBezTo>
                    <a:pt x="15107" y="34241"/>
                    <a:pt x="15064" y="34243"/>
                    <a:pt x="15023" y="34241"/>
                  </a:cubicBezTo>
                  <a:cubicBezTo>
                    <a:pt x="15021" y="34174"/>
                    <a:pt x="15023" y="34107"/>
                    <a:pt x="15016" y="34041"/>
                  </a:cubicBezTo>
                  <a:cubicBezTo>
                    <a:pt x="15014" y="34026"/>
                    <a:pt x="14983" y="34013"/>
                    <a:pt x="14965" y="34000"/>
                  </a:cubicBezTo>
                  <a:cubicBezTo>
                    <a:pt x="14973" y="33938"/>
                    <a:pt x="14981" y="33879"/>
                    <a:pt x="14990" y="33818"/>
                  </a:cubicBezTo>
                  <a:cubicBezTo>
                    <a:pt x="15038" y="33816"/>
                    <a:pt x="15049" y="33786"/>
                    <a:pt x="15054" y="33741"/>
                  </a:cubicBezTo>
                  <a:cubicBezTo>
                    <a:pt x="15057" y="33695"/>
                    <a:pt x="15072" y="33652"/>
                    <a:pt x="15084" y="33607"/>
                  </a:cubicBezTo>
                  <a:cubicBezTo>
                    <a:pt x="15117" y="33622"/>
                    <a:pt x="15152" y="33639"/>
                    <a:pt x="15187" y="33655"/>
                  </a:cubicBezTo>
                  <a:cubicBezTo>
                    <a:pt x="15261" y="33538"/>
                    <a:pt x="15246" y="33443"/>
                    <a:pt x="15144" y="33364"/>
                  </a:cubicBezTo>
                  <a:lnTo>
                    <a:pt x="15144" y="33183"/>
                  </a:lnTo>
                  <a:lnTo>
                    <a:pt x="15062" y="33183"/>
                  </a:lnTo>
                  <a:cubicBezTo>
                    <a:pt x="15067" y="33154"/>
                    <a:pt x="15074" y="33122"/>
                    <a:pt x="15079" y="33093"/>
                  </a:cubicBezTo>
                  <a:lnTo>
                    <a:pt x="15079" y="33093"/>
                  </a:lnTo>
                  <a:cubicBezTo>
                    <a:pt x="15100" y="33073"/>
                    <a:pt x="15121" y="33054"/>
                    <a:pt x="15142" y="33034"/>
                  </a:cubicBezTo>
                  <a:cubicBezTo>
                    <a:pt x="15197" y="33011"/>
                    <a:pt x="15205" y="32965"/>
                    <a:pt x="15203" y="32914"/>
                  </a:cubicBezTo>
                  <a:cubicBezTo>
                    <a:pt x="15205" y="32851"/>
                    <a:pt x="15193" y="32800"/>
                    <a:pt x="15119" y="32793"/>
                  </a:cubicBezTo>
                  <a:lnTo>
                    <a:pt x="15119" y="32793"/>
                  </a:lnTo>
                  <a:cubicBezTo>
                    <a:pt x="15119" y="32792"/>
                    <a:pt x="15119" y="32792"/>
                    <a:pt x="15119" y="32791"/>
                  </a:cubicBezTo>
                  <a:cubicBezTo>
                    <a:pt x="15120" y="32760"/>
                    <a:pt x="15122" y="32730"/>
                    <a:pt x="15124" y="32700"/>
                  </a:cubicBezTo>
                  <a:cubicBezTo>
                    <a:pt x="15216" y="32632"/>
                    <a:pt x="15221" y="32599"/>
                    <a:pt x="15147" y="32549"/>
                  </a:cubicBezTo>
                  <a:cubicBezTo>
                    <a:pt x="15155" y="32498"/>
                    <a:pt x="15163" y="32448"/>
                    <a:pt x="15172" y="32397"/>
                  </a:cubicBezTo>
                  <a:cubicBezTo>
                    <a:pt x="15284" y="32371"/>
                    <a:pt x="15306" y="32341"/>
                    <a:pt x="15266" y="32253"/>
                  </a:cubicBezTo>
                  <a:cubicBezTo>
                    <a:pt x="15251" y="32218"/>
                    <a:pt x="15225" y="32188"/>
                    <a:pt x="15201" y="32155"/>
                  </a:cubicBezTo>
                  <a:cubicBezTo>
                    <a:pt x="15210" y="32104"/>
                    <a:pt x="15220" y="32053"/>
                    <a:pt x="15228" y="32001"/>
                  </a:cubicBezTo>
                  <a:cubicBezTo>
                    <a:pt x="15311" y="31973"/>
                    <a:pt x="15352" y="31904"/>
                    <a:pt x="15355" y="31793"/>
                  </a:cubicBezTo>
                  <a:cubicBezTo>
                    <a:pt x="15334" y="31773"/>
                    <a:pt x="15314" y="31753"/>
                    <a:pt x="15294" y="31733"/>
                  </a:cubicBezTo>
                  <a:cubicBezTo>
                    <a:pt x="15284" y="31733"/>
                    <a:pt x="15273" y="31731"/>
                    <a:pt x="15261" y="31731"/>
                  </a:cubicBezTo>
                  <a:cubicBezTo>
                    <a:pt x="15273" y="31662"/>
                    <a:pt x="15283" y="31591"/>
                    <a:pt x="15294" y="31521"/>
                  </a:cubicBezTo>
                  <a:cubicBezTo>
                    <a:pt x="15370" y="31475"/>
                    <a:pt x="15374" y="31453"/>
                    <a:pt x="15317" y="31366"/>
                  </a:cubicBezTo>
                  <a:cubicBezTo>
                    <a:pt x="15349" y="31135"/>
                    <a:pt x="15382" y="30905"/>
                    <a:pt x="15413" y="30675"/>
                  </a:cubicBezTo>
                  <a:cubicBezTo>
                    <a:pt x="15481" y="30632"/>
                    <a:pt x="15485" y="30614"/>
                    <a:pt x="15443" y="30493"/>
                  </a:cubicBezTo>
                  <a:cubicBezTo>
                    <a:pt x="15450" y="30432"/>
                    <a:pt x="15458" y="30370"/>
                    <a:pt x="15466" y="30309"/>
                  </a:cubicBezTo>
                  <a:cubicBezTo>
                    <a:pt x="15469" y="30309"/>
                    <a:pt x="15471" y="30309"/>
                    <a:pt x="15473" y="30309"/>
                  </a:cubicBezTo>
                  <a:cubicBezTo>
                    <a:pt x="15534" y="30309"/>
                    <a:pt x="15595" y="30268"/>
                    <a:pt x="15581" y="30226"/>
                  </a:cubicBezTo>
                  <a:cubicBezTo>
                    <a:pt x="15557" y="30155"/>
                    <a:pt x="15615" y="30053"/>
                    <a:pt x="15509" y="30010"/>
                  </a:cubicBezTo>
                  <a:cubicBezTo>
                    <a:pt x="15519" y="29960"/>
                    <a:pt x="15528" y="29909"/>
                    <a:pt x="15538" y="29859"/>
                  </a:cubicBezTo>
                  <a:cubicBezTo>
                    <a:pt x="15552" y="29847"/>
                    <a:pt x="15569" y="29836"/>
                    <a:pt x="15584" y="29824"/>
                  </a:cubicBezTo>
                  <a:lnTo>
                    <a:pt x="15541" y="29798"/>
                  </a:lnTo>
                  <a:cubicBezTo>
                    <a:pt x="15543" y="29778"/>
                    <a:pt x="15544" y="29758"/>
                    <a:pt x="15546" y="29738"/>
                  </a:cubicBezTo>
                  <a:cubicBezTo>
                    <a:pt x="15632" y="29682"/>
                    <a:pt x="15637" y="29654"/>
                    <a:pt x="15566" y="29617"/>
                  </a:cubicBezTo>
                  <a:cubicBezTo>
                    <a:pt x="15576" y="29577"/>
                    <a:pt x="15584" y="29536"/>
                    <a:pt x="15594" y="29496"/>
                  </a:cubicBezTo>
                  <a:cubicBezTo>
                    <a:pt x="15672" y="29488"/>
                    <a:pt x="15701" y="29448"/>
                    <a:pt x="15670" y="29372"/>
                  </a:cubicBezTo>
                  <a:cubicBezTo>
                    <a:pt x="15657" y="29341"/>
                    <a:pt x="15639" y="29312"/>
                    <a:pt x="15622" y="29283"/>
                  </a:cubicBezTo>
                  <a:cubicBezTo>
                    <a:pt x="15632" y="29223"/>
                    <a:pt x="15644" y="29163"/>
                    <a:pt x="15653" y="29104"/>
                  </a:cubicBezTo>
                  <a:cubicBezTo>
                    <a:pt x="15735" y="29044"/>
                    <a:pt x="15738" y="29013"/>
                    <a:pt x="15683" y="28890"/>
                  </a:cubicBezTo>
                  <a:cubicBezTo>
                    <a:pt x="15695" y="28831"/>
                    <a:pt x="15705" y="28769"/>
                    <a:pt x="15716" y="28710"/>
                  </a:cubicBezTo>
                  <a:cubicBezTo>
                    <a:pt x="15720" y="28680"/>
                    <a:pt x="15721" y="28650"/>
                    <a:pt x="15725" y="28620"/>
                  </a:cubicBezTo>
                  <a:cubicBezTo>
                    <a:pt x="15763" y="28399"/>
                    <a:pt x="15801" y="28177"/>
                    <a:pt x="15837" y="27955"/>
                  </a:cubicBezTo>
                  <a:cubicBezTo>
                    <a:pt x="15841" y="27925"/>
                    <a:pt x="15844" y="27894"/>
                    <a:pt x="15846" y="27864"/>
                  </a:cubicBezTo>
                  <a:cubicBezTo>
                    <a:pt x="15918" y="27420"/>
                    <a:pt x="15990" y="26978"/>
                    <a:pt x="16062" y="26534"/>
                  </a:cubicBezTo>
                  <a:cubicBezTo>
                    <a:pt x="16061" y="26496"/>
                    <a:pt x="16061" y="26456"/>
                    <a:pt x="16059" y="26418"/>
                  </a:cubicBezTo>
                  <a:cubicBezTo>
                    <a:pt x="16069" y="26397"/>
                    <a:pt x="16079" y="26375"/>
                    <a:pt x="16089" y="26352"/>
                  </a:cubicBezTo>
                  <a:cubicBezTo>
                    <a:pt x="16087" y="26322"/>
                    <a:pt x="16086" y="26292"/>
                    <a:pt x="16084" y="26263"/>
                  </a:cubicBezTo>
                  <a:cubicBezTo>
                    <a:pt x="16081" y="26253"/>
                    <a:pt x="16079" y="26243"/>
                    <a:pt x="16076" y="26233"/>
                  </a:cubicBezTo>
                  <a:cubicBezTo>
                    <a:pt x="16087" y="26196"/>
                    <a:pt x="16097" y="26160"/>
                    <a:pt x="16110" y="26125"/>
                  </a:cubicBezTo>
                  <a:cubicBezTo>
                    <a:pt x="16120" y="26100"/>
                    <a:pt x="16130" y="26076"/>
                    <a:pt x="16142" y="26051"/>
                  </a:cubicBezTo>
                  <a:cubicBezTo>
                    <a:pt x="16144" y="26021"/>
                    <a:pt x="16147" y="25991"/>
                    <a:pt x="16149" y="25960"/>
                  </a:cubicBezTo>
                  <a:cubicBezTo>
                    <a:pt x="16157" y="25930"/>
                    <a:pt x="16165" y="25900"/>
                    <a:pt x="16172" y="25870"/>
                  </a:cubicBezTo>
                  <a:cubicBezTo>
                    <a:pt x="16178" y="25850"/>
                    <a:pt x="16183" y="25831"/>
                    <a:pt x="16188" y="25809"/>
                  </a:cubicBezTo>
                  <a:cubicBezTo>
                    <a:pt x="16195" y="25749"/>
                    <a:pt x="16202" y="25690"/>
                    <a:pt x="16208" y="25630"/>
                  </a:cubicBezTo>
                  <a:cubicBezTo>
                    <a:pt x="16206" y="25619"/>
                    <a:pt x="16205" y="25607"/>
                    <a:pt x="16205" y="25597"/>
                  </a:cubicBezTo>
                  <a:cubicBezTo>
                    <a:pt x="16215" y="25567"/>
                    <a:pt x="16225" y="25537"/>
                    <a:pt x="16235" y="25508"/>
                  </a:cubicBezTo>
                  <a:cubicBezTo>
                    <a:pt x="16235" y="25483"/>
                    <a:pt x="16231" y="25458"/>
                    <a:pt x="16235" y="25433"/>
                  </a:cubicBezTo>
                  <a:cubicBezTo>
                    <a:pt x="16264" y="25286"/>
                    <a:pt x="16296" y="25140"/>
                    <a:pt x="16327" y="24993"/>
                  </a:cubicBezTo>
                  <a:cubicBezTo>
                    <a:pt x="16365" y="24812"/>
                    <a:pt x="16402" y="24630"/>
                    <a:pt x="16440" y="24448"/>
                  </a:cubicBezTo>
                  <a:cubicBezTo>
                    <a:pt x="16442" y="24428"/>
                    <a:pt x="16443" y="24408"/>
                    <a:pt x="16445" y="24388"/>
                  </a:cubicBezTo>
                  <a:cubicBezTo>
                    <a:pt x="16473" y="24241"/>
                    <a:pt x="16501" y="24094"/>
                    <a:pt x="16528" y="23946"/>
                  </a:cubicBezTo>
                  <a:cubicBezTo>
                    <a:pt x="16579" y="23670"/>
                    <a:pt x="16630" y="23395"/>
                    <a:pt x="16682" y="23119"/>
                  </a:cubicBezTo>
                  <a:cubicBezTo>
                    <a:pt x="16683" y="23099"/>
                    <a:pt x="16685" y="23079"/>
                    <a:pt x="16687" y="23059"/>
                  </a:cubicBezTo>
                  <a:cubicBezTo>
                    <a:pt x="16703" y="22978"/>
                    <a:pt x="16720" y="22895"/>
                    <a:pt x="16736" y="22814"/>
                  </a:cubicBezTo>
                  <a:lnTo>
                    <a:pt x="16750" y="22726"/>
                  </a:lnTo>
                  <a:cubicBezTo>
                    <a:pt x="16766" y="22628"/>
                    <a:pt x="16783" y="22531"/>
                    <a:pt x="16803" y="22433"/>
                  </a:cubicBezTo>
                  <a:cubicBezTo>
                    <a:pt x="16842" y="22238"/>
                    <a:pt x="16884" y="22044"/>
                    <a:pt x="16923" y="21849"/>
                  </a:cubicBezTo>
                  <a:cubicBezTo>
                    <a:pt x="16930" y="21817"/>
                    <a:pt x="16937" y="21786"/>
                    <a:pt x="16943" y="21754"/>
                  </a:cubicBezTo>
                  <a:cubicBezTo>
                    <a:pt x="16957" y="21685"/>
                    <a:pt x="16971" y="21617"/>
                    <a:pt x="16985" y="21547"/>
                  </a:cubicBezTo>
                  <a:lnTo>
                    <a:pt x="16991" y="21456"/>
                  </a:lnTo>
                  <a:cubicBezTo>
                    <a:pt x="17029" y="21286"/>
                    <a:pt x="17066" y="21113"/>
                    <a:pt x="17104" y="20943"/>
                  </a:cubicBezTo>
                  <a:cubicBezTo>
                    <a:pt x="17106" y="20923"/>
                    <a:pt x="17109" y="20903"/>
                    <a:pt x="17110" y="20882"/>
                  </a:cubicBezTo>
                  <a:cubicBezTo>
                    <a:pt x="17129" y="20802"/>
                    <a:pt x="17145" y="20721"/>
                    <a:pt x="17163" y="20640"/>
                  </a:cubicBezTo>
                  <a:cubicBezTo>
                    <a:pt x="17165" y="20620"/>
                    <a:pt x="17167" y="20600"/>
                    <a:pt x="17168" y="20580"/>
                  </a:cubicBezTo>
                  <a:cubicBezTo>
                    <a:pt x="17208" y="20398"/>
                    <a:pt x="17246" y="20218"/>
                    <a:pt x="17284" y="20036"/>
                  </a:cubicBezTo>
                  <a:cubicBezTo>
                    <a:pt x="17286" y="19986"/>
                    <a:pt x="17288" y="19935"/>
                    <a:pt x="17289" y="19885"/>
                  </a:cubicBezTo>
                  <a:cubicBezTo>
                    <a:pt x="17299" y="19834"/>
                    <a:pt x="17309" y="19784"/>
                    <a:pt x="17319" y="19734"/>
                  </a:cubicBezTo>
                  <a:cubicBezTo>
                    <a:pt x="17334" y="19701"/>
                    <a:pt x="17349" y="19670"/>
                    <a:pt x="17364" y="19638"/>
                  </a:cubicBezTo>
                  <a:lnTo>
                    <a:pt x="17455" y="19216"/>
                  </a:lnTo>
                  <a:cubicBezTo>
                    <a:pt x="17460" y="19176"/>
                    <a:pt x="17465" y="19138"/>
                    <a:pt x="17470" y="19099"/>
                  </a:cubicBezTo>
                  <a:cubicBezTo>
                    <a:pt x="17488" y="19019"/>
                    <a:pt x="17506" y="18938"/>
                    <a:pt x="17524" y="18857"/>
                  </a:cubicBezTo>
                  <a:cubicBezTo>
                    <a:pt x="17528" y="18837"/>
                    <a:pt x="17529" y="18817"/>
                    <a:pt x="17533" y="18797"/>
                  </a:cubicBezTo>
                  <a:lnTo>
                    <a:pt x="17584" y="18585"/>
                  </a:lnTo>
                  <a:cubicBezTo>
                    <a:pt x="17586" y="18565"/>
                    <a:pt x="17587" y="18544"/>
                    <a:pt x="17589" y="18524"/>
                  </a:cubicBezTo>
                  <a:cubicBezTo>
                    <a:pt x="17607" y="18445"/>
                    <a:pt x="17625" y="18363"/>
                    <a:pt x="17644" y="18282"/>
                  </a:cubicBezTo>
                  <a:cubicBezTo>
                    <a:pt x="17647" y="18262"/>
                    <a:pt x="17649" y="18243"/>
                    <a:pt x="17650" y="18223"/>
                  </a:cubicBezTo>
                  <a:cubicBezTo>
                    <a:pt x="17688" y="18060"/>
                    <a:pt x="17725" y="17898"/>
                    <a:pt x="17761" y="17736"/>
                  </a:cubicBezTo>
                  <a:cubicBezTo>
                    <a:pt x="17769" y="17694"/>
                    <a:pt x="17778" y="17653"/>
                    <a:pt x="17788" y="17613"/>
                  </a:cubicBezTo>
                  <a:cubicBezTo>
                    <a:pt x="17801" y="17554"/>
                    <a:pt x="17814" y="17496"/>
                    <a:pt x="17827" y="17436"/>
                  </a:cubicBezTo>
                  <a:cubicBezTo>
                    <a:pt x="17829" y="17416"/>
                    <a:pt x="17831" y="17396"/>
                    <a:pt x="17832" y="17377"/>
                  </a:cubicBezTo>
                  <a:cubicBezTo>
                    <a:pt x="17892" y="17103"/>
                    <a:pt x="17952" y="16832"/>
                    <a:pt x="18010" y="16560"/>
                  </a:cubicBezTo>
                  <a:cubicBezTo>
                    <a:pt x="18016" y="16539"/>
                    <a:pt x="18023" y="16516"/>
                    <a:pt x="18028" y="16494"/>
                  </a:cubicBezTo>
                  <a:cubicBezTo>
                    <a:pt x="18034" y="16426"/>
                    <a:pt x="18041" y="16358"/>
                    <a:pt x="18049" y="16290"/>
                  </a:cubicBezTo>
                  <a:cubicBezTo>
                    <a:pt x="18061" y="16231"/>
                    <a:pt x="18072" y="16170"/>
                    <a:pt x="18084" y="16108"/>
                  </a:cubicBezTo>
                  <a:cubicBezTo>
                    <a:pt x="18099" y="16057"/>
                    <a:pt x="18112" y="16006"/>
                    <a:pt x="18125" y="15954"/>
                  </a:cubicBezTo>
                  <a:lnTo>
                    <a:pt x="18152" y="15835"/>
                  </a:lnTo>
                  <a:cubicBezTo>
                    <a:pt x="18165" y="15782"/>
                    <a:pt x="18180" y="15731"/>
                    <a:pt x="18193" y="15678"/>
                  </a:cubicBezTo>
                  <a:cubicBezTo>
                    <a:pt x="18251" y="15428"/>
                    <a:pt x="18309" y="15176"/>
                    <a:pt x="18367" y="14926"/>
                  </a:cubicBezTo>
                  <a:cubicBezTo>
                    <a:pt x="18375" y="14895"/>
                    <a:pt x="18382" y="14863"/>
                    <a:pt x="18390" y="14832"/>
                  </a:cubicBezTo>
                  <a:cubicBezTo>
                    <a:pt x="18402" y="14772"/>
                    <a:pt x="18414" y="14713"/>
                    <a:pt x="18425" y="14655"/>
                  </a:cubicBezTo>
                  <a:cubicBezTo>
                    <a:pt x="18435" y="14613"/>
                    <a:pt x="18445" y="14572"/>
                    <a:pt x="18455" y="14532"/>
                  </a:cubicBezTo>
                  <a:cubicBezTo>
                    <a:pt x="18506" y="14290"/>
                    <a:pt x="18559" y="14050"/>
                    <a:pt x="18611" y="13810"/>
                  </a:cubicBezTo>
                  <a:cubicBezTo>
                    <a:pt x="18617" y="13777"/>
                    <a:pt x="18624" y="13746"/>
                    <a:pt x="18630" y="13714"/>
                  </a:cubicBezTo>
                  <a:cubicBezTo>
                    <a:pt x="18644" y="13645"/>
                    <a:pt x="18659" y="13577"/>
                    <a:pt x="18672" y="13507"/>
                  </a:cubicBezTo>
                  <a:cubicBezTo>
                    <a:pt x="18673" y="13487"/>
                    <a:pt x="18675" y="13468"/>
                    <a:pt x="18677" y="13448"/>
                  </a:cubicBezTo>
                  <a:cubicBezTo>
                    <a:pt x="18715" y="13266"/>
                    <a:pt x="18751" y="13083"/>
                    <a:pt x="18789" y="12901"/>
                  </a:cubicBezTo>
                  <a:lnTo>
                    <a:pt x="18796" y="12842"/>
                  </a:lnTo>
                  <a:cubicBezTo>
                    <a:pt x="18814" y="12761"/>
                    <a:pt x="18831" y="12679"/>
                    <a:pt x="18847" y="12598"/>
                  </a:cubicBezTo>
                  <a:cubicBezTo>
                    <a:pt x="18852" y="12568"/>
                    <a:pt x="18857" y="12539"/>
                    <a:pt x="18862" y="12507"/>
                  </a:cubicBezTo>
                  <a:lnTo>
                    <a:pt x="18862" y="12507"/>
                  </a:lnTo>
                  <a:lnTo>
                    <a:pt x="18849" y="12512"/>
                  </a:lnTo>
                  <a:cubicBezTo>
                    <a:pt x="18852" y="12481"/>
                    <a:pt x="18854" y="12449"/>
                    <a:pt x="18857" y="12418"/>
                  </a:cubicBezTo>
                  <a:cubicBezTo>
                    <a:pt x="18866" y="12408"/>
                    <a:pt x="18874" y="12396"/>
                    <a:pt x="18882" y="12385"/>
                  </a:cubicBezTo>
                  <a:cubicBezTo>
                    <a:pt x="18885" y="12347"/>
                    <a:pt x="18887" y="12307"/>
                    <a:pt x="18890" y="12269"/>
                  </a:cubicBezTo>
                  <a:cubicBezTo>
                    <a:pt x="18907" y="12208"/>
                    <a:pt x="18923" y="12146"/>
                    <a:pt x="18940" y="12085"/>
                  </a:cubicBezTo>
                  <a:cubicBezTo>
                    <a:pt x="18950" y="12006"/>
                    <a:pt x="18962" y="11924"/>
                    <a:pt x="18973" y="11845"/>
                  </a:cubicBezTo>
                  <a:cubicBezTo>
                    <a:pt x="18975" y="11825"/>
                    <a:pt x="18976" y="11805"/>
                    <a:pt x="18978" y="11785"/>
                  </a:cubicBezTo>
                  <a:cubicBezTo>
                    <a:pt x="18985" y="11684"/>
                    <a:pt x="18991" y="11583"/>
                    <a:pt x="18998" y="11482"/>
                  </a:cubicBezTo>
                  <a:cubicBezTo>
                    <a:pt x="18998" y="11462"/>
                    <a:pt x="19000" y="11443"/>
                    <a:pt x="19000" y="11423"/>
                  </a:cubicBezTo>
                  <a:cubicBezTo>
                    <a:pt x="19003" y="11332"/>
                    <a:pt x="19006" y="11241"/>
                    <a:pt x="19010" y="11150"/>
                  </a:cubicBezTo>
                  <a:cubicBezTo>
                    <a:pt x="18980" y="11075"/>
                    <a:pt x="18952" y="10999"/>
                    <a:pt x="18923" y="10924"/>
                  </a:cubicBezTo>
                  <a:lnTo>
                    <a:pt x="18922" y="10924"/>
                  </a:lnTo>
                  <a:cubicBezTo>
                    <a:pt x="18922" y="10890"/>
                    <a:pt x="18920" y="10855"/>
                    <a:pt x="18920" y="10818"/>
                  </a:cubicBezTo>
                  <a:cubicBezTo>
                    <a:pt x="18909" y="10769"/>
                    <a:pt x="18897" y="10719"/>
                    <a:pt x="18885" y="10668"/>
                  </a:cubicBezTo>
                  <a:cubicBezTo>
                    <a:pt x="18882" y="10648"/>
                    <a:pt x="18879" y="10630"/>
                    <a:pt x="18877" y="10610"/>
                  </a:cubicBezTo>
                  <a:cubicBezTo>
                    <a:pt x="18859" y="10563"/>
                    <a:pt x="18841" y="10517"/>
                    <a:pt x="18826" y="10471"/>
                  </a:cubicBezTo>
                  <a:cubicBezTo>
                    <a:pt x="18799" y="10391"/>
                    <a:pt x="18756" y="10327"/>
                    <a:pt x="18672" y="10300"/>
                  </a:cubicBezTo>
                  <a:cubicBezTo>
                    <a:pt x="18642" y="10290"/>
                    <a:pt x="18612" y="10280"/>
                    <a:pt x="18582" y="10270"/>
                  </a:cubicBezTo>
                  <a:cubicBezTo>
                    <a:pt x="18582" y="10262"/>
                    <a:pt x="18581" y="10254"/>
                    <a:pt x="18581" y="10246"/>
                  </a:cubicBezTo>
                  <a:cubicBezTo>
                    <a:pt x="18551" y="10236"/>
                    <a:pt x="18519" y="10226"/>
                    <a:pt x="18490" y="10216"/>
                  </a:cubicBezTo>
                  <a:cubicBezTo>
                    <a:pt x="18490" y="10206"/>
                    <a:pt x="18490" y="10194"/>
                    <a:pt x="18490" y="10184"/>
                  </a:cubicBezTo>
                  <a:cubicBezTo>
                    <a:pt x="18445" y="10167"/>
                    <a:pt x="18401" y="10158"/>
                    <a:pt x="18360" y="10158"/>
                  </a:cubicBezTo>
                  <a:cubicBezTo>
                    <a:pt x="18283" y="10158"/>
                    <a:pt x="18212" y="10189"/>
                    <a:pt x="18147" y="10254"/>
                  </a:cubicBezTo>
                  <a:cubicBezTo>
                    <a:pt x="18125" y="10274"/>
                    <a:pt x="18101" y="10290"/>
                    <a:pt x="18077" y="10308"/>
                  </a:cubicBezTo>
                  <a:cubicBezTo>
                    <a:pt x="18054" y="10338"/>
                    <a:pt x="18031" y="10366"/>
                    <a:pt x="18008" y="10395"/>
                  </a:cubicBezTo>
                  <a:lnTo>
                    <a:pt x="18006" y="10396"/>
                  </a:lnTo>
                  <a:cubicBezTo>
                    <a:pt x="17882" y="10595"/>
                    <a:pt x="17755" y="10792"/>
                    <a:pt x="17635" y="10994"/>
                  </a:cubicBezTo>
                  <a:cubicBezTo>
                    <a:pt x="17495" y="11236"/>
                    <a:pt x="17359" y="11481"/>
                    <a:pt x="17228" y="11727"/>
                  </a:cubicBezTo>
                  <a:cubicBezTo>
                    <a:pt x="17160" y="11853"/>
                    <a:pt x="17107" y="11989"/>
                    <a:pt x="17049" y="12120"/>
                  </a:cubicBezTo>
                  <a:cubicBezTo>
                    <a:pt x="17043" y="12140"/>
                    <a:pt x="17038" y="12158"/>
                    <a:pt x="17033" y="12178"/>
                  </a:cubicBezTo>
                  <a:cubicBezTo>
                    <a:pt x="17026" y="12186"/>
                    <a:pt x="17018" y="12196"/>
                    <a:pt x="17011" y="12206"/>
                  </a:cubicBezTo>
                  <a:cubicBezTo>
                    <a:pt x="16990" y="12247"/>
                    <a:pt x="16968" y="12289"/>
                    <a:pt x="16947" y="12330"/>
                  </a:cubicBezTo>
                  <a:cubicBezTo>
                    <a:pt x="16857" y="12482"/>
                    <a:pt x="16761" y="12631"/>
                    <a:pt x="16726" y="12810"/>
                  </a:cubicBezTo>
                  <a:cubicBezTo>
                    <a:pt x="16697" y="12853"/>
                    <a:pt x="16657" y="12895"/>
                    <a:pt x="16635" y="12941"/>
                  </a:cubicBezTo>
                  <a:cubicBezTo>
                    <a:pt x="16514" y="13194"/>
                    <a:pt x="16399" y="13448"/>
                    <a:pt x="16283" y="13703"/>
                  </a:cubicBezTo>
                  <a:cubicBezTo>
                    <a:pt x="16059" y="14189"/>
                    <a:pt x="15836" y="14676"/>
                    <a:pt x="15619" y="15166"/>
                  </a:cubicBezTo>
                  <a:cubicBezTo>
                    <a:pt x="15559" y="15304"/>
                    <a:pt x="15521" y="15448"/>
                    <a:pt x="15471" y="15590"/>
                  </a:cubicBezTo>
                  <a:cubicBezTo>
                    <a:pt x="15453" y="15622"/>
                    <a:pt x="15437" y="15655"/>
                    <a:pt x="15418" y="15686"/>
                  </a:cubicBezTo>
                  <a:cubicBezTo>
                    <a:pt x="15407" y="15716"/>
                    <a:pt x="15395" y="15747"/>
                    <a:pt x="15384" y="15777"/>
                  </a:cubicBezTo>
                  <a:cubicBezTo>
                    <a:pt x="15279" y="15908"/>
                    <a:pt x="15233" y="16065"/>
                    <a:pt x="15195" y="16224"/>
                  </a:cubicBezTo>
                  <a:cubicBezTo>
                    <a:pt x="15183" y="16254"/>
                    <a:pt x="15170" y="16282"/>
                    <a:pt x="15158" y="16310"/>
                  </a:cubicBezTo>
                  <a:cubicBezTo>
                    <a:pt x="15066" y="16382"/>
                    <a:pt x="15066" y="16497"/>
                    <a:pt x="15021" y="16592"/>
                  </a:cubicBezTo>
                  <a:cubicBezTo>
                    <a:pt x="14956" y="16683"/>
                    <a:pt x="14910" y="16782"/>
                    <a:pt x="14903" y="16896"/>
                  </a:cubicBezTo>
                  <a:cubicBezTo>
                    <a:pt x="14900" y="16905"/>
                    <a:pt x="14898" y="16913"/>
                    <a:pt x="14897" y="16921"/>
                  </a:cubicBezTo>
                  <a:cubicBezTo>
                    <a:pt x="14812" y="16992"/>
                    <a:pt x="14799" y="17095"/>
                    <a:pt x="14774" y="17194"/>
                  </a:cubicBezTo>
                  <a:cubicBezTo>
                    <a:pt x="14771" y="17204"/>
                    <a:pt x="14768" y="17213"/>
                    <a:pt x="14764" y="17223"/>
                  </a:cubicBezTo>
                  <a:cubicBezTo>
                    <a:pt x="14749" y="17241"/>
                    <a:pt x="14730" y="17259"/>
                    <a:pt x="14720" y="17281"/>
                  </a:cubicBezTo>
                  <a:cubicBezTo>
                    <a:pt x="14529" y="17738"/>
                    <a:pt x="14336" y="18196"/>
                    <a:pt x="14150" y="18656"/>
                  </a:cubicBezTo>
                  <a:cubicBezTo>
                    <a:pt x="13910" y="19248"/>
                    <a:pt x="13675" y="19839"/>
                    <a:pt x="13443" y="20433"/>
                  </a:cubicBezTo>
                  <a:cubicBezTo>
                    <a:pt x="13379" y="20600"/>
                    <a:pt x="13329" y="20774"/>
                    <a:pt x="13273" y="20945"/>
                  </a:cubicBezTo>
                  <a:cubicBezTo>
                    <a:pt x="13269" y="20971"/>
                    <a:pt x="13266" y="20996"/>
                    <a:pt x="13261" y="21022"/>
                  </a:cubicBezTo>
                  <a:cubicBezTo>
                    <a:pt x="13228" y="21075"/>
                    <a:pt x="13185" y="21125"/>
                    <a:pt x="13162" y="21183"/>
                  </a:cubicBezTo>
                  <a:cubicBezTo>
                    <a:pt x="13074" y="21398"/>
                    <a:pt x="12989" y="21617"/>
                    <a:pt x="12908" y="21835"/>
                  </a:cubicBezTo>
                  <a:cubicBezTo>
                    <a:pt x="12885" y="21900"/>
                    <a:pt x="12875" y="21968"/>
                    <a:pt x="12859" y="22036"/>
                  </a:cubicBezTo>
                  <a:cubicBezTo>
                    <a:pt x="12850" y="22064"/>
                    <a:pt x="12844" y="22092"/>
                    <a:pt x="12835" y="22120"/>
                  </a:cubicBezTo>
                  <a:cubicBezTo>
                    <a:pt x="12816" y="22170"/>
                    <a:pt x="12797" y="22218"/>
                    <a:pt x="12778" y="22268"/>
                  </a:cubicBezTo>
                  <a:cubicBezTo>
                    <a:pt x="12763" y="22301"/>
                    <a:pt x="12746" y="22332"/>
                    <a:pt x="12731" y="22365"/>
                  </a:cubicBezTo>
                  <a:cubicBezTo>
                    <a:pt x="12696" y="22465"/>
                    <a:pt x="12663" y="22562"/>
                    <a:pt x="12629" y="22662"/>
                  </a:cubicBezTo>
                  <a:cubicBezTo>
                    <a:pt x="12614" y="22705"/>
                    <a:pt x="12599" y="22746"/>
                    <a:pt x="12584" y="22789"/>
                  </a:cubicBezTo>
                  <a:cubicBezTo>
                    <a:pt x="12562" y="22829"/>
                    <a:pt x="12542" y="22870"/>
                    <a:pt x="12521" y="22910"/>
                  </a:cubicBezTo>
                  <a:cubicBezTo>
                    <a:pt x="12438" y="23127"/>
                    <a:pt x="12352" y="23344"/>
                    <a:pt x="12271" y="23562"/>
                  </a:cubicBezTo>
                  <a:cubicBezTo>
                    <a:pt x="12236" y="23655"/>
                    <a:pt x="12215" y="23751"/>
                    <a:pt x="12186" y="23847"/>
                  </a:cubicBezTo>
                  <a:cubicBezTo>
                    <a:pt x="12157" y="23936"/>
                    <a:pt x="12125" y="24028"/>
                    <a:pt x="12095" y="24119"/>
                  </a:cubicBezTo>
                  <a:cubicBezTo>
                    <a:pt x="12085" y="24138"/>
                    <a:pt x="12077" y="24158"/>
                    <a:pt x="12067" y="24180"/>
                  </a:cubicBezTo>
                  <a:cubicBezTo>
                    <a:pt x="12057" y="24210"/>
                    <a:pt x="12047" y="24239"/>
                    <a:pt x="12036" y="24269"/>
                  </a:cubicBezTo>
                  <a:cubicBezTo>
                    <a:pt x="12006" y="24350"/>
                    <a:pt x="11976" y="24431"/>
                    <a:pt x="11946" y="24513"/>
                  </a:cubicBezTo>
                  <a:cubicBezTo>
                    <a:pt x="11936" y="24542"/>
                    <a:pt x="11927" y="24572"/>
                    <a:pt x="11917" y="24602"/>
                  </a:cubicBezTo>
                  <a:lnTo>
                    <a:pt x="11877" y="24718"/>
                  </a:lnTo>
                  <a:cubicBezTo>
                    <a:pt x="11865" y="24756"/>
                    <a:pt x="11854" y="24794"/>
                    <a:pt x="11842" y="24832"/>
                  </a:cubicBezTo>
                  <a:cubicBezTo>
                    <a:pt x="11824" y="24875"/>
                    <a:pt x="11807" y="24918"/>
                    <a:pt x="11787" y="24961"/>
                  </a:cubicBezTo>
                  <a:cubicBezTo>
                    <a:pt x="11779" y="24983"/>
                    <a:pt x="11771" y="25003"/>
                    <a:pt x="11763" y="25024"/>
                  </a:cubicBezTo>
                  <a:cubicBezTo>
                    <a:pt x="11753" y="25054"/>
                    <a:pt x="11743" y="25085"/>
                    <a:pt x="11733" y="25115"/>
                  </a:cubicBezTo>
                  <a:cubicBezTo>
                    <a:pt x="11653" y="25331"/>
                    <a:pt x="11572" y="25546"/>
                    <a:pt x="11496" y="25763"/>
                  </a:cubicBezTo>
                  <a:cubicBezTo>
                    <a:pt x="11364" y="26137"/>
                    <a:pt x="11234" y="26511"/>
                    <a:pt x="11107" y="26887"/>
                  </a:cubicBezTo>
                  <a:cubicBezTo>
                    <a:pt x="11069" y="26999"/>
                    <a:pt x="11042" y="27117"/>
                    <a:pt x="11009" y="27231"/>
                  </a:cubicBezTo>
                  <a:cubicBezTo>
                    <a:pt x="11009" y="27259"/>
                    <a:pt x="11008" y="27289"/>
                    <a:pt x="11006" y="27317"/>
                  </a:cubicBezTo>
                  <a:cubicBezTo>
                    <a:pt x="10966" y="27402"/>
                    <a:pt x="10917" y="27481"/>
                    <a:pt x="10887" y="27569"/>
                  </a:cubicBezTo>
                  <a:cubicBezTo>
                    <a:pt x="10817" y="27773"/>
                    <a:pt x="10768" y="27981"/>
                    <a:pt x="10691" y="28182"/>
                  </a:cubicBezTo>
                  <a:cubicBezTo>
                    <a:pt x="10567" y="28514"/>
                    <a:pt x="10441" y="28846"/>
                    <a:pt x="10375" y="29195"/>
                  </a:cubicBezTo>
                  <a:cubicBezTo>
                    <a:pt x="10367" y="29216"/>
                    <a:pt x="10360" y="29236"/>
                    <a:pt x="10352" y="29258"/>
                  </a:cubicBezTo>
                  <a:cubicBezTo>
                    <a:pt x="10339" y="29278"/>
                    <a:pt x="10320" y="29296"/>
                    <a:pt x="10314" y="29319"/>
                  </a:cubicBezTo>
                  <a:cubicBezTo>
                    <a:pt x="10253" y="29519"/>
                    <a:pt x="10195" y="29721"/>
                    <a:pt x="10137" y="29922"/>
                  </a:cubicBezTo>
                  <a:cubicBezTo>
                    <a:pt x="10127" y="29961"/>
                    <a:pt x="10117" y="30001"/>
                    <a:pt x="10107" y="30043"/>
                  </a:cubicBezTo>
                  <a:cubicBezTo>
                    <a:pt x="10067" y="30154"/>
                    <a:pt x="10026" y="30264"/>
                    <a:pt x="9984" y="30375"/>
                  </a:cubicBezTo>
                  <a:cubicBezTo>
                    <a:pt x="9984" y="30385"/>
                    <a:pt x="9983" y="30395"/>
                    <a:pt x="9984" y="30405"/>
                  </a:cubicBezTo>
                  <a:cubicBezTo>
                    <a:pt x="9978" y="30427"/>
                    <a:pt x="9971" y="30448"/>
                    <a:pt x="9966" y="30470"/>
                  </a:cubicBezTo>
                  <a:cubicBezTo>
                    <a:pt x="9961" y="30488"/>
                    <a:pt x="9958" y="30506"/>
                    <a:pt x="9955" y="30526"/>
                  </a:cubicBezTo>
                  <a:cubicBezTo>
                    <a:pt x="9915" y="30637"/>
                    <a:pt x="9875" y="30748"/>
                    <a:pt x="9835" y="30859"/>
                  </a:cubicBezTo>
                  <a:cubicBezTo>
                    <a:pt x="9786" y="31029"/>
                    <a:pt x="9734" y="31202"/>
                    <a:pt x="9683" y="31372"/>
                  </a:cubicBezTo>
                  <a:cubicBezTo>
                    <a:pt x="9681" y="31382"/>
                    <a:pt x="9680" y="31392"/>
                    <a:pt x="9681" y="31402"/>
                  </a:cubicBezTo>
                  <a:lnTo>
                    <a:pt x="9632" y="31556"/>
                  </a:lnTo>
                  <a:cubicBezTo>
                    <a:pt x="9630" y="31576"/>
                    <a:pt x="9628" y="31594"/>
                    <a:pt x="9625" y="31614"/>
                  </a:cubicBezTo>
                  <a:cubicBezTo>
                    <a:pt x="9620" y="31622"/>
                    <a:pt x="9617" y="31630"/>
                    <a:pt x="9617" y="31640"/>
                  </a:cubicBezTo>
                  <a:cubicBezTo>
                    <a:pt x="9579" y="31763"/>
                    <a:pt x="9539" y="31884"/>
                    <a:pt x="9499" y="32006"/>
                  </a:cubicBezTo>
                  <a:cubicBezTo>
                    <a:pt x="9431" y="32096"/>
                    <a:pt x="9415" y="32200"/>
                    <a:pt x="9412" y="32309"/>
                  </a:cubicBezTo>
                  <a:cubicBezTo>
                    <a:pt x="9407" y="32326"/>
                    <a:pt x="9403" y="32342"/>
                    <a:pt x="9400" y="32359"/>
                  </a:cubicBezTo>
                  <a:cubicBezTo>
                    <a:pt x="9383" y="32382"/>
                    <a:pt x="9362" y="32404"/>
                    <a:pt x="9354" y="32428"/>
                  </a:cubicBezTo>
                  <a:cubicBezTo>
                    <a:pt x="9322" y="32523"/>
                    <a:pt x="9296" y="32619"/>
                    <a:pt x="9269" y="32715"/>
                  </a:cubicBezTo>
                  <a:cubicBezTo>
                    <a:pt x="9226" y="32872"/>
                    <a:pt x="9185" y="33029"/>
                    <a:pt x="9142" y="33187"/>
                  </a:cubicBezTo>
                  <a:cubicBezTo>
                    <a:pt x="9135" y="33213"/>
                    <a:pt x="9130" y="33240"/>
                    <a:pt x="9125" y="33268"/>
                  </a:cubicBezTo>
                  <a:cubicBezTo>
                    <a:pt x="9112" y="33301"/>
                    <a:pt x="9099" y="33336"/>
                    <a:pt x="9084" y="33369"/>
                  </a:cubicBezTo>
                  <a:cubicBezTo>
                    <a:pt x="9021" y="33589"/>
                    <a:pt x="8955" y="33808"/>
                    <a:pt x="8895" y="34028"/>
                  </a:cubicBezTo>
                  <a:cubicBezTo>
                    <a:pt x="8859" y="34157"/>
                    <a:pt x="8832" y="34289"/>
                    <a:pt x="8801" y="34420"/>
                  </a:cubicBezTo>
                  <a:cubicBezTo>
                    <a:pt x="8792" y="34442"/>
                    <a:pt x="8786" y="34463"/>
                    <a:pt x="8779" y="34485"/>
                  </a:cubicBezTo>
                  <a:cubicBezTo>
                    <a:pt x="8759" y="34526"/>
                    <a:pt x="8734" y="34564"/>
                    <a:pt x="8723" y="34607"/>
                  </a:cubicBezTo>
                  <a:cubicBezTo>
                    <a:pt x="8670" y="34799"/>
                    <a:pt x="8617" y="34995"/>
                    <a:pt x="8567" y="35188"/>
                  </a:cubicBezTo>
                  <a:cubicBezTo>
                    <a:pt x="8542" y="35285"/>
                    <a:pt x="8524" y="35384"/>
                    <a:pt x="8504" y="35482"/>
                  </a:cubicBezTo>
                  <a:cubicBezTo>
                    <a:pt x="8496" y="35501"/>
                    <a:pt x="8488" y="35523"/>
                    <a:pt x="8479" y="35543"/>
                  </a:cubicBezTo>
                  <a:cubicBezTo>
                    <a:pt x="8438" y="35664"/>
                    <a:pt x="8397" y="35785"/>
                    <a:pt x="8355" y="35905"/>
                  </a:cubicBezTo>
                  <a:lnTo>
                    <a:pt x="8365" y="35939"/>
                  </a:lnTo>
                  <a:cubicBezTo>
                    <a:pt x="8352" y="35958"/>
                    <a:pt x="8340" y="35978"/>
                    <a:pt x="8327" y="35996"/>
                  </a:cubicBezTo>
                  <a:cubicBezTo>
                    <a:pt x="8272" y="35998"/>
                    <a:pt x="8253" y="36036"/>
                    <a:pt x="8248" y="36081"/>
                  </a:cubicBezTo>
                  <a:cubicBezTo>
                    <a:pt x="8246" y="36091"/>
                    <a:pt x="8279" y="36104"/>
                    <a:pt x="8296" y="36117"/>
                  </a:cubicBezTo>
                  <a:cubicBezTo>
                    <a:pt x="8272" y="36218"/>
                    <a:pt x="8249" y="36318"/>
                    <a:pt x="8226" y="36419"/>
                  </a:cubicBezTo>
                  <a:cubicBezTo>
                    <a:pt x="8195" y="36437"/>
                    <a:pt x="8147" y="36448"/>
                    <a:pt x="8135" y="36475"/>
                  </a:cubicBezTo>
                  <a:cubicBezTo>
                    <a:pt x="8102" y="36558"/>
                    <a:pt x="8080" y="36644"/>
                    <a:pt x="8057" y="36730"/>
                  </a:cubicBezTo>
                  <a:cubicBezTo>
                    <a:pt x="8046" y="36776"/>
                    <a:pt x="8064" y="36808"/>
                    <a:pt x="8117" y="36813"/>
                  </a:cubicBezTo>
                  <a:cubicBezTo>
                    <a:pt x="8117" y="36843"/>
                    <a:pt x="8117" y="36874"/>
                    <a:pt x="8117" y="36904"/>
                  </a:cubicBezTo>
                  <a:cubicBezTo>
                    <a:pt x="8117" y="36904"/>
                    <a:pt x="8104" y="36900"/>
                    <a:pt x="8104" y="36900"/>
                  </a:cubicBezTo>
                  <a:cubicBezTo>
                    <a:pt x="8067" y="36912"/>
                    <a:pt x="8039" y="36927"/>
                    <a:pt x="8084" y="36963"/>
                  </a:cubicBezTo>
                  <a:lnTo>
                    <a:pt x="8079" y="37053"/>
                  </a:lnTo>
                  <a:cubicBezTo>
                    <a:pt x="8069" y="37083"/>
                    <a:pt x="8060" y="37114"/>
                    <a:pt x="8051" y="37144"/>
                  </a:cubicBezTo>
                  <a:lnTo>
                    <a:pt x="7988" y="37326"/>
                  </a:lnTo>
                  <a:cubicBezTo>
                    <a:pt x="7890" y="37369"/>
                    <a:pt x="7883" y="37389"/>
                    <a:pt x="7936" y="37478"/>
                  </a:cubicBezTo>
                  <a:cubicBezTo>
                    <a:pt x="7933" y="37498"/>
                    <a:pt x="7930" y="37518"/>
                    <a:pt x="7926" y="37538"/>
                  </a:cubicBezTo>
                  <a:cubicBezTo>
                    <a:pt x="7900" y="37556"/>
                    <a:pt x="7858" y="37568"/>
                    <a:pt x="7847" y="37594"/>
                  </a:cubicBezTo>
                  <a:cubicBezTo>
                    <a:pt x="7774" y="37756"/>
                    <a:pt x="7739" y="37930"/>
                    <a:pt x="7728" y="38107"/>
                  </a:cubicBezTo>
                  <a:cubicBezTo>
                    <a:pt x="7726" y="38119"/>
                    <a:pt x="7744" y="38131"/>
                    <a:pt x="7752" y="38142"/>
                  </a:cubicBezTo>
                  <a:cubicBezTo>
                    <a:pt x="7754" y="38164"/>
                    <a:pt x="7756" y="38184"/>
                    <a:pt x="7757" y="38205"/>
                  </a:cubicBezTo>
                  <a:lnTo>
                    <a:pt x="7746" y="38200"/>
                  </a:lnTo>
                  <a:cubicBezTo>
                    <a:pt x="7686" y="38210"/>
                    <a:pt x="7661" y="38247"/>
                    <a:pt x="7661" y="38305"/>
                  </a:cubicBezTo>
                  <a:cubicBezTo>
                    <a:pt x="7661" y="38339"/>
                    <a:pt x="7670" y="38381"/>
                    <a:pt x="7655" y="38409"/>
                  </a:cubicBezTo>
                  <a:cubicBezTo>
                    <a:pt x="7577" y="38566"/>
                    <a:pt x="7546" y="38738"/>
                    <a:pt x="7486" y="38901"/>
                  </a:cubicBezTo>
                  <a:cubicBezTo>
                    <a:pt x="7380" y="39189"/>
                    <a:pt x="7357" y="39493"/>
                    <a:pt x="7271" y="39783"/>
                  </a:cubicBezTo>
                  <a:cubicBezTo>
                    <a:pt x="7238" y="39892"/>
                    <a:pt x="7229" y="40010"/>
                    <a:pt x="7186" y="40114"/>
                  </a:cubicBezTo>
                  <a:cubicBezTo>
                    <a:pt x="7077" y="40381"/>
                    <a:pt x="7031" y="40661"/>
                    <a:pt x="7002" y="40944"/>
                  </a:cubicBezTo>
                  <a:cubicBezTo>
                    <a:pt x="6999" y="40967"/>
                    <a:pt x="7026" y="40993"/>
                    <a:pt x="7037" y="41018"/>
                  </a:cubicBezTo>
                  <a:cubicBezTo>
                    <a:pt x="7032" y="41056"/>
                    <a:pt x="7027" y="41094"/>
                    <a:pt x="7022" y="41132"/>
                  </a:cubicBezTo>
                  <a:lnTo>
                    <a:pt x="6993" y="41164"/>
                  </a:lnTo>
                  <a:cubicBezTo>
                    <a:pt x="6971" y="41175"/>
                    <a:pt x="6936" y="41180"/>
                    <a:pt x="6930" y="41197"/>
                  </a:cubicBezTo>
                  <a:cubicBezTo>
                    <a:pt x="6898" y="41275"/>
                    <a:pt x="6867" y="41354"/>
                    <a:pt x="6848" y="41435"/>
                  </a:cubicBezTo>
                  <a:cubicBezTo>
                    <a:pt x="6819" y="41561"/>
                    <a:pt x="6824" y="41700"/>
                    <a:pt x="6771" y="41815"/>
                  </a:cubicBezTo>
                  <a:cubicBezTo>
                    <a:pt x="6635" y="42111"/>
                    <a:pt x="6637" y="42440"/>
                    <a:pt x="6521" y="42740"/>
                  </a:cubicBezTo>
                  <a:cubicBezTo>
                    <a:pt x="6497" y="42800"/>
                    <a:pt x="6486" y="42869"/>
                    <a:pt x="6488" y="42932"/>
                  </a:cubicBezTo>
                  <a:cubicBezTo>
                    <a:pt x="6493" y="43066"/>
                    <a:pt x="6418" y="43164"/>
                    <a:pt x="6367" y="43277"/>
                  </a:cubicBezTo>
                  <a:cubicBezTo>
                    <a:pt x="6327" y="43253"/>
                    <a:pt x="6297" y="43235"/>
                    <a:pt x="6267" y="43217"/>
                  </a:cubicBezTo>
                  <a:cubicBezTo>
                    <a:pt x="6309" y="42904"/>
                    <a:pt x="6347" y="42591"/>
                    <a:pt x="6392" y="42280"/>
                  </a:cubicBezTo>
                  <a:cubicBezTo>
                    <a:pt x="6441" y="41927"/>
                    <a:pt x="6494" y="41576"/>
                    <a:pt x="6545" y="41225"/>
                  </a:cubicBezTo>
                  <a:cubicBezTo>
                    <a:pt x="6564" y="41207"/>
                    <a:pt x="6582" y="41190"/>
                    <a:pt x="6600" y="41174"/>
                  </a:cubicBezTo>
                  <a:cubicBezTo>
                    <a:pt x="6584" y="41161"/>
                    <a:pt x="6567" y="41147"/>
                    <a:pt x="6550" y="41134"/>
                  </a:cubicBezTo>
                  <a:cubicBezTo>
                    <a:pt x="6584" y="40902"/>
                    <a:pt x="6617" y="40669"/>
                    <a:pt x="6653" y="40437"/>
                  </a:cubicBezTo>
                  <a:cubicBezTo>
                    <a:pt x="6695" y="40169"/>
                    <a:pt x="6741" y="39902"/>
                    <a:pt x="6784" y="39636"/>
                  </a:cubicBezTo>
                  <a:cubicBezTo>
                    <a:pt x="6850" y="39218"/>
                    <a:pt x="6913" y="38803"/>
                    <a:pt x="6978" y="38386"/>
                  </a:cubicBezTo>
                  <a:cubicBezTo>
                    <a:pt x="7016" y="38144"/>
                    <a:pt x="7052" y="37901"/>
                    <a:pt x="7090" y="37659"/>
                  </a:cubicBezTo>
                  <a:cubicBezTo>
                    <a:pt x="7098" y="37617"/>
                    <a:pt x="7105" y="37578"/>
                    <a:pt x="7113" y="37538"/>
                  </a:cubicBezTo>
                  <a:cubicBezTo>
                    <a:pt x="7125" y="37493"/>
                    <a:pt x="7140" y="37450"/>
                    <a:pt x="7147" y="37407"/>
                  </a:cubicBezTo>
                  <a:cubicBezTo>
                    <a:pt x="7219" y="37008"/>
                    <a:pt x="7287" y="36609"/>
                    <a:pt x="7362" y="36212"/>
                  </a:cubicBezTo>
                  <a:cubicBezTo>
                    <a:pt x="7440" y="35780"/>
                    <a:pt x="7522" y="35347"/>
                    <a:pt x="7603" y="34917"/>
                  </a:cubicBezTo>
                  <a:cubicBezTo>
                    <a:pt x="7653" y="34662"/>
                    <a:pt x="7704" y="34407"/>
                    <a:pt x="7756" y="34152"/>
                  </a:cubicBezTo>
                  <a:cubicBezTo>
                    <a:pt x="7822" y="34135"/>
                    <a:pt x="7829" y="34104"/>
                    <a:pt x="7777" y="34059"/>
                  </a:cubicBezTo>
                  <a:cubicBezTo>
                    <a:pt x="7779" y="34039"/>
                    <a:pt x="7779" y="34020"/>
                    <a:pt x="7782" y="34000"/>
                  </a:cubicBezTo>
                  <a:cubicBezTo>
                    <a:pt x="7933" y="33268"/>
                    <a:pt x="8080" y="32536"/>
                    <a:pt x="8233" y="31804"/>
                  </a:cubicBezTo>
                  <a:cubicBezTo>
                    <a:pt x="8352" y="31236"/>
                    <a:pt x="8473" y="30667"/>
                    <a:pt x="8599" y="30099"/>
                  </a:cubicBezTo>
                  <a:cubicBezTo>
                    <a:pt x="8675" y="29756"/>
                    <a:pt x="8759" y="29417"/>
                    <a:pt x="8839" y="29074"/>
                  </a:cubicBezTo>
                  <a:cubicBezTo>
                    <a:pt x="8847" y="29043"/>
                    <a:pt x="8855" y="29013"/>
                    <a:pt x="8863" y="28982"/>
                  </a:cubicBezTo>
                  <a:lnTo>
                    <a:pt x="8863" y="28982"/>
                  </a:lnTo>
                  <a:cubicBezTo>
                    <a:pt x="8855" y="29013"/>
                    <a:pt x="8847" y="29044"/>
                    <a:pt x="8839" y="29074"/>
                  </a:cubicBezTo>
                  <a:cubicBezTo>
                    <a:pt x="8907" y="29059"/>
                    <a:pt x="8916" y="29029"/>
                    <a:pt x="8863" y="28981"/>
                  </a:cubicBezTo>
                  <a:lnTo>
                    <a:pt x="8863" y="28981"/>
                  </a:lnTo>
                  <a:cubicBezTo>
                    <a:pt x="8863" y="28981"/>
                    <a:pt x="8863" y="28981"/>
                    <a:pt x="8863" y="28981"/>
                  </a:cubicBezTo>
                  <a:cubicBezTo>
                    <a:pt x="8890" y="28859"/>
                    <a:pt x="8913" y="28736"/>
                    <a:pt x="8943" y="28615"/>
                  </a:cubicBezTo>
                  <a:cubicBezTo>
                    <a:pt x="9062" y="28104"/>
                    <a:pt x="9185" y="27591"/>
                    <a:pt x="9306" y="27079"/>
                  </a:cubicBezTo>
                  <a:cubicBezTo>
                    <a:pt x="9325" y="26998"/>
                    <a:pt x="9352" y="26917"/>
                    <a:pt x="9375" y="26836"/>
                  </a:cubicBezTo>
                  <a:cubicBezTo>
                    <a:pt x="9378" y="26817"/>
                    <a:pt x="9382" y="26797"/>
                    <a:pt x="9385" y="26778"/>
                  </a:cubicBezTo>
                  <a:lnTo>
                    <a:pt x="9499" y="26263"/>
                  </a:lnTo>
                  <a:lnTo>
                    <a:pt x="9539" y="26082"/>
                  </a:lnTo>
                  <a:cubicBezTo>
                    <a:pt x="9569" y="25981"/>
                    <a:pt x="9599" y="25882"/>
                    <a:pt x="9627" y="25781"/>
                  </a:cubicBezTo>
                  <a:cubicBezTo>
                    <a:pt x="9628" y="25761"/>
                    <a:pt x="9630" y="25739"/>
                    <a:pt x="9630" y="25720"/>
                  </a:cubicBezTo>
                  <a:cubicBezTo>
                    <a:pt x="9640" y="25700"/>
                    <a:pt x="9650" y="25682"/>
                    <a:pt x="9658" y="25662"/>
                  </a:cubicBezTo>
                  <a:cubicBezTo>
                    <a:pt x="9660" y="25640"/>
                    <a:pt x="9662" y="25619"/>
                    <a:pt x="9662" y="25597"/>
                  </a:cubicBezTo>
                  <a:lnTo>
                    <a:pt x="9683" y="25569"/>
                  </a:lnTo>
                  <a:cubicBezTo>
                    <a:pt x="9686" y="25539"/>
                    <a:pt x="9690" y="25508"/>
                    <a:pt x="9693" y="25478"/>
                  </a:cubicBezTo>
                  <a:cubicBezTo>
                    <a:pt x="9701" y="25458"/>
                    <a:pt x="9708" y="25438"/>
                    <a:pt x="9716" y="25418"/>
                  </a:cubicBezTo>
                  <a:cubicBezTo>
                    <a:pt x="9718" y="25397"/>
                    <a:pt x="9719" y="25377"/>
                    <a:pt x="9721" y="25355"/>
                  </a:cubicBezTo>
                  <a:cubicBezTo>
                    <a:pt x="9728" y="25345"/>
                    <a:pt x="9736" y="25335"/>
                    <a:pt x="9743" y="25327"/>
                  </a:cubicBezTo>
                  <a:cubicBezTo>
                    <a:pt x="9814" y="25061"/>
                    <a:pt x="9883" y="24794"/>
                    <a:pt x="9955" y="24529"/>
                  </a:cubicBezTo>
                  <a:cubicBezTo>
                    <a:pt x="10003" y="24350"/>
                    <a:pt x="10054" y="24173"/>
                    <a:pt x="10104" y="23996"/>
                  </a:cubicBezTo>
                  <a:cubicBezTo>
                    <a:pt x="10110" y="23975"/>
                    <a:pt x="10117" y="23953"/>
                    <a:pt x="10123" y="23931"/>
                  </a:cubicBezTo>
                  <a:cubicBezTo>
                    <a:pt x="10130" y="23897"/>
                    <a:pt x="10135" y="23862"/>
                    <a:pt x="10143" y="23827"/>
                  </a:cubicBezTo>
                  <a:cubicBezTo>
                    <a:pt x="10277" y="23334"/>
                    <a:pt x="10410" y="22840"/>
                    <a:pt x="10547" y="22347"/>
                  </a:cubicBezTo>
                  <a:cubicBezTo>
                    <a:pt x="10667" y="21917"/>
                    <a:pt x="10791" y="21488"/>
                    <a:pt x="10915" y="21059"/>
                  </a:cubicBezTo>
                  <a:cubicBezTo>
                    <a:pt x="10984" y="20819"/>
                    <a:pt x="11059" y="20579"/>
                    <a:pt x="11132" y="20340"/>
                  </a:cubicBezTo>
                  <a:cubicBezTo>
                    <a:pt x="11140" y="20309"/>
                    <a:pt x="11150" y="20279"/>
                    <a:pt x="11160" y="20249"/>
                  </a:cubicBezTo>
                  <a:cubicBezTo>
                    <a:pt x="11264" y="19888"/>
                    <a:pt x="11365" y="19529"/>
                    <a:pt x="11473" y="19170"/>
                  </a:cubicBezTo>
                  <a:cubicBezTo>
                    <a:pt x="11536" y="18964"/>
                    <a:pt x="11607" y="18761"/>
                    <a:pt x="11673" y="18557"/>
                  </a:cubicBezTo>
                  <a:cubicBezTo>
                    <a:pt x="11683" y="18526"/>
                    <a:pt x="11691" y="18496"/>
                    <a:pt x="11701" y="18464"/>
                  </a:cubicBezTo>
                  <a:cubicBezTo>
                    <a:pt x="11761" y="18262"/>
                    <a:pt x="11819" y="18060"/>
                    <a:pt x="11883" y="17860"/>
                  </a:cubicBezTo>
                  <a:cubicBezTo>
                    <a:pt x="12071" y="17272"/>
                    <a:pt x="12258" y="16683"/>
                    <a:pt x="12450" y="16097"/>
                  </a:cubicBezTo>
                  <a:cubicBezTo>
                    <a:pt x="12607" y="15620"/>
                    <a:pt x="12768" y="15145"/>
                    <a:pt x="12930" y="14670"/>
                  </a:cubicBezTo>
                  <a:cubicBezTo>
                    <a:pt x="13042" y="14337"/>
                    <a:pt x="13158" y="14006"/>
                    <a:pt x="13273" y="13673"/>
                  </a:cubicBezTo>
                  <a:cubicBezTo>
                    <a:pt x="13334" y="13497"/>
                    <a:pt x="13392" y="13322"/>
                    <a:pt x="13451" y="13146"/>
                  </a:cubicBezTo>
                  <a:cubicBezTo>
                    <a:pt x="13461" y="13135"/>
                    <a:pt x="13471" y="13125"/>
                    <a:pt x="13481" y="13115"/>
                  </a:cubicBezTo>
                  <a:cubicBezTo>
                    <a:pt x="13491" y="13085"/>
                    <a:pt x="13501" y="13055"/>
                    <a:pt x="13513" y="13025"/>
                  </a:cubicBezTo>
                  <a:cubicBezTo>
                    <a:pt x="13516" y="12996"/>
                    <a:pt x="13519" y="12966"/>
                    <a:pt x="13523" y="12938"/>
                  </a:cubicBezTo>
                  <a:cubicBezTo>
                    <a:pt x="13539" y="12896"/>
                    <a:pt x="13556" y="12855"/>
                    <a:pt x="13572" y="12814"/>
                  </a:cubicBezTo>
                  <a:cubicBezTo>
                    <a:pt x="13683" y="12516"/>
                    <a:pt x="13796" y="12217"/>
                    <a:pt x="13905" y="11918"/>
                  </a:cubicBezTo>
                  <a:cubicBezTo>
                    <a:pt x="13940" y="11825"/>
                    <a:pt x="13966" y="11729"/>
                    <a:pt x="13996" y="11635"/>
                  </a:cubicBezTo>
                  <a:cubicBezTo>
                    <a:pt x="13999" y="11623"/>
                    <a:pt x="14003" y="11613"/>
                    <a:pt x="14006" y="11603"/>
                  </a:cubicBezTo>
                  <a:cubicBezTo>
                    <a:pt x="14013" y="11595"/>
                    <a:pt x="14019" y="11587"/>
                    <a:pt x="14026" y="11578"/>
                  </a:cubicBezTo>
                  <a:cubicBezTo>
                    <a:pt x="14031" y="11557"/>
                    <a:pt x="14034" y="11537"/>
                    <a:pt x="14038" y="11517"/>
                  </a:cubicBezTo>
                  <a:cubicBezTo>
                    <a:pt x="14052" y="11497"/>
                    <a:pt x="14071" y="11479"/>
                    <a:pt x="14079" y="11456"/>
                  </a:cubicBezTo>
                  <a:cubicBezTo>
                    <a:pt x="14251" y="11001"/>
                    <a:pt x="14413" y="10542"/>
                    <a:pt x="14591" y="10088"/>
                  </a:cubicBezTo>
                  <a:cubicBezTo>
                    <a:pt x="14880" y="9350"/>
                    <a:pt x="15175" y="8613"/>
                    <a:pt x="15471" y="7876"/>
                  </a:cubicBezTo>
                  <a:cubicBezTo>
                    <a:pt x="15640" y="7457"/>
                    <a:pt x="15812" y="7040"/>
                    <a:pt x="15988" y="6623"/>
                  </a:cubicBezTo>
                  <a:cubicBezTo>
                    <a:pt x="16178" y="6164"/>
                    <a:pt x="16372" y="5706"/>
                    <a:pt x="16569" y="5249"/>
                  </a:cubicBezTo>
                  <a:cubicBezTo>
                    <a:pt x="16660" y="5037"/>
                    <a:pt x="16761" y="4830"/>
                    <a:pt x="16859" y="4621"/>
                  </a:cubicBezTo>
                  <a:cubicBezTo>
                    <a:pt x="16869" y="4601"/>
                    <a:pt x="16877" y="4580"/>
                    <a:pt x="16887" y="4560"/>
                  </a:cubicBezTo>
                  <a:cubicBezTo>
                    <a:pt x="17009" y="4278"/>
                    <a:pt x="17127" y="3995"/>
                    <a:pt x="17255" y="3717"/>
                  </a:cubicBezTo>
                  <a:cubicBezTo>
                    <a:pt x="17422" y="3353"/>
                    <a:pt x="17596" y="2990"/>
                    <a:pt x="17768" y="2628"/>
                  </a:cubicBezTo>
                  <a:lnTo>
                    <a:pt x="17796" y="2566"/>
                  </a:lnTo>
                  <a:cubicBezTo>
                    <a:pt x="17869" y="2403"/>
                    <a:pt x="17942" y="2239"/>
                    <a:pt x="18015" y="2075"/>
                  </a:cubicBezTo>
                  <a:cubicBezTo>
                    <a:pt x="18056" y="1979"/>
                    <a:pt x="18097" y="1881"/>
                    <a:pt x="18137" y="1785"/>
                  </a:cubicBezTo>
                  <a:cubicBezTo>
                    <a:pt x="18150" y="1772"/>
                    <a:pt x="18164" y="1760"/>
                    <a:pt x="18177" y="1747"/>
                  </a:cubicBezTo>
                  <a:cubicBezTo>
                    <a:pt x="18202" y="1687"/>
                    <a:pt x="18226" y="1629"/>
                    <a:pt x="18253" y="1570"/>
                  </a:cubicBezTo>
                  <a:cubicBezTo>
                    <a:pt x="18255" y="1550"/>
                    <a:pt x="18258" y="1532"/>
                    <a:pt x="18261" y="1512"/>
                  </a:cubicBezTo>
                  <a:cubicBezTo>
                    <a:pt x="18308" y="1409"/>
                    <a:pt x="18354" y="1308"/>
                    <a:pt x="18400" y="1207"/>
                  </a:cubicBezTo>
                  <a:cubicBezTo>
                    <a:pt x="18412" y="1176"/>
                    <a:pt x="18422" y="1146"/>
                    <a:pt x="18433" y="1116"/>
                  </a:cubicBezTo>
                  <a:cubicBezTo>
                    <a:pt x="18442" y="1012"/>
                    <a:pt x="18460" y="907"/>
                    <a:pt x="18455" y="805"/>
                  </a:cubicBezTo>
                  <a:cubicBezTo>
                    <a:pt x="18447" y="681"/>
                    <a:pt x="18422" y="558"/>
                    <a:pt x="18399" y="436"/>
                  </a:cubicBezTo>
                  <a:cubicBezTo>
                    <a:pt x="18384" y="359"/>
                    <a:pt x="18359" y="285"/>
                    <a:pt x="18339" y="209"/>
                  </a:cubicBezTo>
                  <a:cubicBezTo>
                    <a:pt x="18309" y="187"/>
                    <a:pt x="18279" y="167"/>
                    <a:pt x="18250" y="146"/>
                  </a:cubicBezTo>
                  <a:cubicBezTo>
                    <a:pt x="18240" y="128"/>
                    <a:pt x="18230" y="108"/>
                    <a:pt x="18218" y="90"/>
                  </a:cubicBezTo>
                  <a:cubicBezTo>
                    <a:pt x="18208" y="90"/>
                    <a:pt x="18198" y="88"/>
                    <a:pt x="18188" y="88"/>
                  </a:cubicBezTo>
                  <a:cubicBezTo>
                    <a:pt x="18118" y="30"/>
                    <a:pt x="18069" y="0"/>
                    <a:pt x="18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430975" y="-295600"/>
              <a:ext cx="3430638" cy="969359"/>
            </a:xfrm>
            <a:custGeom>
              <a:rect b="b" l="l" r="r" t="t"/>
              <a:pathLst>
                <a:path extrusionOk="0" h="12846" w="45463">
                  <a:moveTo>
                    <a:pt x="18859" y="89"/>
                  </a:moveTo>
                  <a:cubicBezTo>
                    <a:pt x="18842" y="110"/>
                    <a:pt x="18825" y="127"/>
                    <a:pt x="18806" y="137"/>
                  </a:cubicBezTo>
                  <a:cubicBezTo>
                    <a:pt x="18824" y="127"/>
                    <a:pt x="18842" y="110"/>
                    <a:pt x="18859" y="89"/>
                  </a:cubicBezTo>
                  <a:close/>
                  <a:moveTo>
                    <a:pt x="14868" y="410"/>
                  </a:moveTo>
                  <a:lnTo>
                    <a:pt x="14868" y="410"/>
                  </a:lnTo>
                  <a:cubicBezTo>
                    <a:pt x="14875" y="417"/>
                    <a:pt x="14882" y="425"/>
                    <a:pt x="14888" y="433"/>
                  </a:cubicBezTo>
                  <a:lnTo>
                    <a:pt x="14888" y="433"/>
                  </a:lnTo>
                  <a:lnTo>
                    <a:pt x="14868" y="410"/>
                  </a:lnTo>
                  <a:close/>
                  <a:moveTo>
                    <a:pt x="23192" y="688"/>
                  </a:moveTo>
                  <a:cubicBezTo>
                    <a:pt x="23205" y="691"/>
                    <a:pt x="23215" y="695"/>
                    <a:pt x="23223" y="696"/>
                  </a:cubicBezTo>
                  <a:cubicBezTo>
                    <a:pt x="23215" y="695"/>
                    <a:pt x="23205" y="693"/>
                    <a:pt x="23192" y="688"/>
                  </a:cubicBezTo>
                  <a:close/>
                  <a:moveTo>
                    <a:pt x="22748" y="2446"/>
                  </a:moveTo>
                  <a:cubicBezTo>
                    <a:pt x="22736" y="2448"/>
                    <a:pt x="22726" y="2451"/>
                    <a:pt x="22716" y="2458"/>
                  </a:cubicBezTo>
                  <a:cubicBezTo>
                    <a:pt x="22726" y="2451"/>
                    <a:pt x="22736" y="2446"/>
                    <a:pt x="22748" y="2446"/>
                  </a:cubicBezTo>
                  <a:close/>
                  <a:moveTo>
                    <a:pt x="22096" y="2604"/>
                  </a:moveTo>
                  <a:cubicBezTo>
                    <a:pt x="22094" y="2607"/>
                    <a:pt x="22094" y="2610"/>
                    <a:pt x="22092" y="2612"/>
                  </a:cubicBezTo>
                  <a:cubicBezTo>
                    <a:pt x="22094" y="2609"/>
                    <a:pt x="22094" y="2607"/>
                    <a:pt x="22096" y="2604"/>
                  </a:cubicBezTo>
                  <a:close/>
                  <a:moveTo>
                    <a:pt x="25647" y="2791"/>
                  </a:moveTo>
                  <a:lnTo>
                    <a:pt x="25647" y="2791"/>
                  </a:lnTo>
                  <a:cubicBezTo>
                    <a:pt x="25669" y="2796"/>
                    <a:pt x="25690" y="2799"/>
                    <a:pt x="25710" y="2804"/>
                  </a:cubicBezTo>
                  <a:cubicBezTo>
                    <a:pt x="25688" y="2799"/>
                    <a:pt x="25669" y="2796"/>
                    <a:pt x="25647" y="2791"/>
                  </a:cubicBezTo>
                  <a:close/>
                  <a:moveTo>
                    <a:pt x="25698" y="3327"/>
                  </a:moveTo>
                  <a:lnTo>
                    <a:pt x="25673" y="3333"/>
                  </a:lnTo>
                  <a:lnTo>
                    <a:pt x="25673" y="3333"/>
                  </a:lnTo>
                  <a:cubicBezTo>
                    <a:pt x="25681" y="3331"/>
                    <a:pt x="25690" y="3329"/>
                    <a:pt x="25698" y="3327"/>
                  </a:cubicBezTo>
                  <a:close/>
                  <a:moveTo>
                    <a:pt x="30548" y="4283"/>
                  </a:moveTo>
                  <a:lnTo>
                    <a:pt x="30548" y="4283"/>
                  </a:lnTo>
                  <a:cubicBezTo>
                    <a:pt x="30543" y="4288"/>
                    <a:pt x="30538" y="4291"/>
                    <a:pt x="30533" y="4294"/>
                  </a:cubicBezTo>
                  <a:cubicBezTo>
                    <a:pt x="30538" y="4291"/>
                    <a:pt x="30545" y="4286"/>
                    <a:pt x="30548" y="4283"/>
                  </a:cubicBezTo>
                  <a:close/>
                  <a:moveTo>
                    <a:pt x="30788" y="4334"/>
                  </a:moveTo>
                  <a:lnTo>
                    <a:pt x="30788" y="4334"/>
                  </a:lnTo>
                  <a:cubicBezTo>
                    <a:pt x="30801" y="4350"/>
                    <a:pt x="30813" y="4367"/>
                    <a:pt x="30826" y="4385"/>
                  </a:cubicBezTo>
                  <a:cubicBezTo>
                    <a:pt x="30813" y="4367"/>
                    <a:pt x="30800" y="4350"/>
                    <a:pt x="30788" y="4334"/>
                  </a:cubicBezTo>
                  <a:close/>
                  <a:moveTo>
                    <a:pt x="38487" y="6607"/>
                  </a:moveTo>
                  <a:cubicBezTo>
                    <a:pt x="38485" y="6615"/>
                    <a:pt x="38485" y="6622"/>
                    <a:pt x="38485" y="6629"/>
                  </a:cubicBezTo>
                  <a:lnTo>
                    <a:pt x="38485" y="6629"/>
                  </a:lnTo>
                  <a:cubicBezTo>
                    <a:pt x="38485" y="6622"/>
                    <a:pt x="38485" y="6614"/>
                    <a:pt x="38487" y="6607"/>
                  </a:cubicBezTo>
                  <a:close/>
                  <a:moveTo>
                    <a:pt x="39111" y="6707"/>
                  </a:moveTo>
                  <a:cubicBezTo>
                    <a:pt x="39103" y="6708"/>
                    <a:pt x="39095" y="6710"/>
                    <a:pt x="39086" y="6711"/>
                  </a:cubicBezTo>
                  <a:cubicBezTo>
                    <a:pt x="39095" y="6710"/>
                    <a:pt x="39103" y="6707"/>
                    <a:pt x="39111" y="6707"/>
                  </a:cubicBezTo>
                  <a:close/>
                  <a:moveTo>
                    <a:pt x="821" y="6741"/>
                  </a:moveTo>
                  <a:lnTo>
                    <a:pt x="794" y="6762"/>
                  </a:lnTo>
                  <a:cubicBezTo>
                    <a:pt x="803" y="6755"/>
                    <a:pt x="812" y="6748"/>
                    <a:pt x="821" y="6741"/>
                  </a:cubicBezTo>
                  <a:close/>
                  <a:moveTo>
                    <a:pt x="802" y="6867"/>
                  </a:moveTo>
                  <a:lnTo>
                    <a:pt x="802" y="6867"/>
                  </a:lnTo>
                  <a:cubicBezTo>
                    <a:pt x="815" y="6880"/>
                    <a:pt x="831" y="6890"/>
                    <a:pt x="853" y="6897"/>
                  </a:cubicBezTo>
                  <a:cubicBezTo>
                    <a:pt x="831" y="6892"/>
                    <a:pt x="815" y="6880"/>
                    <a:pt x="802" y="6867"/>
                  </a:cubicBezTo>
                  <a:close/>
                  <a:moveTo>
                    <a:pt x="41155" y="7120"/>
                  </a:moveTo>
                  <a:lnTo>
                    <a:pt x="41155" y="7120"/>
                  </a:lnTo>
                  <a:cubicBezTo>
                    <a:pt x="41156" y="7123"/>
                    <a:pt x="41157" y="7125"/>
                    <a:pt x="41158" y="7127"/>
                  </a:cubicBezTo>
                  <a:lnTo>
                    <a:pt x="41155" y="7120"/>
                  </a:lnTo>
                  <a:close/>
                  <a:moveTo>
                    <a:pt x="41017" y="7076"/>
                  </a:moveTo>
                  <a:lnTo>
                    <a:pt x="41017" y="7076"/>
                  </a:lnTo>
                  <a:cubicBezTo>
                    <a:pt x="41008" y="7097"/>
                    <a:pt x="41000" y="7119"/>
                    <a:pt x="40999" y="7135"/>
                  </a:cubicBezTo>
                  <a:lnTo>
                    <a:pt x="41000" y="7135"/>
                  </a:lnTo>
                  <a:cubicBezTo>
                    <a:pt x="40995" y="7139"/>
                    <a:pt x="40990" y="7142"/>
                    <a:pt x="40985" y="7145"/>
                  </a:cubicBezTo>
                  <a:cubicBezTo>
                    <a:pt x="40992" y="7140"/>
                    <a:pt x="40999" y="7137"/>
                    <a:pt x="40999" y="7135"/>
                  </a:cubicBezTo>
                  <a:lnTo>
                    <a:pt x="40999" y="7135"/>
                  </a:lnTo>
                  <a:cubicBezTo>
                    <a:pt x="40997" y="7137"/>
                    <a:pt x="40994" y="7137"/>
                    <a:pt x="40992" y="7139"/>
                  </a:cubicBezTo>
                  <a:cubicBezTo>
                    <a:pt x="41000" y="7117"/>
                    <a:pt x="41008" y="7097"/>
                    <a:pt x="41017" y="7076"/>
                  </a:cubicBezTo>
                  <a:close/>
                  <a:moveTo>
                    <a:pt x="39634" y="7171"/>
                  </a:moveTo>
                  <a:cubicBezTo>
                    <a:pt x="39639" y="7177"/>
                    <a:pt x="39644" y="7183"/>
                    <a:pt x="39649" y="7190"/>
                  </a:cubicBezTo>
                  <a:lnTo>
                    <a:pt x="39634" y="7171"/>
                  </a:lnTo>
                  <a:close/>
                  <a:moveTo>
                    <a:pt x="43002" y="7980"/>
                  </a:moveTo>
                  <a:lnTo>
                    <a:pt x="43002" y="7980"/>
                  </a:lnTo>
                  <a:cubicBezTo>
                    <a:pt x="43022" y="7993"/>
                    <a:pt x="43043" y="8006"/>
                    <a:pt x="43063" y="8019"/>
                  </a:cubicBezTo>
                  <a:cubicBezTo>
                    <a:pt x="43042" y="8006"/>
                    <a:pt x="43022" y="7993"/>
                    <a:pt x="43002" y="7980"/>
                  </a:cubicBezTo>
                  <a:close/>
                  <a:moveTo>
                    <a:pt x="4574" y="9433"/>
                  </a:moveTo>
                  <a:cubicBezTo>
                    <a:pt x="4583" y="9433"/>
                    <a:pt x="4592" y="9433"/>
                    <a:pt x="4600" y="9433"/>
                  </a:cubicBezTo>
                  <a:cubicBezTo>
                    <a:pt x="4592" y="9433"/>
                    <a:pt x="4583" y="9433"/>
                    <a:pt x="4574" y="9433"/>
                  </a:cubicBezTo>
                  <a:lnTo>
                    <a:pt x="4574" y="9433"/>
                  </a:lnTo>
                  <a:cubicBezTo>
                    <a:pt x="4574" y="9433"/>
                    <a:pt x="4574" y="9433"/>
                    <a:pt x="4574" y="9433"/>
                  </a:cubicBezTo>
                  <a:close/>
                  <a:moveTo>
                    <a:pt x="15163" y="10576"/>
                  </a:moveTo>
                  <a:cubicBezTo>
                    <a:pt x="15195" y="10594"/>
                    <a:pt x="15224" y="10612"/>
                    <a:pt x="15256" y="10632"/>
                  </a:cubicBezTo>
                  <a:cubicBezTo>
                    <a:pt x="15224" y="10614"/>
                    <a:pt x="15195" y="10594"/>
                    <a:pt x="15163" y="10576"/>
                  </a:cubicBezTo>
                  <a:close/>
                  <a:moveTo>
                    <a:pt x="13218" y="10990"/>
                  </a:moveTo>
                  <a:lnTo>
                    <a:pt x="13218" y="10990"/>
                  </a:lnTo>
                  <a:cubicBezTo>
                    <a:pt x="13214" y="10990"/>
                    <a:pt x="13211" y="10991"/>
                    <a:pt x="13206" y="10991"/>
                  </a:cubicBezTo>
                  <a:cubicBezTo>
                    <a:pt x="13209" y="10991"/>
                    <a:pt x="13214" y="10990"/>
                    <a:pt x="13218" y="10990"/>
                  </a:cubicBezTo>
                  <a:close/>
                  <a:moveTo>
                    <a:pt x="23010" y="11988"/>
                  </a:moveTo>
                  <a:cubicBezTo>
                    <a:pt x="23014" y="11988"/>
                    <a:pt x="23028" y="12018"/>
                    <a:pt x="23053" y="12025"/>
                  </a:cubicBezTo>
                  <a:cubicBezTo>
                    <a:pt x="23053" y="12025"/>
                    <a:pt x="23053" y="12025"/>
                    <a:pt x="23053" y="12025"/>
                  </a:cubicBezTo>
                  <a:lnTo>
                    <a:pt x="23053" y="12025"/>
                  </a:lnTo>
                  <a:cubicBezTo>
                    <a:pt x="23048" y="12028"/>
                    <a:pt x="23043" y="12031"/>
                    <a:pt x="23038" y="12035"/>
                  </a:cubicBezTo>
                  <a:cubicBezTo>
                    <a:pt x="23028" y="12018"/>
                    <a:pt x="23014" y="11988"/>
                    <a:pt x="23010" y="11988"/>
                  </a:cubicBezTo>
                  <a:cubicBezTo>
                    <a:pt x="23010" y="11988"/>
                    <a:pt x="23010" y="11988"/>
                    <a:pt x="23009" y="11988"/>
                  </a:cubicBezTo>
                  <a:lnTo>
                    <a:pt x="23009" y="11988"/>
                  </a:lnTo>
                  <a:cubicBezTo>
                    <a:pt x="23010" y="11988"/>
                    <a:pt x="23010" y="11988"/>
                    <a:pt x="23010" y="11988"/>
                  </a:cubicBezTo>
                  <a:close/>
                  <a:moveTo>
                    <a:pt x="12569" y="1609"/>
                  </a:moveTo>
                  <a:cubicBezTo>
                    <a:pt x="12671" y="1620"/>
                    <a:pt x="12774" y="1633"/>
                    <a:pt x="12877" y="1647"/>
                  </a:cubicBezTo>
                  <a:lnTo>
                    <a:pt x="12875" y="1642"/>
                  </a:lnTo>
                  <a:lnTo>
                    <a:pt x="12875" y="1642"/>
                  </a:lnTo>
                  <a:cubicBezTo>
                    <a:pt x="12888" y="1645"/>
                    <a:pt x="12901" y="1647"/>
                    <a:pt x="12913" y="1648"/>
                  </a:cubicBezTo>
                  <a:cubicBezTo>
                    <a:pt x="12921" y="1648"/>
                    <a:pt x="12930" y="1647"/>
                    <a:pt x="12938" y="1645"/>
                  </a:cubicBezTo>
                  <a:cubicBezTo>
                    <a:pt x="12964" y="1650"/>
                    <a:pt x="12989" y="1653"/>
                    <a:pt x="13016" y="1657"/>
                  </a:cubicBezTo>
                  <a:cubicBezTo>
                    <a:pt x="13037" y="1662"/>
                    <a:pt x="13059" y="1667"/>
                    <a:pt x="13080" y="1672"/>
                  </a:cubicBezTo>
                  <a:cubicBezTo>
                    <a:pt x="13094" y="1672"/>
                    <a:pt x="13105" y="1670"/>
                    <a:pt x="13118" y="1670"/>
                  </a:cubicBezTo>
                  <a:cubicBezTo>
                    <a:pt x="13153" y="1675"/>
                    <a:pt x="13186" y="1678"/>
                    <a:pt x="13221" y="1683"/>
                  </a:cubicBezTo>
                  <a:cubicBezTo>
                    <a:pt x="13362" y="1700"/>
                    <a:pt x="13502" y="1716"/>
                    <a:pt x="13643" y="1733"/>
                  </a:cubicBezTo>
                  <a:cubicBezTo>
                    <a:pt x="13656" y="1733"/>
                    <a:pt x="13668" y="1734"/>
                    <a:pt x="13681" y="1734"/>
                  </a:cubicBezTo>
                  <a:cubicBezTo>
                    <a:pt x="13809" y="1748"/>
                    <a:pt x="13936" y="1763"/>
                    <a:pt x="14065" y="1776"/>
                  </a:cubicBezTo>
                  <a:cubicBezTo>
                    <a:pt x="14090" y="1779"/>
                    <a:pt x="14115" y="1783"/>
                    <a:pt x="14142" y="1786"/>
                  </a:cubicBezTo>
                  <a:cubicBezTo>
                    <a:pt x="14176" y="1789"/>
                    <a:pt x="14209" y="1792"/>
                    <a:pt x="14244" y="1796"/>
                  </a:cubicBezTo>
                  <a:cubicBezTo>
                    <a:pt x="14252" y="1796"/>
                    <a:pt x="14261" y="1797"/>
                    <a:pt x="14269" y="1797"/>
                  </a:cubicBezTo>
                  <a:cubicBezTo>
                    <a:pt x="14416" y="1812"/>
                    <a:pt x="14564" y="1826"/>
                    <a:pt x="14709" y="1840"/>
                  </a:cubicBezTo>
                  <a:cubicBezTo>
                    <a:pt x="14810" y="1852"/>
                    <a:pt x="14910" y="1865"/>
                    <a:pt x="15011" y="1879"/>
                  </a:cubicBezTo>
                  <a:lnTo>
                    <a:pt x="15075" y="1888"/>
                  </a:lnTo>
                  <a:cubicBezTo>
                    <a:pt x="15203" y="1903"/>
                    <a:pt x="15332" y="1918"/>
                    <a:pt x="15459" y="1935"/>
                  </a:cubicBezTo>
                  <a:cubicBezTo>
                    <a:pt x="15473" y="1936"/>
                    <a:pt x="15484" y="1938"/>
                    <a:pt x="15498" y="1940"/>
                  </a:cubicBezTo>
                  <a:lnTo>
                    <a:pt x="15817" y="1980"/>
                  </a:lnTo>
                  <a:cubicBezTo>
                    <a:pt x="15825" y="1981"/>
                    <a:pt x="15834" y="1985"/>
                    <a:pt x="15844" y="1986"/>
                  </a:cubicBezTo>
                  <a:cubicBezTo>
                    <a:pt x="15860" y="1986"/>
                    <a:pt x="15877" y="1988"/>
                    <a:pt x="15893" y="1988"/>
                  </a:cubicBezTo>
                  <a:cubicBezTo>
                    <a:pt x="16026" y="2001"/>
                    <a:pt x="16158" y="2013"/>
                    <a:pt x="16291" y="2026"/>
                  </a:cubicBezTo>
                  <a:lnTo>
                    <a:pt x="16367" y="2039"/>
                  </a:lnTo>
                  <a:lnTo>
                    <a:pt x="16599" y="2085"/>
                  </a:lnTo>
                  <a:cubicBezTo>
                    <a:pt x="16612" y="2087"/>
                    <a:pt x="16623" y="2089"/>
                    <a:pt x="16635" y="2090"/>
                  </a:cubicBezTo>
                  <a:cubicBezTo>
                    <a:pt x="16792" y="2110"/>
                    <a:pt x="16948" y="2129"/>
                    <a:pt x="17105" y="2147"/>
                  </a:cubicBezTo>
                  <a:cubicBezTo>
                    <a:pt x="17168" y="2155"/>
                    <a:pt x="17231" y="2160"/>
                    <a:pt x="17294" y="2168"/>
                  </a:cubicBezTo>
                  <a:cubicBezTo>
                    <a:pt x="17317" y="2172"/>
                    <a:pt x="17342" y="2182"/>
                    <a:pt x="17365" y="2188"/>
                  </a:cubicBezTo>
                  <a:cubicBezTo>
                    <a:pt x="17373" y="2190"/>
                    <a:pt x="17382" y="2190"/>
                    <a:pt x="17390" y="2191"/>
                  </a:cubicBezTo>
                  <a:cubicBezTo>
                    <a:pt x="17504" y="2208"/>
                    <a:pt x="17619" y="2225"/>
                    <a:pt x="17734" y="2239"/>
                  </a:cubicBezTo>
                  <a:cubicBezTo>
                    <a:pt x="17844" y="2254"/>
                    <a:pt x="17953" y="2264"/>
                    <a:pt x="18062" y="2281"/>
                  </a:cubicBezTo>
                  <a:cubicBezTo>
                    <a:pt x="18244" y="2307"/>
                    <a:pt x="18427" y="2337"/>
                    <a:pt x="18609" y="2365"/>
                  </a:cubicBezTo>
                  <a:cubicBezTo>
                    <a:pt x="18733" y="2385"/>
                    <a:pt x="18859" y="2403"/>
                    <a:pt x="18984" y="2423"/>
                  </a:cubicBezTo>
                  <a:cubicBezTo>
                    <a:pt x="19009" y="2427"/>
                    <a:pt x="19032" y="2438"/>
                    <a:pt x="19057" y="2445"/>
                  </a:cubicBezTo>
                  <a:cubicBezTo>
                    <a:pt x="19064" y="2446"/>
                    <a:pt x="19071" y="2446"/>
                    <a:pt x="19077" y="2446"/>
                  </a:cubicBezTo>
                  <a:cubicBezTo>
                    <a:pt x="19099" y="2450"/>
                    <a:pt x="19120" y="2455"/>
                    <a:pt x="19142" y="2458"/>
                  </a:cubicBezTo>
                  <a:cubicBezTo>
                    <a:pt x="19155" y="2460"/>
                    <a:pt x="19167" y="2460"/>
                    <a:pt x="19180" y="2461"/>
                  </a:cubicBezTo>
                  <a:cubicBezTo>
                    <a:pt x="19331" y="2483"/>
                    <a:pt x="19483" y="2501"/>
                    <a:pt x="19634" y="2526"/>
                  </a:cubicBezTo>
                  <a:cubicBezTo>
                    <a:pt x="19850" y="2562"/>
                    <a:pt x="20067" y="2600"/>
                    <a:pt x="20284" y="2638"/>
                  </a:cubicBezTo>
                  <a:cubicBezTo>
                    <a:pt x="20385" y="2657"/>
                    <a:pt x="20486" y="2675"/>
                    <a:pt x="20586" y="2691"/>
                  </a:cubicBezTo>
                  <a:cubicBezTo>
                    <a:pt x="20599" y="2695"/>
                    <a:pt x="20612" y="2698"/>
                    <a:pt x="20624" y="2700"/>
                  </a:cubicBezTo>
                  <a:cubicBezTo>
                    <a:pt x="20691" y="2710"/>
                    <a:pt x="20761" y="2720"/>
                    <a:pt x="20829" y="2731"/>
                  </a:cubicBezTo>
                  <a:cubicBezTo>
                    <a:pt x="20842" y="2733"/>
                    <a:pt x="20855" y="2736"/>
                    <a:pt x="20869" y="2738"/>
                  </a:cubicBezTo>
                  <a:cubicBezTo>
                    <a:pt x="21069" y="2776"/>
                    <a:pt x="21269" y="2814"/>
                    <a:pt x="21470" y="2852"/>
                  </a:cubicBezTo>
                  <a:cubicBezTo>
                    <a:pt x="21478" y="2854"/>
                    <a:pt x="21485" y="2855"/>
                    <a:pt x="21493" y="2855"/>
                  </a:cubicBezTo>
                  <a:cubicBezTo>
                    <a:pt x="21531" y="2860"/>
                    <a:pt x="21571" y="2864"/>
                    <a:pt x="21609" y="2867"/>
                  </a:cubicBezTo>
                  <a:cubicBezTo>
                    <a:pt x="21720" y="2885"/>
                    <a:pt x="21829" y="2905"/>
                    <a:pt x="21940" y="2925"/>
                  </a:cubicBezTo>
                  <a:cubicBezTo>
                    <a:pt x="21953" y="2930"/>
                    <a:pt x="21966" y="2937"/>
                    <a:pt x="21980" y="2943"/>
                  </a:cubicBezTo>
                  <a:lnTo>
                    <a:pt x="22056" y="2960"/>
                  </a:lnTo>
                  <a:lnTo>
                    <a:pt x="22440" y="3023"/>
                  </a:lnTo>
                  <a:lnTo>
                    <a:pt x="22504" y="3036"/>
                  </a:lnTo>
                  <a:cubicBezTo>
                    <a:pt x="22548" y="3047"/>
                    <a:pt x="22589" y="3057"/>
                    <a:pt x="22632" y="3069"/>
                  </a:cubicBezTo>
                  <a:cubicBezTo>
                    <a:pt x="22640" y="3071"/>
                    <a:pt x="22649" y="3072"/>
                    <a:pt x="22657" y="3072"/>
                  </a:cubicBezTo>
                  <a:cubicBezTo>
                    <a:pt x="22687" y="3077"/>
                    <a:pt x="22716" y="3081"/>
                    <a:pt x="22746" y="3084"/>
                  </a:cubicBezTo>
                  <a:cubicBezTo>
                    <a:pt x="22756" y="3089"/>
                    <a:pt x="22764" y="3092"/>
                    <a:pt x="22773" y="3097"/>
                  </a:cubicBezTo>
                  <a:cubicBezTo>
                    <a:pt x="22816" y="3105"/>
                    <a:pt x="22859" y="3114"/>
                    <a:pt x="22900" y="3122"/>
                  </a:cubicBezTo>
                  <a:lnTo>
                    <a:pt x="23129" y="3152"/>
                  </a:lnTo>
                  <a:lnTo>
                    <a:pt x="23182" y="3160"/>
                  </a:lnTo>
                  <a:cubicBezTo>
                    <a:pt x="23293" y="3185"/>
                    <a:pt x="23404" y="3211"/>
                    <a:pt x="23514" y="3233"/>
                  </a:cubicBezTo>
                  <a:cubicBezTo>
                    <a:pt x="23650" y="3261"/>
                    <a:pt x="23788" y="3288"/>
                    <a:pt x="23923" y="3314"/>
                  </a:cubicBezTo>
                  <a:cubicBezTo>
                    <a:pt x="23975" y="3322"/>
                    <a:pt x="24026" y="3331"/>
                    <a:pt x="24077" y="3339"/>
                  </a:cubicBezTo>
                  <a:lnTo>
                    <a:pt x="24106" y="3316"/>
                  </a:lnTo>
                  <a:lnTo>
                    <a:pt x="24106" y="3316"/>
                  </a:lnTo>
                  <a:cubicBezTo>
                    <a:pt x="24096" y="3324"/>
                    <a:pt x="24087" y="3332"/>
                    <a:pt x="24077" y="3339"/>
                  </a:cubicBezTo>
                  <a:cubicBezTo>
                    <a:pt x="24081" y="3341"/>
                    <a:pt x="24086" y="3342"/>
                    <a:pt x="24091" y="3344"/>
                  </a:cubicBezTo>
                  <a:cubicBezTo>
                    <a:pt x="24094" y="3347"/>
                    <a:pt x="24099" y="3350"/>
                    <a:pt x="24102" y="3354"/>
                  </a:cubicBezTo>
                  <a:cubicBezTo>
                    <a:pt x="24111" y="3354"/>
                    <a:pt x="24120" y="3352"/>
                    <a:pt x="24129" y="3352"/>
                  </a:cubicBezTo>
                  <a:lnTo>
                    <a:pt x="24195" y="3372"/>
                  </a:lnTo>
                  <a:cubicBezTo>
                    <a:pt x="24207" y="3375"/>
                    <a:pt x="24218" y="3377"/>
                    <a:pt x="24230" y="3379"/>
                  </a:cubicBezTo>
                  <a:cubicBezTo>
                    <a:pt x="24332" y="3400"/>
                    <a:pt x="24435" y="3422"/>
                    <a:pt x="24538" y="3442"/>
                  </a:cubicBezTo>
                  <a:cubicBezTo>
                    <a:pt x="24551" y="3446"/>
                    <a:pt x="24564" y="3450"/>
                    <a:pt x="24576" y="3453"/>
                  </a:cubicBezTo>
                  <a:cubicBezTo>
                    <a:pt x="24713" y="3480"/>
                    <a:pt x="24852" y="3504"/>
                    <a:pt x="24988" y="3533"/>
                  </a:cubicBezTo>
                  <a:cubicBezTo>
                    <a:pt x="25188" y="3574"/>
                    <a:pt x="25387" y="3619"/>
                    <a:pt x="25586" y="3660"/>
                  </a:cubicBezTo>
                  <a:cubicBezTo>
                    <a:pt x="25594" y="3663"/>
                    <a:pt x="25604" y="3667"/>
                    <a:pt x="25612" y="3668"/>
                  </a:cubicBezTo>
                  <a:cubicBezTo>
                    <a:pt x="25756" y="3700"/>
                    <a:pt x="25902" y="3733"/>
                    <a:pt x="26046" y="3764"/>
                  </a:cubicBezTo>
                  <a:cubicBezTo>
                    <a:pt x="26054" y="3766"/>
                    <a:pt x="26063" y="3769"/>
                    <a:pt x="26071" y="3773"/>
                  </a:cubicBezTo>
                  <a:cubicBezTo>
                    <a:pt x="26119" y="3781"/>
                    <a:pt x="26165" y="3789"/>
                    <a:pt x="26213" y="3797"/>
                  </a:cubicBezTo>
                  <a:lnTo>
                    <a:pt x="26238" y="3801"/>
                  </a:lnTo>
                  <a:cubicBezTo>
                    <a:pt x="26298" y="3814"/>
                    <a:pt x="26357" y="3827"/>
                    <a:pt x="26417" y="3841"/>
                  </a:cubicBezTo>
                  <a:cubicBezTo>
                    <a:pt x="26425" y="3844"/>
                    <a:pt x="26435" y="3845"/>
                    <a:pt x="26443" y="3849"/>
                  </a:cubicBezTo>
                  <a:lnTo>
                    <a:pt x="26828" y="3937"/>
                  </a:lnTo>
                  <a:cubicBezTo>
                    <a:pt x="26839" y="3938"/>
                    <a:pt x="26852" y="3940"/>
                    <a:pt x="26864" y="3942"/>
                  </a:cubicBezTo>
                  <a:cubicBezTo>
                    <a:pt x="26904" y="3950"/>
                    <a:pt x="26942" y="3958"/>
                    <a:pt x="26980" y="3966"/>
                  </a:cubicBezTo>
                  <a:cubicBezTo>
                    <a:pt x="26993" y="3970"/>
                    <a:pt x="27006" y="3973"/>
                    <a:pt x="27020" y="3976"/>
                  </a:cubicBezTo>
                  <a:cubicBezTo>
                    <a:pt x="27058" y="3985"/>
                    <a:pt x="27096" y="3995"/>
                    <a:pt x="27134" y="4003"/>
                  </a:cubicBezTo>
                  <a:lnTo>
                    <a:pt x="27159" y="4006"/>
                  </a:lnTo>
                  <a:cubicBezTo>
                    <a:pt x="27313" y="4043"/>
                    <a:pt x="27467" y="4081"/>
                    <a:pt x="27619" y="4117"/>
                  </a:cubicBezTo>
                  <a:cubicBezTo>
                    <a:pt x="27640" y="4122"/>
                    <a:pt x="27662" y="4127"/>
                    <a:pt x="27684" y="4132"/>
                  </a:cubicBezTo>
                  <a:cubicBezTo>
                    <a:pt x="27765" y="4148"/>
                    <a:pt x="27846" y="4167"/>
                    <a:pt x="27927" y="4183"/>
                  </a:cubicBezTo>
                  <a:cubicBezTo>
                    <a:pt x="27943" y="4188"/>
                    <a:pt x="27960" y="4193"/>
                    <a:pt x="27977" y="4197"/>
                  </a:cubicBezTo>
                  <a:cubicBezTo>
                    <a:pt x="28068" y="4215"/>
                    <a:pt x="28157" y="4233"/>
                    <a:pt x="28246" y="4253"/>
                  </a:cubicBezTo>
                  <a:lnTo>
                    <a:pt x="28313" y="4269"/>
                  </a:lnTo>
                  <a:cubicBezTo>
                    <a:pt x="28419" y="4296"/>
                    <a:pt x="28525" y="4322"/>
                    <a:pt x="28629" y="4349"/>
                  </a:cubicBezTo>
                  <a:lnTo>
                    <a:pt x="28655" y="4350"/>
                  </a:lnTo>
                  <a:cubicBezTo>
                    <a:pt x="28728" y="4369"/>
                    <a:pt x="28799" y="4385"/>
                    <a:pt x="28872" y="4402"/>
                  </a:cubicBezTo>
                  <a:lnTo>
                    <a:pt x="28937" y="4423"/>
                  </a:lnTo>
                  <a:cubicBezTo>
                    <a:pt x="29207" y="4486"/>
                    <a:pt x="29475" y="4549"/>
                    <a:pt x="29743" y="4612"/>
                  </a:cubicBezTo>
                  <a:cubicBezTo>
                    <a:pt x="29760" y="4614"/>
                    <a:pt x="29776" y="4617"/>
                    <a:pt x="29793" y="4619"/>
                  </a:cubicBezTo>
                  <a:cubicBezTo>
                    <a:pt x="29857" y="4632"/>
                    <a:pt x="29922" y="4647"/>
                    <a:pt x="29987" y="4660"/>
                  </a:cubicBezTo>
                  <a:lnTo>
                    <a:pt x="29998" y="4667"/>
                  </a:lnTo>
                  <a:cubicBezTo>
                    <a:pt x="30031" y="4675"/>
                    <a:pt x="30066" y="4683"/>
                    <a:pt x="30101" y="4693"/>
                  </a:cubicBezTo>
                  <a:cubicBezTo>
                    <a:pt x="30139" y="4705"/>
                    <a:pt x="30177" y="4718"/>
                    <a:pt x="30215" y="4730"/>
                  </a:cubicBezTo>
                  <a:cubicBezTo>
                    <a:pt x="30258" y="4740"/>
                    <a:pt x="30301" y="4748"/>
                    <a:pt x="30343" y="4758"/>
                  </a:cubicBezTo>
                  <a:cubicBezTo>
                    <a:pt x="30366" y="4764"/>
                    <a:pt x="30387" y="4771"/>
                    <a:pt x="30409" y="4778"/>
                  </a:cubicBezTo>
                  <a:cubicBezTo>
                    <a:pt x="30455" y="4788"/>
                    <a:pt x="30501" y="4799"/>
                    <a:pt x="30548" y="4809"/>
                  </a:cubicBezTo>
                  <a:cubicBezTo>
                    <a:pt x="30566" y="4816"/>
                    <a:pt x="30584" y="4822"/>
                    <a:pt x="30602" y="4829"/>
                  </a:cubicBezTo>
                  <a:cubicBezTo>
                    <a:pt x="30641" y="4839"/>
                    <a:pt x="30677" y="4847"/>
                    <a:pt x="30715" y="4855"/>
                  </a:cubicBezTo>
                  <a:cubicBezTo>
                    <a:pt x="30727" y="4860"/>
                    <a:pt x="30740" y="4864"/>
                    <a:pt x="30753" y="4867"/>
                  </a:cubicBezTo>
                  <a:cubicBezTo>
                    <a:pt x="31035" y="4940"/>
                    <a:pt x="31316" y="5011"/>
                    <a:pt x="31598" y="5084"/>
                  </a:cubicBezTo>
                  <a:cubicBezTo>
                    <a:pt x="31611" y="5087"/>
                    <a:pt x="31622" y="5092"/>
                    <a:pt x="31636" y="5096"/>
                  </a:cubicBezTo>
                  <a:cubicBezTo>
                    <a:pt x="31687" y="5109"/>
                    <a:pt x="31738" y="5120"/>
                    <a:pt x="31790" y="5134"/>
                  </a:cubicBezTo>
                  <a:lnTo>
                    <a:pt x="31796" y="5132"/>
                  </a:lnTo>
                  <a:lnTo>
                    <a:pt x="31801" y="5135"/>
                  </a:lnTo>
                  <a:cubicBezTo>
                    <a:pt x="31831" y="5144"/>
                    <a:pt x="31861" y="5150"/>
                    <a:pt x="31892" y="5158"/>
                  </a:cubicBezTo>
                  <a:cubicBezTo>
                    <a:pt x="31920" y="5162"/>
                    <a:pt x="31949" y="5165"/>
                    <a:pt x="31978" y="5168"/>
                  </a:cubicBezTo>
                  <a:cubicBezTo>
                    <a:pt x="32030" y="5185"/>
                    <a:pt x="32081" y="5200"/>
                    <a:pt x="32134" y="5216"/>
                  </a:cubicBezTo>
                  <a:lnTo>
                    <a:pt x="32167" y="5216"/>
                  </a:lnTo>
                  <a:cubicBezTo>
                    <a:pt x="32172" y="5218"/>
                    <a:pt x="32179" y="5221"/>
                    <a:pt x="32184" y="5225"/>
                  </a:cubicBezTo>
                  <a:cubicBezTo>
                    <a:pt x="32189" y="5228"/>
                    <a:pt x="32194" y="5233"/>
                    <a:pt x="32199" y="5236"/>
                  </a:cubicBezTo>
                  <a:cubicBezTo>
                    <a:pt x="32215" y="5238"/>
                    <a:pt x="32232" y="5240"/>
                    <a:pt x="32248" y="5241"/>
                  </a:cubicBezTo>
                  <a:cubicBezTo>
                    <a:pt x="32367" y="5274"/>
                    <a:pt x="32487" y="5307"/>
                    <a:pt x="32606" y="5342"/>
                  </a:cubicBezTo>
                  <a:cubicBezTo>
                    <a:pt x="32636" y="5351"/>
                    <a:pt x="32665" y="5360"/>
                    <a:pt x="32695" y="5369"/>
                  </a:cubicBezTo>
                  <a:lnTo>
                    <a:pt x="32763" y="5390"/>
                  </a:lnTo>
                  <a:cubicBezTo>
                    <a:pt x="32826" y="5405"/>
                    <a:pt x="32889" y="5420"/>
                    <a:pt x="32952" y="5435"/>
                  </a:cubicBezTo>
                  <a:cubicBezTo>
                    <a:pt x="32960" y="5438"/>
                    <a:pt x="32968" y="5440"/>
                    <a:pt x="32978" y="5443"/>
                  </a:cubicBezTo>
                  <a:cubicBezTo>
                    <a:pt x="33012" y="5453"/>
                    <a:pt x="33046" y="5463"/>
                    <a:pt x="33079" y="5473"/>
                  </a:cubicBezTo>
                  <a:lnTo>
                    <a:pt x="33117" y="5483"/>
                  </a:lnTo>
                  <a:cubicBezTo>
                    <a:pt x="33399" y="5557"/>
                    <a:pt x="33680" y="5634"/>
                    <a:pt x="33962" y="5710"/>
                  </a:cubicBezTo>
                  <a:cubicBezTo>
                    <a:pt x="33975" y="5715"/>
                    <a:pt x="33988" y="5718"/>
                    <a:pt x="34002" y="5721"/>
                  </a:cubicBezTo>
                  <a:cubicBezTo>
                    <a:pt x="34010" y="5723"/>
                    <a:pt x="34018" y="5725"/>
                    <a:pt x="34026" y="5726"/>
                  </a:cubicBezTo>
                  <a:cubicBezTo>
                    <a:pt x="34031" y="5730"/>
                    <a:pt x="34035" y="5733"/>
                    <a:pt x="34040" y="5736"/>
                  </a:cubicBezTo>
                  <a:lnTo>
                    <a:pt x="34040" y="5735"/>
                  </a:lnTo>
                  <a:cubicBezTo>
                    <a:pt x="34099" y="5753"/>
                    <a:pt x="34159" y="5769"/>
                    <a:pt x="34219" y="5786"/>
                  </a:cubicBezTo>
                  <a:lnTo>
                    <a:pt x="34384" y="5827"/>
                  </a:lnTo>
                  <a:cubicBezTo>
                    <a:pt x="34422" y="5839"/>
                    <a:pt x="34460" y="5852"/>
                    <a:pt x="34500" y="5864"/>
                  </a:cubicBezTo>
                  <a:cubicBezTo>
                    <a:pt x="34520" y="5869"/>
                    <a:pt x="34541" y="5874"/>
                    <a:pt x="34563" y="5879"/>
                  </a:cubicBezTo>
                  <a:cubicBezTo>
                    <a:pt x="34586" y="5887"/>
                    <a:pt x="34608" y="5894"/>
                    <a:pt x="34631" y="5900"/>
                  </a:cubicBezTo>
                  <a:cubicBezTo>
                    <a:pt x="34667" y="5910"/>
                    <a:pt x="34705" y="5920"/>
                    <a:pt x="34742" y="5930"/>
                  </a:cubicBezTo>
                  <a:cubicBezTo>
                    <a:pt x="34760" y="5937"/>
                    <a:pt x="34778" y="5943"/>
                    <a:pt x="34795" y="5950"/>
                  </a:cubicBezTo>
                  <a:cubicBezTo>
                    <a:pt x="34889" y="5976"/>
                    <a:pt x="34982" y="6001"/>
                    <a:pt x="35076" y="6028"/>
                  </a:cubicBezTo>
                  <a:lnTo>
                    <a:pt x="35166" y="6053"/>
                  </a:lnTo>
                  <a:cubicBezTo>
                    <a:pt x="35174" y="6054"/>
                    <a:pt x="35182" y="6056"/>
                    <a:pt x="35190" y="6057"/>
                  </a:cubicBezTo>
                  <a:cubicBezTo>
                    <a:pt x="35199" y="6061"/>
                    <a:pt x="35207" y="6064"/>
                    <a:pt x="35215" y="6069"/>
                  </a:cubicBezTo>
                  <a:lnTo>
                    <a:pt x="35267" y="6082"/>
                  </a:lnTo>
                  <a:cubicBezTo>
                    <a:pt x="35280" y="6087"/>
                    <a:pt x="35293" y="6091"/>
                    <a:pt x="35305" y="6094"/>
                  </a:cubicBezTo>
                  <a:cubicBezTo>
                    <a:pt x="35364" y="6112"/>
                    <a:pt x="35424" y="6129"/>
                    <a:pt x="35483" y="6145"/>
                  </a:cubicBezTo>
                  <a:cubicBezTo>
                    <a:pt x="35497" y="6150"/>
                    <a:pt x="35510" y="6154"/>
                    <a:pt x="35523" y="6157"/>
                  </a:cubicBezTo>
                  <a:cubicBezTo>
                    <a:pt x="35548" y="6165"/>
                    <a:pt x="35573" y="6175"/>
                    <a:pt x="35599" y="6183"/>
                  </a:cubicBezTo>
                  <a:cubicBezTo>
                    <a:pt x="35624" y="6192"/>
                    <a:pt x="35651" y="6200"/>
                    <a:pt x="35677" y="6208"/>
                  </a:cubicBezTo>
                  <a:cubicBezTo>
                    <a:pt x="35719" y="6220"/>
                    <a:pt x="35762" y="6233"/>
                    <a:pt x="35805" y="6245"/>
                  </a:cubicBezTo>
                  <a:lnTo>
                    <a:pt x="35830" y="6248"/>
                  </a:lnTo>
                  <a:cubicBezTo>
                    <a:pt x="35838" y="6250"/>
                    <a:pt x="35848" y="6251"/>
                    <a:pt x="35856" y="6253"/>
                  </a:cubicBezTo>
                  <a:cubicBezTo>
                    <a:pt x="35861" y="6255"/>
                    <a:pt x="35864" y="6258"/>
                    <a:pt x="35869" y="6259"/>
                  </a:cubicBezTo>
                  <a:cubicBezTo>
                    <a:pt x="35899" y="6268"/>
                    <a:pt x="35927" y="6276"/>
                    <a:pt x="35957" y="6286"/>
                  </a:cubicBezTo>
                  <a:cubicBezTo>
                    <a:pt x="35984" y="6294"/>
                    <a:pt x="36008" y="6303"/>
                    <a:pt x="36035" y="6311"/>
                  </a:cubicBezTo>
                  <a:cubicBezTo>
                    <a:pt x="36073" y="6321"/>
                    <a:pt x="36111" y="6331"/>
                    <a:pt x="36149" y="6341"/>
                  </a:cubicBezTo>
                  <a:cubicBezTo>
                    <a:pt x="36205" y="6359"/>
                    <a:pt x="36260" y="6379"/>
                    <a:pt x="36316" y="6399"/>
                  </a:cubicBezTo>
                  <a:cubicBezTo>
                    <a:pt x="36383" y="6417"/>
                    <a:pt x="36447" y="6435"/>
                    <a:pt x="36513" y="6453"/>
                  </a:cubicBezTo>
                  <a:cubicBezTo>
                    <a:pt x="36541" y="6461"/>
                    <a:pt x="36570" y="6470"/>
                    <a:pt x="36596" y="6478"/>
                  </a:cubicBezTo>
                  <a:cubicBezTo>
                    <a:pt x="36633" y="6490"/>
                    <a:pt x="36667" y="6501"/>
                    <a:pt x="36702" y="6513"/>
                  </a:cubicBezTo>
                  <a:cubicBezTo>
                    <a:pt x="36730" y="6523"/>
                    <a:pt x="36760" y="6531"/>
                    <a:pt x="36788" y="6541"/>
                  </a:cubicBezTo>
                  <a:cubicBezTo>
                    <a:pt x="36806" y="6546"/>
                    <a:pt x="36823" y="6549"/>
                    <a:pt x="36840" y="6554"/>
                  </a:cubicBezTo>
                  <a:cubicBezTo>
                    <a:pt x="36869" y="6561"/>
                    <a:pt x="36899" y="6569"/>
                    <a:pt x="36929" y="6577"/>
                  </a:cubicBezTo>
                  <a:cubicBezTo>
                    <a:pt x="36947" y="6582"/>
                    <a:pt x="36964" y="6589"/>
                    <a:pt x="36980" y="6594"/>
                  </a:cubicBezTo>
                  <a:cubicBezTo>
                    <a:pt x="36989" y="6597"/>
                    <a:pt x="36998" y="6601"/>
                    <a:pt x="37007" y="6604"/>
                  </a:cubicBezTo>
                  <a:cubicBezTo>
                    <a:pt x="37037" y="6612"/>
                    <a:pt x="37066" y="6620"/>
                    <a:pt x="37096" y="6627"/>
                  </a:cubicBezTo>
                  <a:cubicBezTo>
                    <a:pt x="37104" y="6632"/>
                    <a:pt x="37113" y="6637"/>
                    <a:pt x="37121" y="6644"/>
                  </a:cubicBezTo>
                  <a:cubicBezTo>
                    <a:pt x="37134" y="6647"/>
                    <a:pt x="37147" y="6650"/>
                    <a:pt x="37159" y="6655"/>
                  </a:cubicBezTo>
                  <a:cubicBezTo>
                    <a:pt x="37232" y="6680"/>
                    <a:pt x="37305" y="6703"/>
                    <a:pt x="37378" y="6728"/>
                  </a:cubicBezTo>
                  <a:lnTo>
                    <a:pt x="37391" y="6730"/>
                  </a:lnTo>
                  <a:cubicBezTo>
                    <a:pt x="37394" y="6730"/>
                    <a:pt x="37399" y="6731"/>
                    <a:pt x="37402" y="6731"/>
                  </a:cubicBezTo>
                  <a:cubicBezTo>
                    <a:pt x="37424" y="6738"/>
                    <a:pt x="37445" y="6743"/>
                    <a:pt x="37469" y="6750"/>
                  </a:cubicBezTo>
                  <a:cubicBezTo>
                    <a:pt x="37472" y="6751"/>
                    <a:pt x="37475" y="6755"/>
                    <a:pt x="37480" y="6756"/>
                  </a:cubicBezTo>
                  <a:cubicBezTo>
                    <a:pt x="37522" y="6771"/>
                    <a:pt x="37565" y="6784"/>
                    <a:pt x="37608" y="6798"/>
                  </a:cubicBezTo>
                  <a:cubicBezTo>
                    <a:pt x="37649" y="6806"/>
                    <a:pt x="37691" y="6814"/>
                    <a:pt x="37732" y="6824"/>
                  </a:cubicBezTo>
                  <a:lnTo>
                    <a:pt x="37734" y="6822"/>
                  </a:lnTo>
                  <a:cubicBezTo>
                    <a:pt x="37739" y="6826"/>
                    <a:pt x="37744" y="6829"/>
                    <a:pt x="37747" y="6832"/>
                  </a:cubicBezTo>
                  <a:cubicBezTo>
                    <a:pt x="37772" y="6842"/>
                    <a:pt x="37796" y="6852"/>
                    <a:pt x="37821" y="6861"/>
                  </a:cubicBezTo>
                  <a:lnTo>
                    <a:pt x="37848" y="6861"/>
                  </a:lnTo>
                  <a:cubicBezTo>
                    <a:pt x="37851" y="6852"/>
                    <a:pt x="37858" y="6841"/>
                    <a:pt x="37861" y="6832"/>
                  </a:cubicBezTo>
                  <a:lnTo>
                    <a:pt x="37861" y="6832"/>
                  </a:lnTo>
                  <a:cubicBezTo>
                    <a:pt x="37858" y="6842"/>
                    <a:pt x="37851" y="6852"/>
                    <a:pt x="37848" y="6861"/>
                  </a:cubicBezTo>
                  <a:cubicBezTo>
                    <a:pt x="37952" y="6899"/>
                    <a:pt x="38056" y="6937"/>
                    <a:pt x="38162" y="6973"/>
                  </a:cubicBezTo>
                  <a:cubicBezTo>
                    <a:pt x="38288" y="7018"/>
                    <a:pt x="38414" y="7061"/>
                    <a:pt x="38540" y="7104"/>
                  </a:cubicBezTo>
                  <a:cubicBezTo>
                    <a:pt x="38558" y="7111"/>
                    <a:pt x="38576" y="7117"/>
                    <a:pt x="38595" y="7125"/>
                  </a:cubicBezTo>
                  <a:cubicBezTo>
                    <a:pt x="38679" y="7152"/>
                    <a:pt x="38763" y="7177"/>
                    <a:pt x="38848" y="7203"/>
                  </a:cubicBezTo>
                  <a:cubicBezTo>
                    <a:pt x="38866" y="7212"/>
                    <a:pt x="38884" y="7218"/>
                    <a:pt x="38902" y="7226"/>
                  </a:cubicBezTo>
                  <a:cubicBezTo>
                    <a:pt x="38917" y="7231"/>
                    <a:pt x="38934" y="7236"/>
                    <a:pt x="38951" y="7241"/>
                  </a:cubicBezTo>
                  <a:cubicBezTo>
                    <a:pt x="38984" y="7253"/>
                    <a:pt x="39018" y="7266"/>
                    <a:pt x="39053" y="7278"/>
                  </a:cubicBezTo>
                  <a:cubicBezTo>
                    <a:pt x="39078" y="7286"/>
                    <a:pt x="39104" y="7294"/>
                    <a:pt x="39129" y="7303"/>
                  </a:cubicBezTo>
                  <a:cubicBezTo>
                    <a:pt x="39151" y="7311"/>
                    <a:pt x="39172" y="7319"/>
                    <a:pt x="39194" y="7327"/>
                  </a:cubicBezTo>
                  <a:cubicBezTo>
                    <a:pt x="39364" y="7389"/>
                    <a:pt x="39533" y="7450"/>
                    <a:pt x="39704" y="7511"/>
                  </a:cubicBezTo>
                  <a:cubicBezTo>
                    <a:pt x="39760" y="7531"/>
                    <a:pt x="39815" y="7553"/>
                    <a:pt x="39871" y="7572"/>
                  </a:cubicBezTo>
                  <a:cubicBezTo>
                    <a:pt x="39909" y="7589"/>
                    <a:pt x="39949" y="7604"/>
                    <a:pt x="39987" y="7620"/>
                  </a:cubicBezTo>
                  <a:cubicBezTo>
                    <a:pt x="39999" y="7625"/>
                    <a:pt x="40012" y="7630"/>
                    <a:pt x="40023" y="7635"/>
                  </a:cubicBezTo>
                  <a:cubicBezTo>
                    <a:pt x="40037" y="7640"/>
                    <a:pt x="40050" y="7644"/>
                    <a:pt x="40061" y="7649"/>
                  </a:cubicBezTo>
                  <a:cubicBezTo>
                    <a:pt x="40100" y="7662"/>
                    <a:pt x="40138" y="7675"/>
                    <a:pt x="40177" y="7687"/>
                  </a:cubicBezTo>
                  <a:cubicBezTo>
                    <a:pt x="40186" y="7690"/>
                    <a:pt x="40196" y="7692"/>
                    <a:pt x="40204" y="7693"/>
                  </a:cubicBezTo>
                  <a:cubicBezTo>
                    <a:pt x="40207" y="7697"/>
                    <a:pt x="40212" y="7698"/>
                    <a:pt x="40215" y="7702"/>
                  </a:cubicBezTo>
                  <a:cubicBezTo>
                    <a:pt x="40219" y="7702"/>
                    <a:pt x="40224" y="7703"/>
                    <a:pt x="40227" y="7703"/>
                  </a:cubicBezTo>
                  <a:lnTo>
                    <a:pt x="40295" y="7735"/>
                  </a:lnTo>
                  <a:cubicBezTo>
                    <a:pt x="40320" y="7745"/>
                    <a:pt x="40345" y="7753"/>
                    <a:pt x="40369" y="7763"/>
                  </a:cubicBezTo>
                  <a:cubicBezTo>
                    <a:pt x="40391" y="7771"/>
                    <a:pt x="40411" y="7781"/>
                    <a:pt x="40432" y="7789"/>
                  </a:cubicBezTo>
                  <a:lnTo>
                    <a:pt x="40611" y="7856"/>
                  </a:lnTo>
                  <a:cubicBezTo>
                    <a:pt x="40638" y="7867"/>
                    <a:pt x="40663" y="7879"/>
                    <a:pt x="40687" y="7892"/>
                  </a:cubicBezTo>
                  <a:cubicBezTo>
                    <a:pt x="40816" y="7943"/>
                    <a:pt x="40944" y="7996"/>
                    <a:pt x="41071" y="8048"/>
                  </a:cubicBezTo>
                  <a:cubicBezTo>
                    <a:pt x="41106" y="8064"/>
                    <a:pt x="41141" y="8079"/>
                    <a:pt x="41176" y="8096"/>
                  </a:cubicBezTo>
                  <a:cubicBezTo>
                    <a:pt x="41235" y="8120"/>
                    <a:pt x="41293" y="8147"/>
                    <a:pt x="41353" y="8172"/>
                  </a:cubicBezTo>
                  <a:cubicBezTo>
                    <a:pt x="41369" y="8180"/>
                    <a:pt x="41388" y="8188"/>
                    <a:pt x="41404" y="8197"/>
                  </a:cubicBezTo>
                  <a:lnTo>
                    <a:pt x="41994" y="8476"/>
                  </a:lnTo>
                  <a:cubicBezTo>
                    <a:pt x="42002" y="8481"/>
                    <a:pt x="42010" y="8485"/>
                    <a:pt x="42019" y="8490"/>
                  </a:cubicBezTo>
                  <a:cubicBezTo>
                    <a:pt x="42045" y="8501"/>
                    <a:pt x="42070" y="8515"/>
                    <a:pt x="42096" y="8526"/>
                  </a:cubicBezTo>
                  <a:cubicBezTo>
                    <a:pt x="42113" y="8536"/>
                    <a:pt x="42131" y="8544"/>
                    <a:pt x="42149" y="8554"/>
                  </a:cubicBezTo>
                  <a:cubicBezTo>
                    <a:pt x="42242" y="8601"/>
                    <a:pt x="42335" y="8647"/>
                    <a:pt x="42427" y="8695"/>
                  </a:cubicBezTo>
                  <a:cubicBezTo>
                    <a:pt x="42479" y="8723"/>
                    <a:pt x="42530" y="8753"/>
                    <a:pt x="42581" y="8781"/>
                  </a:cubicBezTo>
                  <a:cubicBezTo>
                    <a:pt x="42774" y="8895"/>
                    <a:pt x="42966" y="9011"/>
                    <a:pt x="43158" y="9125"/>
                  </a:cubicBezTo>
                  <a:cubicBezTo>
                    <a:pt x="43171" y="9134"/>
                    <a:pt x="43182" y="9142"/>
                    <a:pt x="43196" y="9150"/>
                  </a:cubicBezTo>
                  <a:cubicBezTo>
                    <a:pt x="43209" y="9159"/>
                    <a:pt x="43222" y="9169"/>
                    <a:pt x="43234" y="9177"/>
                  </a:cubicBezTo>
                  <a:cubicBezTo>
                    <a:pt x="43257" y="9193"/>
                    <a:pt x="43279" y="9212"/>
                    <a:pt x="43300" y="9230"/>
                  </a:cubicBezTo>
                  <a:cubicBezTo>
                    <a:pt x="43436" y="9331"/>
                    <a:pt x="43572" y="9432"/>
                    <a:pt x="43707" y="9533"/>
                  </a:cubicBezTo>
                  <a:cubicBezTo>
                    <a:pt x="43716" y="9543"/>
                    <a:pt x="43726" y="9551"/>
                    <a:pt x="43734" y="9561"/>
                  </a:cubicBezTo>
                  <a:cubicBezTo>
                    <a:pt x="43792" y="9601"/>
                    <a:pt x="43851" y="9640"/>
                    <a:pt x="43909" y="9682"/>
                  </a:cubicBezTo>
                  <a:cubicBezTo>
                    <a:pt x="43926" y="9698"/>
                    <a:pt x="43944" y="9713"/>
                    <a:pt x="43961" y="9730"/>
                  </a:cubicBezTo>
                  <a:cubicBezTo>
                    <a:pt x="44027" y="9803"/>
                    <a:pt x="44093" y="9874"/>
                    <a:pt x="44159" y="9947"/>
                  </a:cubicBezTo>
                  <a:cubicBezTo>
                    <a:pt x="44181" y="9970"/>
                    <a:pt x="44197" y="9996"/>
                    <a:pt x="44216" y="10021"/>
                  </a:cubicBezTo>
                  <a:cubicBezTo>
                    <a:pt x="44234" y="10046"/>
                    <a:pt x="44252" y="10069"/>
                    <a:pt x="44270" y="10094"/>
                  </a:cubicBezTo>
                  <a:cubicBezTo>
                    <a:pt x="44300" y="10137"/>
                    <a:pt x="44332" y="10180"/>
                    <a:pt x="44361" y="10225"/>
                  </a:cubicBezTo>
                  <a:cubicBezTo>
                    <a:pt x="44373" y="10241"/>
                    <a:pt x="44385" y="10260"/>
                    <a:pt x="44396" y="10276"/>
                  </a:cubicBezTo>
                  <a:cubicBezTo>
                    <a:pt x="44401" y="10284"/>
                    <a:pt x="44406" y="10294"/>
                    <a:pt x="44411" y="10303"/>
                  </a:cubicBezTo>
                  <a:cubicBezTo>
                    <a:pt x="44423" y="10319"/>
                    <a:pt x="44433" y="10337"/>
                    <a:pt x="44444" y="10354"/>
                  </a:cubicBezTo>
                  <a:cubicBezTo>
                    <a:pt x="44459" y="10400"/>
                    <a:pt x="44472" y="10447"/>
                    <a:pt x="44487" y="10493"/>
                  </a:cubicBezTo>
                  <a:cubicBezTo>
                    <a:pt x="44490" y="10510"/>
                    <a:pt x="44495" y="10528"/>
                    <a:pt x="44499" y="10544"/>
                  </a:cubicBezTo>
                  <a:lnTo>
                    <a:pt x="44510" y="10582"/>
                  </a:lnTo>
                  <a:lnTo>
                    <a:pt x="44534" y="10619"/>
                  </a:lnTo>
                  <a:cubicBezTo>
                    <a:pt x="44534" y="10642"/>
                    <a:pt x="44535" y="10664"/>
                    <a:pt x="44535" y="10687"/>
                  </a:cubicBezTo>
                  <a:lnTo>
                    <a:pt x="44532" y="10687"/>
                  </a:lnTo>
                  <a:cubicBezTo>
                    <a:pt x="44532" y="10698"/>
                    <a:pt x="44534" y="10710"/>
                    <a:pt x="44535" y="10722"/>
                  </a:cubicBezTo>
                  <a:cubicBezTo>
                    <a:pt x="44534" y="10735"/>
                    <a:pt x="44532" y="10748"/>
                    <a:pt x="44530" y="10761"/>
                  </a:cubicBezTo>
                  <a:cubicBezTo>
                    <a:pt x="44530" y="10778"/>
                    <a:pt x="44530" y="10794"/>
                    <a:pt x="44532" y="10811"/>
                  </a:cubicBezTo>
                  <a:cubicBezTo>
                    <a:pt x="44532" y="10844"/>
                    <a:pt x="44532" y="10876"/>
                    <a:pt x="44532" y="10909"/>
                  </a:cubicBezTo>
                  <a:cubicBezTo>
                    <a:pt x="44524" y="10914"/>
                    <a:pt x="44517" y="10920"/>
                    <a:pt x="44510" y="10927"/>
                  </a:cubicBezTo>
                  <a:lnTo>
                    <a:pt x="44494" y="11015"/>
                  </a:lnTo>
                  <a:cubicBezTo>
                    <a:pt x="44434" y="11069"/>
                    <a:pt x="44375" y="11124"/>
                    <a:pt x="44315" y="11179"/>
                  </a:cubicBezTo>
                  <a:cubicBezTo>
                    <a:pt x="44282" y="11200"/>
                    <a:pt x="44249" y="11223"/>
                    <a:pt x="44214" y="11246"/>
                  </a:cubicBezTo>
                  <a:cubicBezTo>
                    <a:pt x="44197" y="11258"/>
                    <a:pt x="44179" y="11271"/>
                    <a:pt x="44163" y="11283"/>
                  </a:cubicBezTo>
                  <a:cubicBezTo>
                    <a:pt x="44035" y="11337"/>
                    <a:pt x="43906" y="11392"/>
                    <a:pt x="43779" y="11447"/>
                  </a:cubicBezTo>
                  <a:cubicBezTo>
                    <a:pt x="43755" y="11452"/>
                    <a:pt x="43731" y="11458"/>
                    <a:pt x="43706" y="11463"/>
                  </a:cubicBezTo>
                  <a:cubicBezTo>
                    <a:pt x="43658" y="11480"/>
                    <a:pt x="43610" y="11496"/>
                    <a:pt x="43562" y="11513"/>
                  </a:cubicBezTo>
                  <a:cubicBezTo>
                    <a:pt x="43439" y="11544"/>
                    <a:pt x="43315" y="11574"/>
                    <a:pt x="43192" y="11606"/>
                  </a:cubicBezTo>
                  <a:cubicBezTo>
                    <a:pt x="43144" y="11617"/>
                    <a:pt x="43098" y="11637"/>
                    <a:pt x="43048" y="11647"/>
                  </a:cubicBezTo>
                  <a:cubicBezTo>
                    <a:pt x="42969" y="11665"/>
                    <a:pt x="42888" y="11677"/>
                    <a:pt x="42807" y="11690"/>
                  </a:cubicBezTo>
                  <a:cubicBezTo>
                    <a:pt x="42803" y="11692"/>
                    <a:pt x="42800" y="11693"/>
                    <a:pt x="42797" y="11695"/>
                  </a:cubicBezTo>
                  <a:cubicBezTo>
                    <a:pt x="42659" y="11715"/>
                    <a:pt x="42522" y="11737"/>
                    <a:pt x="42384" y="11758"/>
                  </a:cubicBezTo>
                  <a:cubicBezTo>
                    <a:pt x="42363" y="11761"/>
                    <a:pt x="42343" y="11771"/>
                    <a:pt x="42322" y="11778"/>
                  </a:cubicBezTo>
                  <a:cubicBezTo>
                    <a:pt x="42265" y="11788"/>
                    <a:pt x="42211" y="11798"/>
                    <a:pt x="42156" y="11808"/>
                  </a:cubicBezTo>
                  <a:cubicBezTo>
                    <a:pt x="42115" y="11813"/>
                    <a:pt x="42073" y="11821"/>
                    <a:pt x="42033" y="11824"/>
                  </a:cubicBezTo>
                  <a:cubicBezTo>
                    <a:pt x="41962" y="11828"/>
                    <a:pt x="41893" y="11829"/>
                    <a:pt x="41823" y="11831"/>
                  </a:cubicBezTo>
                  <a:cubicBezTo>
                    <a:pt x="41813" y="11839"/>
                    <a:pt x="41805" y="11849"/>
                    <a:pt x="41795" y="11857"/>
                  </a:cubicBezTo>
                  <a:cubicBezTo>
                    <a:pt x="41737" y="11866"/>
                    <a:pt x="41677" y="11874"/>
                    <a:pt x="41618" y="11882"/>
                  </a:cubicBezTo>
                  <a:cubicBezTo>
                    <a:pt x="41601" y="11884"/>
                    <a:pt x="41585" y="11887"/>
                    <a:pt x="41567" y="11889"/>
                  </a:cubicBezTo>
                  <a:lnTo>
                    <a:pt x="41477" y="11894"/>
                  </a:lnTo>
                  <a:lnTo>
                    <a:pt x="41474" y="11899"/>
                  </a:lnTo>
                  <a:lnTo>
                    <a:pt x="41469" y="11897"/>
                  </a:lnTo>
                  <a:cubicBezTo>
                    <a:pt x="41399" y="11904"/>
                    <a:pt x="41330" y="11910"/>
                    <a:pt x="41260" y="11917"/>
                  </a:cubicBezTo>
                  <a:lnTo>
                    <a:pt x="41196" y="11932"/>
                  </a:lnTo>
                  <a:lnTo>
                    <a:pt x="40979" y="11945"/>
                  </a:lnTo>
                  <a:cubicBezTo>
                    <a:pt x="40949" y="11950"/>
                    <a:pt x="40919" y="11953"/>
                    <a:pt x="40889" y="11958"/>
                  </a:cubicBezTo>
                  <a:lnTo>
                    <a:pt x="40838" y="11958"/>
                  </a:lnTo>
                  <a:cubicBezTo>
                    <a:pt x="40825" y="11962"/>
                    <a:pt x="40813" y="11963"/>
                    <a:pt x="40800" y="11967"/>
                  </a:cubicBezTo>
                  <a:cubicBezTo>
                    <a:pt x="40792" y="11968"/>
                    <a:pt x="40782" y="11968"/>
                    <a:pt x="40773" y="11970"/>
                  </a:cubicBezTo>
                  <a:cubicBezTo>
                    <a:pt x="40752" y="11973"/>
                    <a:pt x="40732" y="11977"/>
                    <a:pt x="40711" y="11978"/>
                  </a:cubicBezTo>
                  <a:cubicBezTo>
                    <a:pt x="40681" y="11980"/>
                    <a:pt x="40651" y="11982"/>
                    <a:pt x="40621" y="11982"/>
                  </a:cubicBezTo>
                  <a:cubicBezTo>
                    <a:pt x="40573" y="11987"/>
                    <a:pt x="40527" y="11991"/>
                    <a:pt x="40480" y="11995"/>
                  </a:cubicBezTo>
                  <a:cubicBezTo>
                    <a:pt x="40454" y="11995"/>
                    <a:pt x="40429" y="11996"/>
                    <a:pt x="40403" y="11996"/>
                  </a:cubicBezTo>
                  <a:cubicBezTo>
                    <a:pt x="40364" y="12000"/>
                    <a:pt x="40326" y="12003"/>
                    <a:pt x="40288" y="12006"/>
                  </a:cubicBezTo>
                  <a:lnTo>
                    <a:pt x="40033" y="12025"/>
                  </a:lnTo>
                  <a:cubicBezTo>
                    <a:pt x="39990" y="12028"/>
                    <a:pt x="39947" y="12033"/>
                    <a:pt x="39904" y="12036"/>
                  </a:cubicBezTo>
                  <a:cubicBezTo>
                    <a:pt x="39853" y="12039"/>
                    <a:pt x="39802" y="12043"/>
                    <a:pt x="39750" y="12046"/>
                  </a:cubicBezTo>
                  <a:cubicBezTo>
                    <a:pt x="39734" y="12048"/>
                    <a:pt x="39717" y="12048"/>
                    <a:pt x="39701" y="12049"/>
                  </a:cubicBezTo>
                  <a:lnTo>
                    <a:pt x="39691" y="12049"/>
                  </a:lnTo>
                  <a:lnTo>
                    <a:pt x="39676" y="12054"/>
                  </a:lnTo>
                  <a:cubicBezTo>
                    <a:pt x="39573" y="12061"/>
                    <a:pt x="39470" y="12066"/>
                    <a:pt x="39368" y="12073"/>
                  </a:cubicBezTo>
                  <a:cubicBezTo>
                    <a:pt x="39351" y="12076"/>
                    <a:pt x="39333" y="12081"/>
                    <a:pt x="39316" y="12084"/>
                  </a:cubicBezTo>
                  <a:cubicBezTo>
                    <a:pt x="39138" y="12091"/>
                    <a:pt x="38959" y="12096"/>
                    <a:pt x="38780" y="12102"/>
                  </a:cubicBezTo>
                  <a:lnTo>
                    <a:pt x="38601" y="12102"/>
                  </a:lnTo>
                  <a:lnTo>
                    <a:pt x="38575" y="12116"/>
                  </a:lnTo>
                  <a:cubicBezTo>
                    <a:pt x="38566" y="12116"/>
                    <a:pt x="38558" y="12117"/>
                    <a:pt x="38550" y="12117"/>
                  </a:cubicBezTo>
                  <a:cubicBezTo>
                    <a:pt x="38542" y="12116"/>
                    <a:pt x="38532" y="12114"/>
                    <a:pt x="38523" y="12111"/>
                  </a:cubicBezTo>
                  <a:lnTo>
                    <a:pt x="38460" y="12112"/>
                  </a:lnTo>
                  <a:cubicBezTo>
                    <a:pt x="38447" y="12116"/>
                    <a:pt x="38434" y="12121"/>
                    <a:pt x="38421" y="12126"/>
                  </a:cubicBezTo>
                  <a:lnTo>
                    <a:pt x="38396" y="12126"/>
                  </a:lnTo>
                  <a:cubicBezTo>
                    <a:pt x="38396" y="12126"/>
                    <a:pt x="38396" y="12126"/>
                    <a:pt x="38396" y="12126"/>
                  </a:cubicBezTo>
                  <a:lnTo>
                    <a:pt x="38396" y="12126"/>
                  </a:lnTo>
                  <a:cubicBezTo>
                    <a:pt x="38290" y="12129"/>
                    <a:pt x="38182" y="12132"/>
                    <a:pt x="38076" y="12134"/>
                  </a:cubicBezTo>
                  <a:lnTo>
                    <a:pt x="38038" y="12136"/>
                  </a:lnTo>
                  <a:cubicBezTo>
                    <a:pt x="38008" y="12132"/>
                    <a:pt x="37979" y="12129"/>
                    <a:pt x="37949" y="12126"/>
                  </a:cubicBezTo>
                  <a:lnTo>
                    <a:pt x="37821" y="12127"/>
                  </a:lnTo>
                  <a:cubicBezTo>
                    <a:pt x="37782" y="12132"/>
                    <a:pt x="37744" y="12137"/>
                    <a:pt x="37704" y="12140"/>
                  </a:cubicBezTo>
                  <a:cubicBezTo>
                    <a:pt x="37687" y="12144"/>
                    <a:pt x="37671" y="12145"/>
                    <a:pt x="37654" y="12147"/>
                  </a:cubicBezTo>
                  <a:lnTo>
                    <a:pt x="37335" y="12147"/>
                  </a:lnTo>
                  <a:cubicBezTo>
                    <a:pt x="37318" y="12147"/>
                    <a:pt x="37300" y="12149"/>
                    <a:pt x="37283" y="12149"/>
                  </a:cubicBezTo>
                  <a:lnTo>
                    <a:pt x="37118" y="12149"/>
                  </a:lnTo>
                  <a:cubicBezTo>
                    <a:pt x="37093" y="12150"/>
                    <a:pt x="37066" y="12152"/>
                    <a:pt x="37041" y="12152"/>
                  </a:cubicBezTo>
                  <a:lnTo>
                    <a:pt x="36912" y="12152"/>
                  </a:lnTo>
                  <a:cubicBezTo>
                    <a:pt x="36904" y="12150"/>
                    <a:pt x="36896" y="12150"/>
                    <a:pt x="36888" y="12149"/>
                  </a:cubicBezTo>
                  <a:cubicBezTo>
                    <a:pt x="36883" y="12150"/>
                    <a:pt x="36879" y="12152"/>
                    <a:pt x="36874" y="12154"/>
                  </a:cubicBezTo>
                  <a:lnTo>
                    <a:pt x="36859" y="12160"/>
                  </a:lnTo>
                  <a:cubicBezTo>
                    <a:pt x="36787" y="12162"/>
                    <a:pt x="36715" y="12162"/>
                    <a:pt x="36644" y="12162"/>
                  </a:cubicBezTo>
                  <a:cubicBezTo>
                    <a:pt x="36593" y="12164"/>
                    <a:pt x="36541" y="12164"/>
                    <a:pt x="36490" y="12165"/>
                  </a:cubicBezTo>
                  <a:lnTo>
                    <a:pt x="36465" y="12165"/>
                  </a:lnTo>
                  <a:cubicBezTo>
                    <a:pt x="36465" y="12165"/>
                    <a:pt x="36465" y="12165"/>
                    <a:pt x="36465" y="12165"/>
                  </a:cubicBezTo>
                  <a:lnTo>
                    <a:pt x="36465" y="12165"/>
                  </a:lnTo>
                  <a:cubicBezTo>
                    <a:pt x="36402" y="12167"/>
                    <a:pt x="36341" y="12170"/>
                    <a:pt x="36278" y="12170"/>
                  </a:cubicBezTo>
                  <a:cubicBezTo>
                    <a:pt x="36209" y="12170"/>
                    <a:pt x="36139" y="12167"/>
                    <a:pt x="36068" y="12165"/>
                  </a:cubicBezTo>
                  <a:cubicBezTo>
                    <a:pt x="36065" y="12164"/>
                    <a:pt x="36060" y="12162"/>
                    <a:pt x="36056" y="12160"/>
                  </a:cubicBezTo>
                  <a:lnTo>
                    <a:pt x="35379" y="12160"/>
                  </a:lnTo>
                  <a:cubicBezTo>
                    <a:pt x="35336" y="12160"/>
                    <a:pt x="35293" y="12160"/>
                    <a:pt x="35252" y="12162"/>
                  </a:cubicBezTo>
                  <a:cubicBezTo>
                    <a:pt x="35192" y="12162"/>
                    <a:pt x="35131" y="12162"/>
                    <a:pt x="35071" y="12160"/>
                  </a:cubicBezTo>
                  <a:cubicBezTo>
                    <a:pt x="34982" y="12162"/>
                    <a:pt x="34892" y="12162"/>
                    <a:pt x="34803" y="12164"/>
                  </a:cubicBezTo>
                  <a:cubicBezTo>
                    <a:pt x="34786" y="12159"/>
                    <a:pt x="34770" y="12152"/>
                    <a:pt x="34752" y="12147"/>
                  </a:cubicBezTo>
                  <a:cubicBezTo>
                    <a:pt x="34735" y="12147"/>
                    <a:pt x="34719" y="12147"/>
                    <a:pt x="34702" y="12149"/>
                  </a:cubicBezTo>
                  <a:cubicBezTo>
                    <a:pt x="34684" y="12150"/>
                    <a:pt x="34666" y="12154"/>
                    <a:pt x="34649" y="12157"/>
                  </a:cubicBezTo>
                  <a:lnTo>
                    <a:pt x="34586" y="12154"/>
                  </a:lnTo>
                  <a:lnTo>
                    <a:pt x="34560" y="12155"/>
                  </a:lnTo>
                  <a:cubicBezTo>
                    <a:pt x="34526" y="12152"/>
                    <a:pt x="34492" y="12150"/>
                    <a:pt x="34459" y="12147"/>
                  </a:cubicBezTo>
                  <a:lnTo>
                    <a:pt x="34445" y="12152"/>
                  </a:lnTo>
                  <a:cubicBezTo>
                    <a:pt x="34432" y="12149"/>
                    <a:pt x="34421" y="12147"/>
                    <a:pt x="34407" y="12144"/>
                  </a:cubicBezTo>
                  <a:cubicBezTo>
                    <a:pt x="34394" y="12144"/>
                    <a:pt x="34381" y="12142"/>
                    <a:pt x="34368" y="12142"/>
                  </a:cubicBezTo>
                  <a:cubicBezTo>
                    <a:pt x="34359" y="12144"/>
                    <a:pt x="34351" y="12147"/>
                    <a:pt x="34343" y="12150"/>
                  </a:cubicBezTo>
                  <a:lnTo>
                    <a:pt x="34344" y="12144"/>
                  </a:lnTo>
                  <a:lnTo>
                    <a:pt x="34344" y="12144"/>
                  </a:lnTo>
                  <a:cubicBezTo>
                    <a:pt x="34326" y="12145"/>
                    <a:pt x="34310" y="12147"/>
                    <a:pt x="34291" y="12150"/>
                  </a:cubicBezTo>
                  <a:cubicBezTo>
                    <a:pt x="34253" y="12150"/>
                    <a:pt x="34215" y="12149"/>
                    <a:pt x="34177" y="12149"/>
                  </a:cubicBezTo>
                  <a:cubicBezTo>
                    <a:pt x="33964" y="12145"/>
                    <a:pt x="33750" y="12144"/>
                    <a:pt x="33536" y="12140"/>
                  </a:cubicBezTo>
                  <a:cubicBezTo>
                    <a:pt x="33498" y="12140"/>
                    <a:pt x="33462" y="12142"/>
                    <a:pt x="33424" y="12142"/>
                  </a:cubicBezTo>
                  <a:cubicBezTo>
                    <a:pt x="33283" y="12134"/>
                    <a:pt x="33141" y="12127"/>
                    <a:pt x="33000" y="12119"/>
                  </a:cubicBezTo>
                  <a:lnTo>
                    <a:pt x="32962" y="12122"/>
                  </a:lnTo>
                  <a:cubicBezTo>
                    <a:pt x="32864" y="12122"/>
                    <a:pt x="32766" y="12124"/>
                    <a:pt x="32669" y="12124"/>
                  </a:cubicBezTo>
                  <a:cubicBezTo>
                    <a:pt x="32661" y="12124"/>
                    <a:pt x="32651" y="12114"/>
                    <a:pt x="32642" y="12109"/>
                  </a:cubicBezTo>
                  <a:lnTo>
                    <a:pt x="32616" y="12109"/>
                  </a:lnTo>
                  <a:lnTo>
                    <a:pt x="32336" y="12099"/>
                  </a:lnTo>
                  <a:cubicBezTo>
                    <a:pt x="32306" y="12097"/>
                    <a:pt x="32275" y="12097"/>
                    <a:pt x="32245" y="12097"/>
                  </a:cubicBezTo>
                  <a:lnTo>
                    <a:pt x="32066" y="12097"/>
                  </a:lnTo>
                  <a:cubicBezTo>
                    <a:pt x="31950" y="12092"/>
                    <a:pt x="31834" y="12089"/>
                    <a:pt x="31720" y="12084"/>
                  </a:cubicBezTo>
                  <a:cubicBezTo>
                    <a:pt x="31682" y="12083"/>
                    <a:pt x="31644" y="12076"/>
                    <a:pt x="31606" y="12073"/>
                  </a:cubicBezTo>
                  <a:cubicBezTo>
                    <a:pt x="31598" y="12071"/>
                    <a:pt x="31589" y="12071"/>
                    <a:pt x="31581" y="12071"/>
                  </a:cubicBezTo>
                  <a:cubicBezTo>
                    <a:pt x="31500" y="12066"/>
                    <a:pt x="31419" y="12061"/>
                    <a:pt x="31338" y="12058"/>
                  </a:cubicBezTo>
                  <a:cubicBezTo>
                    <a:pt x="31316" y="12059"/>
                    <a:pt x="31296" y="12061"/>
                    <a:pt x="31275" y="12063"/>
                  </a:cubicBezTo>
                  <a:cubicBezTo>
                    <a:pt x="31253" y="12061"/>
                    <a:pt x="31232" y="12061"/>
                    <a:pt x="31210" y="12059"/>
                  </a:cubicBezTo>
                  <a:cubicBezTo>
                    <a:pt x="31175" y="12056"/>
                    <a:pt x="31142" y="12053"/>
                    <a:pt x="31107" y="12049"/>
                  </a:cubicBezTo>
                  <a:cubicBezTo>
                    <a:pt x="31086" y="12048"/>
                    <a:pt x="31064" y="12048"/>
                    <a:pt x="31045" y="12046"/>
                  </a:cubicBezTo>
                  <a:cubicBezTo>
                    <a:pt x="31010" y="12043"/>
                    <a:pt x="30975" y="12039"/>
                    <a:pt x="30942" y="12036"/>
                  </a:cubicBezTo>
                  <a:cubicBezTo>
                    <a:pt x="30899" y="12038"/>
                    <a:pt x="30856" y="12038"/>
                    <a:pt x="30813" y="12039"/>
                  </a:cubicBezTo>
                  <a:lnTo>
                    <a:pt x="30798" y="12046"/>
                  </a:lnTo>
                  <a:cubicBezTo>
                    <a:pt x="30773" y="12043"/>
                    <a:pt x="30748" y="12039"/>
                    <a:pt x="30723" y="12036"/>
                  </a:cubicBezTo>
                  <a:cubicBezTo>
                    <a:pt x="30677" y="12033"/>
                    <a:pt x="30629" y="12030"/>
                    <a:pt x="30583" y="12025"/>
                  </a:cubicBezTo>
                  <a:cubicBezTo>
                    <a:pt x="30506" y="12021"/>
                    <a:pt x="30430" y="12018"/>
                    <a:pt x="30354" y="12015"/>
                  </a:cubicBezTo>
                  <a:cubicBezTo>
                    <a:pt x="30346" y="12011"/>
                    <a:pt x="30336" y="12010"/>
                    <a:pt x="30328" y="12006"/>
                  </a:cubicBezTo>
                  <a:cubicBezTo>
                    <a:pt x="30311" y="12006"/>
                    <a:pt x="30293" y="12005"/>
                    <a:pt x="30276" y="12005"/>
                  </a:cubicBezTo>
                  <a:cubicBezTo>
                    <a:pt x="30268" y="12006"/>
                    <a:pt x="30260" y="12010"/>
                    <a:pt x="30250" y="12011"/>
                  </a:cubicBezTo>
                  <a:cubicBezTo>
                    <a:pt x="30225" y="12011"/>
                    <a:pt x="30200" y="12010"/>
                    <a:pt x="30174" y="12010"/>
                  </a:cubicBezTo>
                  <a:cubicBezTo>
                    <a:pt x="30165" y="12005"/>
                    <a:pt x="30157" y="12001"/>
                    <a:pt x="30149" y="11996"/>
                  </a:cubicBezTo>
                  <a:cubicBezTo>
                    <a:pt x="30136" y="11995"/>
                    <a:pt x="30122" y="11993"/>
                    <a:pt x="30111" y="11993"/>
                  </a:cubicBezTo>
                  <a:cubicBezTo>
                    <a:pt x="30106" y="11995"/>
                    <a:pt x="30102" y="11996"/>
                    <a:pt x="30098" y="11998"/>
                  </a:cubicBezTo>
                  <a:cubicBezTo>
                    <a:pt x="30081" y="12003"/>
                    <a:pt x="30063" y="12006"/>
                    <a:pt x="30046" y="12010"/>
                  </a:cubicBezTo>
                  <a:lnTo>
                    <a:pt x="30008" y="12010"/>
                  </a:lnTo>
                  <a:cubicBezTo>
                    <a:pt x="29988" y="11995"/>
                    <a:pt x="29968" y="11980"/>
                    <a:pt x="29948" y="11963"/>
                  </a:cubicBezTo>
                  <a:lnTo>
                    <a:pt x="29927" y="11963"/>
                  </a:lnTo>
                  <a:cubicBezTo>
                    <a:pt x="29897" y="11972"/>
                    <a:pt x="29869" y="11980"/>
                    <a:pt x="29841" y="11988"/>
                  </a:cubicBezTo>
                  <a:cubicBezTo>
                    <a:pt x="29833" y="11988"/>
                    <a:pt x="29824" y="11987"/>
                    <a:pt x="29818" y="11987"/>
                  </a:cubicBezTo>
                  <a:cubicBezTo>
                    <a:pt x="29745" y="11983"/>
                    <a:pt x="29672" y="11978"/>
                    <a:pt x="29599" y="11975"/>
                  </a:cubicBezTo>
                  <a:cubicBezTo>
                    <a:pt x="29578" y="11975"/>
                    <a:pt x="29556" y="11973"/>
                    <a:pt x="29535" y="11973"/>
                  </a:cubicBezTo>
                  <a:cubicBezTo>
                    <a:pt x="29445" y="11967"/>
                    <a:pt x="29356" y="11960"/>
                    <a:pt x="29266" y="11955"/>
                  </a:cubicBezTo>
                  <a:cubicBezTo>
                    <a:pt x="29220" y="11952"/>
                    <a:pt x="29172" y="11948"/>
                    <a:pt x="29126" y="11947"/>
                  </a:cubicBezTo>
                  <a:cubicBezTo>
                    <a:pt x="29109" y="11943"/>
                    <a:pt x="29094" y="11937"/>
                    <a:pt x="29078" y="11935"/>
                  </a:cubicBezTo>
                  <a:cubicBezTo>
                    <a:pt x="28952" y="11930"/>
                    <a:pt x="28826" y="11927"/>
                    <a:pt x="28702" y="11920"/>
                  </a:cubicBezTo>
                  <a:cubicBezTo>
                    <a:pt x="28617" y="11915"/>
                    <a:pt x="28533" y="11904"/>
                    <a:pt x="28448" y="11895"/>
                  </a:cubicBezTo>
                  <a:cubicBezTo>
                    <a:pt x="28427" y="11895"/>
                    <a:pt x="28407" y="11897"/>
                    <a:pt x="28386" y="11897"/>
                  </a:cubicBezTo>
                  <a:cubicBezTo>
                    <a:pt x="28372" y="11905"/>
                    <a:pt x="28359" y="11914"/>
                    <a:pt x="28346" y="11924"/>
                  </a:cubicBezTo>
                  <a:lnTo>
                    <a:pt x="28319" y="11924"/>
                  </a:lnTo>
                  <a:cubicBezTo>
                    <a:pt x="28286" y="11914"/>
                    <a:pt x="28253" y="11905"/>
                    <a:pt x="28218" y="11897"/>
                  </a:cubicBezTo>
                  <a:cubicBezTo>
                    <a:pt x="28139" y="11892"/>
                    <a:pt x="28058" y="11887"/>
                    <a:pt x="27978" y="11882"/>
                  </a:cubicBezTo>
                  <a:cubicBezTo>
                    <a:pt x="27952" y="11879"/>
                    <a:pt x="27925" y="11872"/>
                    <a:pt x="27899" y="11867"/>
                  </a:cubicBezTo>
                  <a:lnTo>
                    <a:pt x="27847" y="11867"/>
                  </a:lnTo>
                  <a:cubicBezTo>
                    <a:pt x="27809" y="11864"/>
                    <a:pt x="27770" y="11861"/>
                    <a:pt x="27732" y="11857"/>
                  </a:cubicBezTo>
                  <a:cubicBezTo>
                    <a:pt x="27693" y="11856"/>
                    <a:pt x="27655" y="11854"/>
                    <a:pt x="27617" y="11851"/>
                  </a:cubicBezTo>
                  <a:lnTo>
                    <a:pt x="27528" y="11841"/>
                  </a:lnTo>
                  <a:lnTo>
                    <a:pt x="27503" y="11841"/>
                  </a:lnTo>
                  <a:cubicBezTo>
                    <a:pt x="27362" y="11829"/>
                    <a:pt x="27222" y="11816"/>
                    <a:pt x="27081" y="11804"/>
                  </a:cubicBezTo>
                  <a:cubicBezTo>
                    <a:pt x="27051" y="11801"/>
                    <a:pt x="27021" y="11798"/>
                    <a:pt x="26991" y="11793"/>
                  </a:cubicBezTo>
                  <a:cubicBezTo>
                    <a:pt x="26943" y="11793"/>
                    <a:pt x="26897" y="11791"/>
                    <a:pt x="26851" y="11789"/>
                  </a:cubicBezTo>
                  <a:cubicBezTo>
                    <a:pt x="26740" y="11781"/>
                    <a:pt x="26629" y="11773"/>
                    <a:pt x="26518" y="11765"/>
                  </a:cubicBezTo>
                  <a:cubicBezTo>
                    <a:pt x="26483" y="11761"/>
                    <a:pt x="26450" y="11760"/>
                    <a:pt x="26415" y="11756"/>
                  </a:cubicBezTo>
                  <a:cubicBezTo>
                    <a:pt x="26407" y="11755"/>
                    <a:pt x="26399" y="11755"/>
                    <a:pt x="26390" y="11755"/>
                  </a:cubicBezTo>
                  <a:cubicBezTo>
                    <a:pt x="26356" y="11753"/>
                    <a:pt x="26323" y="11753"/>
                    <a:pt x="26288" y="11751"/>
                  </a:cubicBezTo>
                  <a:cubicBezTo>
                    <a:pt x="26270" y="11748"/>
                    <a:pt x="26253" y="11746"/>
                    <a:pt x="26236" y="11743"/>
                  </a:cubicBezTo>
                  <a:cubicBezTo>
                    <a:pt x="26193" y="11743"/>
                    <a:pt x="26150" y="11741"/>
                    <a:pt x="26109" y="11741"/>
                  </a:cubicBezTo>
                  <a:cubicBezTo>
                    <a:pt x="25993" y="11728"/>
                    <a:pt x="25879" y="11717"/>
                    <a:pt x="25763" y="11703"/>
                  </a:cubicBezTo>
                  <a:cubicBezTo>
                    <a:pt x="25741" y="11703"/>
                    <a:pt x="25722" y="11702"/>
                    <a:pt x="25700" y="11700"/>
                  </a:cubicBezTo>
                  <a:lnTo>
                    <a:pt x="25660" y="11698"/>
                  </a:lnTo>
                  <a:cubicBezTo>
                    <a:pt x="25644" y="11695"/>
                    <a:pt x="25627" y="11693"/>
                    <a:pt x="25611" y="11690"/>
                  </a:cubicBezTo>
                  <a:cubicBezTo>
                    <a:pt x="25568" y="11687"/>
                    <a:pt x="25524" y="11684"/>
                    <a:pt x="25481" y="11679"/>
                  </a:cubicBezTo>
                  <a:lnTo>
                    <a:pt x="25443" y="11679"/>
                  </a:lnTo>
                  <a:cubicBezTo>
                    <a:pt x="25435" y="11679"/>
                    <a:pt x="25427" y="11677"/>
                    <a:pt x="25419" y="11677"/>
                  </a:cubicBezTo>
                  <a:cubicBezTo>
                    <a:pt x="25324" y="11669"/>
                    <a:pt x="25230" y="11660"/>
                    <a:pt x="25137" y="11654"/>
                  </a:cubicBezTo>
                  <a:lnTo>
                    <a:pt x="25008" y="11647"/>
                  </a:lnTo>
                  <a:lnTo>
                    <a:pt x="24957" y="11640"/>
                  </a:lnTo>
                  <a:cubicBezTo>
                    <a:pt x="24927" y="11637"/>
                    <a:pt x="24897" y="11632"/>
                    <a:pt x="24869" y="11629"/>
                  </a:cubicBezTo>
                  <a:cubicBezTo>
                    <a:pt x="24788" y="11622"/>
                    <a:pt x="24707" y="11616"/>
                    <a:pt x="24625" y="11609"/>
                  </a:cubicBezTo>
                  <a:cubicBezTo>
                    <a:pt x="24609" y="11607"/>
                    <a:pt x="24591" y="11607"/>
                    <a:pt x="24574" y="11606"/>
                  </a:cubicBezTo>
                  <a:cubicBezTo>
                    <a:pt x="24566" y="11604"/>
                    <a:pt x="24556" y="11604"/>
                    <a:pt x="24548" y="11602"/>
                  </a:cubicBezTo>
                  <a:cubicBezTo>
                    <a:pt x="24531" y="11601"/>
                    <a:pt x="24514" y="11599"/>
                    <a:pt x="24498" y="11599"/>
                  </a:cubicBezTo>
                  <a:cubicBezTo>
                    <a:pt x="24480" y="11597"/>
                    <a:pt x="24463" y="11597"/>
                    <a:pt x="24447" y="11596"/>
                  </a:cubicBezTo>
                  <a:cubicBezTo>
                    <a:pt x="24433" y="11594"/>
                    <a:pt x="24420" y="11592"/>
                    <a:pt x="24407" y="11591"/>
                  </a:cubicBezTo>
                  <a:cubicBezTo>
                    <a:pt x="24394" y="11591"/>
                    <a:pt x="24382" y="11589"/>
                    <a:pt x="24369" y="11589"/>
                  </a:cubicBezTo>
                  <a:cubicBezTo>
                    <a:pt x="24248" y="11576"/>
                    <a:pt x="24127" y="11564"/>
                    <a:pt x="24006" y="11553"/>
                  </a:cubicBezTo>
                  <a:cubicBezTo>
                    <a:pt x="23973" y="11551"/>
                    <a:pt x="23940" y="11548"/>
                    <a:pt x="23907" y="11544"/>
                  </a:cubicBezTo>
                  <a:cubicBezTo>
                    <a:pt x="23877" y="11541"/>
                    <a:pt x="23849" y="11539"/>
                    <a:pt x="23819" y="11536"/>
                  </a:cubicBezTo>
                  <a:cubicBezTo>
                    <a:pt x="23803" y="11535"/>
                    <a:pt x="23784" y="11535"/>
                    <a:pt x="23768" y="11535"/>
                  </a:cubicBezTo>
                  <a:cubicBezTo>
                    <a:pt x="23743" y="11531"/>
                    <a:pt x="23716" y="11528"/>
                    <a:pt x="23692" y="11525"/>
                  </a:cubicBezTo>
                  <a:cubicBezTo>
                    <a:pt x="23602" y="11516"/>
                    <a:pt x="23513" y="11508"/>
                    <a:pt x="23423" y="11500"/>
                  </a:cubicBezTo>
                  <a:lnTo>
                    <a:pt x="23294" y="11486"/>
                  </a:lnTo>
                  <a:lnTo>
                    <a:pt x="23269" y="11486"/>
                  </a:lnTo>
                  <a:cubicBezTo>
                    <a:pt x="23261" y="11486"/>
                    <a:pt x="23253" y="11485"/>
                    <a:pt x="23243" y="11485"/>
                  </a:cubicBezTo>
                  <a:cubicBezTo>
                    <a:pt x="23225" y="11482"/>
                    <a:pt x="23206" y="11478"/>
                    <a:pt x="23188" y="11477"/>
                  </a:cubicBezTo>
                  <a:lnTo>
                    <a:pt x="23142" y="11475"/>
                  </a:lnTo>
                  <a:cubicBezTo>
                    <a:pt x="23134" y="11478"/>
                    <a:pt x="23125" y="11480"/>
                    <a:pt x="23117" y="11483"/>
                  </a:cubicBezTo>
                  <a:cubicBezTo>
                    <a:pt x="23107" y="11483"/>
                    <a:pt x="23099" y="11485"/>
                    <a:pt x="23091" y="11485"/>
                  </a:cubicBezTo>
                  <a:cubicBezTo>
                    <a:pt x="23069" y="11483"/>
                    <a:pt x="23048" y="11482"/>
                    <a:pt x="23026" y="11480"/>
                  </a:cubicBezTo>
                  <a:cubicBezTo>
                    <a:pt x="22968" y="11472"/>
                    <a:pt x="22908" y="11465"/>
                    <a:pt x="22849" y="11457"/>
                  </a:cubicBezTo>
                  <a:cubicBezTo>
                    <a:pt x="22841" y="11453"/>
                    <a:pt x="22831" y="11452"/>
                    <a:pt x="22822" y="11448"/>
                  </a:cubicBezTo>
                  <a:lnTo>
                    <a:pt x="22822" y="11453"/>
                  </a:lnTo>
                  <a:cubicBezTo>
                    <a:pt x="22817" y="11452"/>
                    <a:pt x="22814" y="11452"/>
                    <a:pt x="22809" y="11452"/>
                  </a:cubicBezTo>
                  <a:cubicBezTo>
                    <a:pt x="22796" y="11452"/>
                    <a:pt x="22784" y="11452"/>
                    <a:pt x="22771" y="11450"/>
                  </a:cubicBezTo>
                  <a:cubicBezTo>
                    <a:pt x="22753" y="11448"/>
                    <a:pt x="22736" y="11445"/>
                    <a:pt x="22718" y="11443"/>
                  </a:cubicBezTo>
                  <a:lnTo>
                    <a:pt x="22718" y="11437"/>
                  </a:lnTo>
                  <a:cubicBezTo>
                    <a:pt x="22710" y="11438"/>
                    <a:pt x="22702" y="11440"/>
                    <a:pt x="22693" y="11442"/>
                  </a:cubicBezTo>
                  <a:cubicBezTo>
                    <a:pt x="22690" y="11442"/>
                    <a:pt x="22685" y="11442"/>
                    <a:pt x="22682" y="11440"/>
                  </a:cubicBezTo>
                  <a:cubicBezTo>
                    <a:pt x="22665" y="11440"/>
                    <a:pt x="22647" y="11438"/>
                    <a:pt x="22630" y="11438"/>
                  </a:cubicBezTo>
                  <a:cubicBezTo>
                    <a:pt x="22622" y="11438"/>
                    <a:pt x="22614" y="11437"/>
                    <a:pt x="22605" y="11437"/>
                  </a:cubicBezTo>
                  <a:cubicBezTo>
                    <a:pt x="22584" y="11434"/>
                    <a:pt x="22561" y="11429"/>
                    <a:pt x="22539" y="11425"/>
                  </a:cubicBezTo>
                  <a:cubicBezTo>
                    <a:pt x="22463" y="11420"/>
                    <a:pt x="22387" y="11415"/>
                    <a:pt x="22311" y="11409"/>
                  </a:cubicBezTo>
                  <a:lnTo>
                    <a:pt x="22311" y="11409"/>
                  </a:lnTo>
                  <a:cubicBezTo>
                    <a:pt x="22311" y="11409"/>
                    <a:pt x="22311" y="11409"/>
                    <a:pt x="22311" y="11409"/>
                  </a:cubicBezTo>
                  <a:lnTo>
                    <a:pt x="22288" y="11409"/>
                  </a:lnTo>
                  <a:lnTo>
                    <a:pt x="22259" y="11399"/>
                  </a:lnTo>
                  <a:lnTo>
                    <a:pt x="21927" y="11374"/>
                  </a:lnTo>
                  <a:cubicBezTo>
                    <a:pt x="21884" y="11367"/>
                    <a:pt x="21841" y="11361"/>
                    <a:pt x="21798" y="11352"/>
                  </a:cubicBezTo>
                  <a:cubicBezTo>
                    <a:pt x="21786" y="11351"/>
                    <a:pt x="21773" y="11349"/>
                    <a:pt x="21761" y="11347"/>
                  </a:cubicBezTo>
                  <a:cubicBezTo>
                    <a:pt x="21726" y="11342"/>
                    <a:pt x="21692" y="11337"/>
                    <a:pt x="21658" y="11331"/>
                  </a:cubicBezTo>
                  <a:lnTo>
                    <a:pt x="21632" y="11331"/>
                  </a:lnTo>
                  <a:lnTo>
                    <a:pt x="21437" y="11309"/>
                  </a:lnTo>
                  <a:lnTo>
                    <a:pt x="20687" y="11232"/>
                  </a:lnTo>
                  <a:cubicBezTo>
                    <a:pt x="20673" y="11230"/>
                    <a:pt x="20660" y="11230"/>
                    <a:pt x="20647" y="11228"/>
                  </a:cubicBezTo>
                  <a:cubicBezTo>
                    <a:pt x="20622" y="11228"/>
                    <a:pt x="20597" y="11227"/>
                    <a:pt x="20571" y="11225"/>
                  </a:cubicBezTo>
                  <a:lnTo>
                    <a:pt x="20571" y="11225"/>
                  </a:lnTo>
                  <a:cubicBezTo>
                    <a:pt x="20571" y="11225"/>
                    <a:pt x="20571" y="11225"/>
                    <a:pt x="20571" y="11225"/>
                  </a:cubicBezTo>
                  <a:lnTo>
                    <a:pt x="20531" y="11225"/>
                  </a:lnTo>
                  <a:cubicBezTo>
                    <a:pt x="20463" y="11212"/>
                    <a:pt x="20395" y="11200"/>
                    <a:pt x="20326" y="11187"/>
                  </a:cubicBezTo>
                  <a:cubicBezTo>
                    <a:pt x="20306" y="11185"/>
                    <a:pt x="20284" y="11184"/>
                    <a:pt x="20264" y="11180"/>
                  </a:cubicBezTo>
                  <a:cubicBezTo>
                    <a:pt x="20256" y="11182"/>
                    <a:pt x="20246" y="11184"/>
                    <a:pt x="20238" y="11185"/>
                  </a:cubicBezTo>
                  <a:lnTo>
                    <a:pt x="20239" y="11180"/>
                  </a:lnTo>
                  <a:cubicBezTo>
                    <a:pt x="20216" y="11179"/>
                    <a:pt x="20195" y="11177"/>
                    <a:pt x="20172" y="11175"/>
                  </a:cubicBezTo>
                  <a:cubicBezTo>
                    <a:pt x="20165" y="11174"/>
                    <a:pt x="20157" y="11174"/>
                    <a:pt x="20148" y="11172"/>
                  </a:cubicBezTo>
                  <a:cubicBezTo>
                    <a:pt x="20142" y="11174"/>
                    <a:pt x="20134" y="11174"/>
                    <a:pt x="20125" y="11174"/>
                  </a:cubicBezTo>
                  <a:cubicBezTo>
                    <a:pt x="20095" y="11174"/>
                    <a:pt x="20066" y="11172"/>
                    <a:pt x="20034" y="11170"/>
                  </a:cubicBezTo>
                  <a:cubicBezTo>
                    <a:pt x="19958" y="11157"/>
                    <a:pt x="19880" y="11144"/>
                    <a:pt x="19804" y="11131"/>
                  </a:cubicBezTo>
                  <a:cubicBezTo>
                    <a:pt x="19787" y="11129"/>
                    <a:pt x="19769" y="11127"/>
                    <a:pt x="19753" y="11127"/>
                  </a:cubicBezTo>
                  <a:cubicBezTo>
                    <a:pt x="19629" y="11114"/>
                    <a:pt x="19506" y="11099"/>
                    <a:pt x="19382" y="11087"/>
                  </a:cubicBezTo>
                  <a:cubicBezTo>
                    <a:pt x="19254" y="11074"/>
                    <a:pt x="19127" y="11064"/>
                    <a:pt x="18999" y="11053"/>
                  </a:cubicBezTo>
                  <a:cubicBezTo>
                    <a:pt x="18988" y="11053"/>
                    <a:pt x="18976" y="11051"/>
                    <a:pt x="18965" y="11051"/>
                  </a:cubicBezTo>
                  <a:cubicBezTo>
                    <a:pt x="18960" y="11048"/>
                    <a:pt x="18953" y="11046"/>
                    <a:pt x="18948" y="11043"/>
                  </a:cubicBezTo>
                  <a:lnTo>
                    <a:pt x="18912" y="11039"/>
                  </a:lnTo>
                  <a:cubicBezTo>
                    <a:pt x="18902" y="11038"/>
                    <a:pt x="18893" y="11034"/>
                    <a:pt x="18885" y="11033"/>
                  </a:cubicBezTo>
                  <a:cubicBezTo>
                    <a:pt x="18734" y="11013"/>
                    <a:pt x="18585" y="10995"/>
                    <a:pt x="18436" y="10975"/>
                  </a:cubicBezTo>
                  <a:cubicBezTo>
                    <a:pt x="18418" y="10972"/>
                    <a:pt x="18402" y="10968"/>
                    <a:pt x="18385" y="10965"/>
                  </a:cubicBezTo>
                  <a:cubicBezTo>
                    <a:pt x="18266" y="10957"/>
                    <a:pt x="18147" y="10947"/>
                    <a:pt x="18027" y="10938"/>
                  </a:cubicBezTo>
                  <a:cubicBezTo>
                    <a:pt x="18014" y="10937"/>
                    <a:pt x="18001" y="10935"/>
                    <a:pt x="17989" y="10933"/>
                  </a:cubicBezTo>
                  <a:cubicBezTo>
                    <a:pt x="17933" y="10927"/>
                    <a:pt x="17878" y="10922"/>
                    <a:pt x="17822" y="10915"/>
                  </a:cubicBezTo>
                  <a:cubicBezTo>
                    <a:pt x="17781" y="10907"/>
                    <a:pt x="17739" y="10894"/>
                    <a:pt x="17698" y="10889"/>
                  </a:cubicBezTo>
                  <a:cubicBezTo>
                    <a:pt x="17479" y="10864"/>
                    <a:pt x="17261" y="10841"/>
                    <a:pt x="17042" y="10814"/>
                  </a:cubicBezTo>
                  <a:cubicBezTo>
                    <a:pt x="16945" y="10803"/>
                    <a:pt x="16847" y="10789"/>
                    <a:pt x="16748" y="10776"/>
                  </a:cubicBezTo>
                  <a:cubicBezTo>
                    <a:pt x="16718" y="10773"/>
                    <a:pt x="16688" y="10771"/>
                    <a:pt x="16658" y="10768"/>
                  </a:cubicBezTo>
                  <a:cubicBezTo>
                    <a:pt x="16633" y="10768"/>
                    <a:pt x="16607" y="10766"/>
                    <a:pt x="16582" y="10765"/>
                  </a:cubicBezTo>
                  <a:cubicBezTo>
                    <a:pt x="16488" y="10750"/>
                    <a:pt x="16395" y="10735"/>
                    <a:pt x="16301" y="10722"/>
                  </a:cubicBezTo>
                  <a:cubicBezTo>
                    <a:pt x="16279" y="10717"/>
                    <a:pt x="16258" y="10713"/>
                    <a:pt x="16236" y="10710"/>
                  </a:cubicBezTo>
                  <a:cubicBezTo>
                    <a:pt x="16133" y="10693"/>
                    <a:pt x="16031" y="10679"/>
                    <a:pt x="15928" y="10662"/>
                  </a:cubicBezTo>
                  <a:cubicBezTo>
                    <a:pt x="15912" y="10660"/>
                    <a:pt x="15895" y="10659"/>
                    <a:pt x="15878" y="10657"/>
                  </a:cubicBezTo>
                  <a:cubicBezTo>
                    <a:pt x="15862" y="10657"/>
                    <a:pt x="15845" y="10655"/>
                    <a:pt x="15827" y="10655"/>
                  </a:cubicBezTo>
                  <a:cubicBezTo>
                    <a:pt x="15806" y="10652"/>
                    <a:pt x="15786" y="10649"/>
                    <a:pt x="15764" y="10645"/>
                  </a:cubicBezTo>
                  <a:cubicBezTo>
                    <a:pt x="15751" y="10645"/>
                    <a:pt x="15738" y="10644"/>
                    <a:pt x="15726" y="10644"/>
                  </a:cubicBezTo>
                  <a:cubicBezTo>
                    <a:pt x="15691" y="10640"/>
                    <a:pt x="15657" y="10637"/>
                    <a:pt x="15623" y="10632"/>
                  </a:cubicBezTo>
                  <a:cubicBezTo>
                    <a:pt x="15615" y="10632"/>
                    <a:pt x="15607" y="10632"/>
                    <a:pt x="15597" y="10631"/>
                  </a:cubicBezTo>
                  <a:cubicBezTo>
                    <a:pt x="15567" y="10627"/>
                    <a:pt x="15537" y="10624"/>
                    <a:pt x="15508" y="10622"/>
                  </a:cubicBezTo>
                  <a:lnTo>
                    <a:pt x="15367" y="10597"/>
                  </a:lnTo>
                  <a:cubicBezTo>
                    <a:pt x="15299" y="10587"/>
                    <a:pt x="15231" y="10579"/>
                    <a:pt x="15163" y="10569"/>
                  </a:cubicBezTo>
                  <a:lnTo>
                    <a:pt x="15163" y="10576"/>
                  </a:lnTo>
                  <a:cubicBezTo>
                    <a:pt x="15142" y="10574"/>
                    <a:pt x="15120" y="10574"/>
                    <a:pt x="15099" y="10573"/>
                  </a:cubicBezTo>
                  <a:cubicBezTo>
                    <a:pt x="15098" y="10573"/>
                    <a:pt x="15097" y="10573"/>
                    <a:pt x="15097" y="10573"/>
                  </a:cubicBezTo>
                  <a:lnTo>
                    <a:pt x="15097" y="10573"/>
                  </a:lnTo>
                  <a:cubicBezTo>
                    <a:pt x="15095" y="10572"/>
                    <a:pt x="15094" y="10571"/>
                    <a:pt x="15092" y="10571"/>
                  </a:cubicBezTo>
                  <a:cubicBezTo>
                    <a:pt x="15091" y="10571"/>
                    <a:pt x="15090" y="10571"/>
                    <a:pt x="15089" y="10572"/>
                  </a:cubicBezTo>
                  <a:lnTo>
                    <a:pt x="15089" y="10572"/>
                  </a:lnTo>
                  <a:cubicBezTo>
                    <a:pt x="15088" y="10571"/>
                    <a:pt x="15088" y="10571"/>
                    <a:pt x="15087" y="10571"/>
                  </a:cubicBezTo>
                  <a:cubicBezTo>
                    <a:pt x="15062" y="10568"/>
                    <a:pt x="15036" y="10564"/>
                    <a:pt x="15011" y="10559"/>
                  </a:cubicBezTo>
                  <a:cubicBezTo>
                    <a:pt x="14983" y="10551"/>
                    <a:pt x="14956" y="10543"/>
                    <a:pt x="14928" y="10534"/>
                  </a:cubicBezTo>
                  <a:cubicBezTo>
                    <a:pt x="14921" y="10533"/>
                    <a:pt x="14915" y="10533"/>
                    <a:pt x="14908" y="10531"/>
                  </a:cubicBezTo>
                  <a:lnTo>
                    <a:pt x="14112" y="10422"/>
                  </a:lnTo>
                  <a:cubicBezTo>
                    <a:pt x="14108" y="10422"/>
                    <a:pt x="14105" y="10420"/>
                    <a:pt x="14102" y="10419"/>
                  </a:cubicBezTo>
                  <a:cubicBezTo>
                    <a:pt x="14075" y="10415"/>
                    <a:pt x="14049" y="10412"/>
                    <a:pt x="14021" y="10409"/>
                  </a:cubicBezTo>
                  <a:cubicBezTo>
                    <a:pt x="13916" y="10395"/>
                    <a:pt x="13810" y="10382"/>
                    <a:pt x="13704" y="10369"/>
                  </a:cubicBezTo>
                  <a:cubicBezTo>
                    <a:pt x="13680" y="10367"/>
                    <a:pt x="13655" y="10366"/>
                    <a:pt x="13630" y="10364"/>
                  </a:cubicBezTo>
                  <a:cubicBezTo>
                    <a:pt x="13625" y="10362"/>
                    <a:pt x="13622" y="10362"/>
                    <a:pt x="13618" y="10361"/>
                  </a:cubicBezTo>
                  <a:cubicBezTo>
                    <a:pt x="13595" y="10357"/>
                    <a:pt x="13574" y="10354"/>
                    <a:pt x="13552" y="10352"/>
                  </a:cubicBezTo>
                  <a:cubicBezTo>
                    <a:pt x="13488" y="10341"/>
                    <a:pt x="13423" y="10331"/>
                    <a:pt x="13358" y="10321"/>
                  </a:cubicBezTo>
                  <a:lnTo>
                    <a:pt x="13334" y="10318"/>
                  </a:lnTo>
                  <a:lnTo>
                    <a:pt x="13322" y="10318"/>
                  </a:lnTo>
                  <a:lnTo>
                    <a:pt x="13257" y="10313"/>
                  </a:lnTo>
                  <a:cubicBezTo>
                    <a:pt x="13173" y="10296"/>
                    <a:pt x="13090" y="10276"/>
                    <a:pt x="13004" y="10263"/>
                  </a:cubicBezTo>
                  <a:cubicBezTo>
                    <a:pt x="12757" y="10223"/>
                    <a:pt x="12509" y="10185"/>
                    <a:pt x="12261" y="10145"/>
                  </a:cubicBezTo>
                  <a:lnTo>
                    <a:pt x="12234" y="10145"/>
                  </a:lnTo>
                  <a:cubicBezTo>
                    <a:pt x="12137" y="10134"/>
                    <a:pt x="12039" y="10122"/>
                    <a:pt x="11941" y="10111"/>
                  </a:cubicBezTo>
                  <a:lnTo>
                    <a:pt x="11915" y="10111"/>
                  </a:lnTo>
                  <a:cubicBezTo>
                    <a:pt x="11795" y="10084"/>
                    <a:pt x="11676" y="10058"/>
                    <a:pt x="11555" y="10036"/>
                  </a:cubicBezTo>
                  <a:cubicBezTo>
                    <a:pt x="11287" y="9988"/>
                    <a:pt x="11017" y="9945"/>
                    <a:pt x="10747" y="9899"/>
                  </a:cubicBezTo>
                  <a:cubicBezTo>
                    <a:pt x="10719" y="9894"/>
                    <a:pt x="10689" y="9890"/>
                    <a:pt x="10661" y="9885"/>
                  </a:cubicBezTo>
                  <a:cubicBezTo>
                    <a:pt x="10648" y="9884"/>
                    <a:pt x="10636" y="9882"/>
                    <a:pt x="10625" y="9880"/>
                  </a:cubicBezTo>
                  <a:cubicBezTo>
                    <a:pt x="10509" y="9861"/>
                    <a:pt x="10393" y="9839"/>
                    <a:pt x="10277" y="9819"/>
                  </a:cubicBezTo>
                  <a:cubicBezTo>
                    <a:pt x="10274" y="9818"/>
                    <a:pt x="10271" y="9818"/>
                    <a:pt x="10266" y="9816"/>
                  </a:cubicBezTo>
                  <a:cubicBezTo>
                    <a:pt x="10108" y="9788"/>
                    <a:pt x="9949" y="9760"/>
                    <a:pt x="9790" y="9731"/>
                  </a:cubicBezTo>
                  <a:cubicBezTo>
                    <a:pt x="9766" y="9726"/>
                    <a:pt x="9741" y="9723"/>
                    <a:pt x="9716" y="9718"/>
                  </a:cubicBezTo>
                  <a:cubicBezTo>
                    <a:pt x="9681" y="9718"/>
                    <a:pt x="9648" y="9717"/>
                    <a:pt x="9613" y="9715"/>
                  </a:cubicBezTo>
                  <a:cubicBezTo>
                    <a:pt x="9610" y="9715"/>
                    <a:pt x="9605" y="9713"/>
                    <a:pt x="9602" y="9712"/>
                  </a:cubicBezTo>
                  <a:cubicBezTo>
                    <a:pt x="9593" y="9708"/>
                    <a:pt x="9583" y="9705"/>
                    <a:pt x="9575" y="9702"/>
                  </a:cubicBezTo>
                  <a:lnTo>
                    <a:pt x="9537" y="9702"/>
                  </a:lnTo>
                  <a:cubicBezTo>
                    <a:pt x="9529" y="9700"/>
                    <a:pt x="9521" y="9698"/>
                    <a:pt x="9512" y="9698"/>
                  </a:cubicBezTo>
                  <a:cubicBezTo>
                    <a:pt x="9502" y="9700"/>
                    <a:pt x="9494" y="9702"/>
                    <a:pt x="9486" y="9703"/>
                  </a:cubicBezTo>
                  <a:cubicBezTo>
                    <a:pt x="9477" y="9693"/>
                    <a:pt x="9468" y="9685"/>
                    <a:pt x="9458" y="9677"/>
                  </a:cubicBezTo>
                  <a:cubicBezTo>
                    <a:pt x="9438" y="9675"/>
                    <a:pt x="9420" y="9675"/>
                    <a:pt x="9400" y="9675"/>
                  </a:cubicBezTo>
                  <a:cubicBezTo>
                    <a:pt x="9390" y="9672"/>
                    <a:pt x="9380" y="9667"/>
                    <a:pt x="9372" y="9664"/>
                  </a:cubicBezTo>
                  <a:lnTo>
                    <a:pt x="9348" y="9662"/>
                  </a:lnTo>
                  <a:lnTo>
                    <a:pt x="9333" y="9655"/>
                  </a:lnTo>
                  <a:cubicBezTo>
                    <a:pt x="9193" y="9624"/>
                    <a:pt x="9052" y="9592"/>
                    <a:pt x="8910" y="9566"/>
                  </a:cubicBezTo>
                  <a:cubicBezTo>
                    <a:pt x="8860" y="9556"/>
                    <a:pt x="8809" y="9564"/>
                    <a:pt x="8759" y="9554"/>
                  </a:cubicBezTo>
                  <a:cubicBezTo>
                    <a:pt x="8643" y="9534"/>
                    <a:pt x="8527" y="9508"/>
                    <a:pt x="8411" y="9483"/>
                  </a:cubicBezTo>
                  <a:cubicBezTo>
                    <a:pt x="8395" y="9472"/>
                    <a:pt x="8378" y="9460"/>
                    <a:pt x="8362" y="9450"/>
                  </a:cubicBezTo>
                  <a:cubicBezTo>
                    <a:pt x="8362" y="9453"/>
                    <a:pt x="8362" y="9457"/>
                    <a:pt x="8360" y="9460"/>
                  </a:cubicBezTo>
                  <a:cubicBezTo>
                    <a:pt x="8350" y="9460"/>
                    <a:pt x="8340" y="9460"/>
                    <a:pt x="8330" y="9462"/>
                  </a:cubicBezTo>
                  <a:cubicBezTo>
                    <a:pt x="8310" y="9458"/>
                    <a:pt x="8290" y="9457"/>
                    <a:pt x="8270" y="9455"/>
                  </a:cubicBezTo>
                  <a:cubicBezTo>
                    <a:pt x="8265" y="9452"/>
                    <a:pt x="8261" y="9450"/>
                    <a:pt x="8257" y="9447"/>
                  </a:cubicBezTo>
                  <a:cubicBezTo>
                    <a:pt x="8216" y="9435"/>
                    <a:pt x="8176" y="9419"/>
                    <a:pt x="8133" y="9410"/>
                  </a:cubicBezTo>
                  <a:cubicBezTo>
                    <a:pt x="8090" y="9402"/>
                    <a:pt x="8044" y="9405"/>
                    <a:pt x="8001" y="9397"/>
                  </a:cubicBezTo>
                  <a:cubicBezTo>
                    <a:pt x="7866" y="9369"/>
                    <a:pt x="7734" y="9334"/>
                    <a:pt x="7602" y="9306"/>
                  </a:cubicBezTo>
                  <a:cubicBezTo>
                    <a:pt x="7515" y="9289"/>
                    <a:pt x="7429" y="9279"/>
                    <a:pt x="7343" y="9266"/>
                  </a:cubicBezTo>
                  <a:cubicBezTo>
                    <a:pt x="7269" y="9253"/>
                    <a:pt x="7194" y="9240"/>
                    <a:pt x="7121" y="9228"/>
                  </a:cubicBezTo>
                  <a:cubicBezTo>
                    <a:pt x="7113" y="9223"/>
                    <a:pt x="7105" y="9220"/>
                    <a:pt x="7097" y="9215"/>
                  </a:cubicBezTo>
                  <a:cubicBezTo>
                    <a:pt x="7087" y="9215"/>
                    <a:pt x="7078" y="9213"/>
                    <a:pt x="7070" y="9213"/>
                  </a:cubicBezTo>
                  <a:cubicBezTo>
                    <a:pt x="7062" y="9208"/>
                    <a:pt x="7054" y="9203"/>
                    <a:pt x="7047" y="9200"/>
                  </a:cubicBezTo>
                  <a:cubicBezTo>
                    <a:pt x="7032" y="9200"/>
                    <a:pt x="7019" y="9202"/>
                    <a:pt x="7006" y="9203"/>
                  </a:cubicBezTo>
                  <a:cubicBezTo>
                    <a:pt x="6996" y="9195"/>
                    <a:pt x="6986" y="9188"/>
                    <a:pt x="6976" y="9182"/>
                  </a:cubicBezTo>
                  <a:cubicBezTo>
                    <a:pt x="6964" y="9180"/>
                    <a:pt x="6953" y="9178"/>
                    <a:pt x="6941" y="9178"/>
                  </a:cubicBezTo>
                  <a:lnTo>
                    <a:pt x="6916" y="9178"/>
                  </a:lnTo>
                  <a:cubicBezTo>
                    <a:pt x="6886" y="9162"/>
                    <a:pt x="6856" y="9145"/>
                    <a:pt x="6825" y="9129"/>
                  </a:cubicBezTo>
                  <a:lnTo>
                    <a:pt x="6737" y="9129"/>
                  </a:lnTo>
                  <a:lnTo>
                    <a:pt x="6633" y="9106"/>
                  </a:lnTo>
                  <a:cubicBezTo>
                    <a:pt x="6595" y="9099"/>
                    <a:pt x="6557" y="9091"/>
                    <a:pt x="6519" y="9084"/>
                  </a:cubicBezTo>
                  <a:lnTo>
                    <a:pt x="6504" y="9077"/>
                  </a:lnTo>
                  <a:cubicBezTo>
                    <a:pt x="6487" y="9064"/>
                    <a:pt x="6471" y="9053"/>
                    <a:pt x="6453" y="9039"/>
                  </a:cubicBezTo>
                  <a:cubicBezTo>
                    <a:pt x="6449" y="9039"/>
                    <a:pt x="6446" y="9039"/>
                    <a:pt x="6443" y="9038"/>
                  </a:cubicBezTo>
                  <a:lnTo>
                    <a:pt x="6290" y="9038"/>
                  </a:lnTo>
                  <a:cubicBezTo>
                    <a:pt x="6280" y="9034"/>
                    <a:pt x="6272" y="9031"/>
                    <a:pt x="6262" y="9026"/>
                  </a:cubicBezTo>
                  <a:lnTo>
                    <a:pt x="6239" y="9026"/>
                  </a:lnTo>
                  <a:cubicBezTo>
                    <a:pt x="6229" y="9021"/>
                    <a:pt x="6221" y="9016"/>
                    <a:pt x="6212" y="9011"/>
                  </a:cubicBezTo>
                  <a:cubicBezTo>
                    <a:pt x="6166" y="9000"/>
                    <a:pt x="6120" y="8988"/>
                    <a:pt x="6072" y="8976"/>
                  </a:cubicBezTo>
                  <a:cubicBezTo>
                    <a:pt x="6047" y="8972"/>
                    <a:pt x="6020" y="8967"/>
                    <a:pt x="5996" y="8960"/>
                  </a:cubicBezTo>
                  <a:cubicBezTo>
                    <a:pt x="5954" y="8950"/>
                    <a:pt x="5914" y="8940"/>
                    <a:pt x="5873" y="8930"/>
                  </a:cubicBezTo>
                  <a:cubicBezTo>
                    <a:pt x="5799" y="8912"/>
                    <a:pt x="5724" y="8894"/>
                    <a:pt x="5649" y="8875"/>
                  </a:cubicBezTo>
                  <a:cubicBezTo>
                    <a:pt x="5636" y="8872"/>
                    <a:pt x="5623" y="8867"/>
                    <a:pt x="5610" y="8864"/>
                  </a:cubicBezTo>
                  <a:cubicBezTo>
                    <a:pt x="5431" y="8816"/>
                    <a:pt x="5252" y="8770"/>
                    <a:pt x="5073" y="8723"/>
                  </a:cubicBezTo>
                  <a:lnTo>
                    <a:pt x="4972" y="8705"/>
                  </a:lnTo>
                  <a:cubicBezTo>
                    <a:pt x="4943" y="8693"/>
                    <a:pt x="4913" y="8682"/>
                    <a:pt x="4883" y="8672"/>
                  </a:cubicBezTo>
                  <a:cubicBezTo>
                    <a:pt x="4842" y="8655"/>
                    <a:pt x="4802" y="8639"/>
                    <a:pt x="4760" y="8622"/>
                  </a:cubicBezTo>
                  <a:cubicBezTo>
                    <a:pt x="4759" y="8622"/>
                    <a:pt x="4757" y="8620"/>
                    <a:pt x="4755" y="8619"/>
                  </a:cubicBezTo>
                  <a:cubicBezTo>
                    <a:pt x="4709" y="8614"/>
                    <a:pt x="4661" y="8609"/>
                    <a:pt x="4615" y="8604"/>
                  </a:cubicBezTo>
                  <a:cubicBezTo>
                    <a:pt x="4593" y="8597"/>
                    <a:pt x="4572" y="8589"/>
                    <a:pt x="4548" y="8582"/>
                  </a:cubicBezTo>
                  <a:lnTo>
                    <a:pt x="4436" y="8553"/>
                  </a:lnTo>
                  <a:cubicBezTo>
                    <a:pt x="4401" y="8541"/>
                    <a:pt x="4368" y="8528"/>
                    <a:pt x="4333" y="8516"/>
                  </a:cubicBezTo>
                  <a:cubicBezTo>
                    <a:pt x="4317" y="8513"/>
                    <a:pt x="4298" y="8508"/>
                    <a:pt x="4282" y="8503"/>
                  </a:cubicBezTo>
                  <a:cubicBezTo>
                    <a:pt x="4247" y="8493"/>
                    <a:pt x="4214" y="8485"/>
                    <a:pt x="4179" y="8475"/>
                  </a:cubicBezTo>
                  <a:lnTo>
                    <a:pt x="4128" y="8455"/>
                  </a:lnTo>
                  <a:cubicBezTo>
                    <a:pt x="4098" y="8438"/>
                    <a:pt x="4068" y="8420"/>
                    <a:pt x="4039" y="8404"/>
                  </a:cubicBezTo>
                  <a:cubicBezTo>
                    <a:pt x="3995" y="8400"/>
                    <a:pt x="3952" y="8395"/>
                    <a:pt x="3909" y="8392"/>
                  </a:cubicBezTo>
                  <a:cubicBezTo>
                    <a:pt x="3898" y="8387"/>
                    <a:pt x="3885" y="8382"/>
                    <a:pt x="3871" y="8377"/>
                  </a:cubicBezTo>
                  <a:cubicBezTo>
                    <a:pt x="3843" y="8367"/>
                    <a:pt x="3813" y="8359"/>
                    <a:pt x="3784" y="8349"/>
                  </a:cubicBezTo>
                  <a:cubicBezTo>
                    <a:pt x="3757" y="8341"/>
                    <a:pt x="3732" y="8332"/>
                    <a:pt x="3707" y="8324"/>
                  </a:cubicBezTo>
                  <a:cubicBezTo>
                    <a:pt x="3638" y="8299"/>
                    <a:pt x="3570" y="8276"/>
                    <a:pt x="3500" y="8251"/>
                  </a:cubicBezTo>
                  <a:cubicBezTo>
                    <a:pt x="3416" y="8225"/>
                    <a:pt x="3332" y="8198"/>
                    <a:pt x="3245" y="8172"/>
                  </a:cubicBezTo>
                  <a:lnTo>
                    <a:pt x="3194" y="8149"/>
                  </a:lnTo>
                  <a:cubicBezTo>
                    <a:pt x="3181" y="8137"/>
                    <a:pt x="3168" y="8124"/>
                    <a:pt x="3156" y="8111"/>
                  </a:cubicBezTo>
                  <a:cubicBezTo>
                    <a:pt x="3113" y="8106"/>
                    <a:pt x="3072" y="8099"/>
                    <a:pt x="3029" y="8094"/>
                  </a:cubicBezTo>
                  <a:cubicBezTo>
                    <a:pt x="2979" y="8072"/>
                    <a:pt x="2928" y="8051"/>
                    <a:pt x="2876" y="8029"/>
                  </a:cubicBezTo>
                  <a:cubicBezTo>
                    <a:pt x="2841" y="8018"/>
                    <a:pt x="2808" y="8005"/>
                    <a:pt x="2774" y="7991"/>
                  </a:cubicBezTo>
                  <a:cubicBezTo>
                    <a:pt x="2739" y="7976"/>
                    <a:pt x="2706" y="7960"/>
                    <a:pt x="2671" y="7945"/>
                  </a:cubicBezTo>
                  <a:cubicBezTo>
                    <a:pt x="2663" y="7940"/>
                    <a:pt x="2654" y="7937"/>
                    <a:pt x="2646" y="7932"/>
                  </a:cubicBezTo>
                  <a:cubicBezTo>
                    <a:pt x="2633" y="7928"/>
                    <a:pt x="2620" y="7923"/>
                    <a:pt x="2606" y="7918"/>
                  </a:cubicBezTo>
                  <a:cubicBezTo>
                    <a:pt x="2590" y="7914"/>
                    <a:pt x="2573" y="7909"/>
                    <a:pt x="2557" y="7904"/>
                  </a:cubicBezTo>
                  <a:cubicBezTo>
                    <a:pt x="2519" y="7887"/>
                    <a:pt x="2479" y="7869"/>
                    <a:pt x="2441" y="7852"/>
                  </a:cubicBezTo>
                  <a:cubicBezTo>
                    <a:pt x="2335" y="7806"/>
                    <a:pt x="2227" y="7758"/>
                    <a:pt x="2121" y="7712"/>
                  </a:cubicBezTo>
                  <a:cubicBezTo>
                    <a:pt x="2105" y="7703"/>
                    <a:pt x="2086" y="7695"/>
                    <a:pt x="2070" y="7687"/>
                  </a:cubicBezTo>
                  <a:cubicBezTo>
                    <a:pt x="2000" y="7645"/>
                    <a:pt x="1932" y="7604"/>
                    <a:pt x="1861" y="7566"/>
                  </a:cubicBezTo>
                  <a:cubicBezTo>
                    <a:pt x="1787" y="7528"/>
                    <a:pt x="1709" y="7495"/>
                    <a:pt x="1634" y="7457"/>
                  </a:cubicBezTo>
                  <a:cubicBezTo>
                    <a:pt x="1611" y="7445"/>
                    <a:pt x="1591" y="7428"/>
                    <a:pt x="1572" y="7415"/>
                  </a:cubicBezTo>
                  <a:cubicBezTo>
                    <a:pt x="1492" y="7361"/>
                    <a:pt x="1411" y="7308"/>
                    <a:pt x="1335" y="7250"/>
                  </a:cubicBezTo>
                  <a:cubicBezTo>
                    <a:pt x="1184" y="7134"/>
                    <a:pt x="1035" y="7014"/>
                    <a:pt x="919" y="6861"/>
                  </a:cubicBezTo>
                  <a:lnTo>
                    <a:pt x="884" y="6832"/>
                  </a:lnTo>
                  <a:cubicBezTo>
                    <a:pt x="879" y="6819"/>
                    <a:pt x="874" y="6808"/>
                    <a:pt x="869" y="6794"/>
                  </a:cubicBezTo>
                  <a:cubicBezTo>
                    <a:pt x="865" y="6779"/>
                    <a:pt x="858" y="6763"/>
                    <a:pt x="853" y="6746"/>
                  </a:cubicBezTo>
                  <a:lnTo>
                    <a:pt x="851" y="6746"/>
                  </a:lnTo>
                  <a:lnTo>
                    <a:pt x="821" y="6741"/>
                  </a:lnTo>
                  <a:cubicBezTo>
                    <a:pt x="815" y="6735"/>
                    <a:pt x="810" y="6726"/>
                    <a:pt x="805" y="6718"/>
                  </a:cubicBezTo>
                  <a:cubicBezTo>
                    <a:pt x="800" y="6707"/>
                    <a:pt x="797" y="6693"/>
                    <a:pt x="792" y="6682"/>
                  </a:cubicBezTo>
                  <a:cubicBezTo>
                    <a:pt x="777" y="6662"/>
                    <a:pt x="760" y="6642"/>
                    <a:pt x="745" y="6622"/>
                  </a:cubicBezTo>
                  <a:cubicBezTo>
                    <a:pt x="742" y="6607"/>
                    <a:pt x="739" y="6592"/>
                    <a:pt x="735" y="6579"/>
                  </a:cubicBezTo>
                  <a:cubicBezTo>
                    <a:pt x="737" y="6566"/>
                    <a:pt x="737" y="6554"/>
                    <a:pt x="737" y="6541"/>
                  </a:cubicBezTo>
                  <a:cubicBezTo>
                    <a:pt x="734" y="6528"/>
                    <a:pt x="730" y="6514"/>
                    <a:pt x="727" y="6503"/>
                  </a:cubicBezTo>
                  <a:cubicBezTo>
                    <a:pt x="725" y="6485"/>
                    <a:pt x="722" y="6468"/>
                    <a:pt x="720" y="6452"/>
                  </a:cubicBezTo>
                  <a:lnTo>
                    <a:pt x="720" y="6362"/>
                  </a:lnTo>
                  <a:lnTo>
                    <a:pt x="727" y="6336"/>
                  </a:lnTo>
                  <a:cubicBezTo>
                    <a:pt x="737" y="6298"/>
                    <a:pt x="745" y="6259"/>
                    <a:pt x="755" y="6221"/>
                  </a:cubicBezTo>
                  <a:lnTo>
                    <a:pt x="846" y="5968"/>
                  </a:lnTo>
                  <a:lnTo>
                    <a:pt x="908" y="5877"/>
                  </a:lnTo>
                  <a:cubicBezTo>
                    <a:pt x="916" y="5864"/>
                    <a:pt x="924" y="5851"/>
                    <a:pt x="931" y="5839"/>
                  </a:cubicBezTo>
                  <a:cubicBezTo>
                    <a:pt x="949" y="5814"/>
                    <a:pt x="967" y="5788"/>
                    <a:pt x="984" y="5763"/>
                  </a:cubicBezTo>
                  <a:cubicBezTo>
                    <a:pt x="1043" y="5710"/>
                    <a:pt x="1103" y="5655"/>
                    <a:pt x="1163" y="5601"/>
                  </a:cubicBezTo>
                  <a:cubicBezTo>
                    <a:pt x="1171" y="5596"/>
                    <a:pt x="1179" y="5589"/>
                    <a:pt x="1187" y="5584"/>
                  </a:cubicBezTo>
                  <a:cubicBezTo>
                    <a:pt x="1351" y="5460"/>
                    <a:pt x="1517" y="5334"/>
                    <a:pt x="1681" y="5210"/>
                  </a:cubicBezTo>
                  <a:cubicBezTo>
                    <a:pt x="1691" y="5203"/>
                    <a:pt x="1701" y="5195"/>
                    <a:pt x="1709" y="5188"/>
                  </a:cubicBezTo>
                  <a:cubicBezTo>
                    <a:pt x="1825" y="5110"/>
                    <a:pt x="1939" y="5031"/>
                    <a:pt x="2055" y="4956"/>
                  </a:cubicBezTo>
                  <a:cubicBezTo>
                    <a:pt x="2126" y="4910"/>
                    <a:pt x="2202" y="4872"/>
                    <a:pt x="2275" y="4832"/>
                  </a:cubicBezTo>
                  <a:cubicBezTo>
                    <a:pt x="2283" y="4827"/>
                    <a:pt x="2292" y="4822"/>
                    <a:pt x="2300" y="4817"/>
                  </a:cubicBezTo>
                  <a:cubicBezTo>
                    <a:pt x="2317" y="4809"/>
                    <a:pt x="2335" y="4801"/>
                    <a:pt x="2351" y="4793"/>
                  </a:cubicBezTo>
                  <a:cubicBezTo>
                    <a:pt x="2386" y="4773"/>
                    <a:pt x="2421" y="4751"/>
                    <a:pt x="2454" y="4731"/>
                  </a:cubicBezTo>
                  <a:cubicBezTo>
                    <a:pt x="2457" y="4728"/>
                    <a:pt x="2462" y="4726"/>
                    <a:pt x="2466" y="4726"/>
                  </a:cubicBezTo>
                  <a:cubicBezTo>
                    <a:pt x="2563" y="4672"/>
                    <a:pt x="2663" y="4617"/>
                    <a:pt x="2760" y="4561"/>
                  </a:cubicBezTo>
                  <a:cubicBezTo>
                    <a:pt x="2777" y="4554"/>
                    <a:pt x="2793" y="4546"/>
                    <a:pt x="2810" y="4538"/>
                  </a:cubicBezTo>
                  <a:cubicBezTo>
                    <a:pt x="2841" y="4521"/>
                    <a:pt x="2871" y="4504"/>
                    <a:pt x="2903" y="4488"/>
                  </a:cubicBezTo>
                  <a:cubicBezTo>
                    <a:pt x="2904" y="4487"/>
                    <a:pt x="2906" y="4486"/>
                    <a:pt x="2908" y="4486"/>
                  </a:cubicBezTo>
                  <a:cubicBezTo>
                    <a:pt x="2909" y="4486"/>
                    <a:pt x="2910" y="4486"/>
                    <a:pt x="2911" y="4486"/>
                  </a:cubicBezTo>
                  <a:cubicBezTo>
                    <a:pt x="2942" y="4468"/>
                    <a:pt x="2972" y="4451"/>
                    <a:pt x="3004" y="4435"/>
                  </a:cubicBezTo>
                  <a:cubicBezTo>
                    <a:pt x="3012" y="4430"/>
                    <a:pt x="3020" y="4425"/>
                    <a:pt x="3029" y="4422"/>
                  </a:cubicBezTo>
                  <a:cubicBezTo>
                    <a:pt x="3055" y="4408"/>
                    <a:pt x="3080" y="4397"/>
                    <a:pt x="3106" y="4384"/>
                  </a:cubicBezTo>
                  <a:cubicBezTo>
                    <a:pt x="3144" y="4367"/>
                    <a:pt x="3181" y="4350"/>
                    <a:pt x="3219" y="4334"/>
                  </a:cubicBezTo>
                  <a:lnTo>
                    <a:pt x="3285" y="4296"/>
                  </a:lnTo>
                  <a:cubicBezTo>
                    <a:pt x="3297" y="4291"/>
                    <a:pt x="3308" y="4286"/>
                    <a:pt x="3320" y="4283"/>
                  </a:cubicBezTo>
                  <a:cubicBezTo>
                    <a:pt x="3428" y="4231"/>
                    <a:pt x="3537" y="4182"/>
                    <a:pt x="3644" y="4132"/>
                  </a:cubicBezTo>
                  <a:cubicBezTo>
                    <a:pt x="3664" y="4122"/>
                    <a:pt x="3686" y="4112"/>
                    <a:pt x="3707" y="4104"/>
                  </a:cubicBezTo>
                  <a:cubicBezTo>
                    <a:pt x="3729" y="4092"/>
                    <a:pt x="3750" y="4081"/>
                    <a:pt x="3772" y="4071"/>
                  </a:cubicBezTo>
                  <a:cubicBezTo>
                    <a:pt x="3779" y="4067"/>
                    <a:pt x="3787" y="4066"/>
                    <a:pt x="3793" y="4064"/>
                  </a:cubicBezTo>
                  <a:cubicBezTo>
                    <a:pt x="3820" y="4051"/>
                    <a:pt x="3846" y="4038"/>
                    <a:pt x="3873" y="4024"/>
                  </a:cubicBezTo>
                  <a:cubicBezTo>
                    <a:pt x="3881" y="4021"/>
                    <a:pt x="3889" y="4018"/>
                    <a:pt x="3898" y="4014"/>
                  </a:cubicBezTo>
                  <a:cubicBezTo>
                    <a:pt x="3966" y="3985"/>
                    <a:pt x="4035" y="3956"/>
                    <a:pt x="4105" y="3927"/>
                  </a:cubicBezTo>
                  <a:cubicBezTo>
                    <a:pt x="4106" y="3925"/>
                    <a:pt x="4110" y="3925"/>
                    <a:pt x="4113" y="3925"/>
                  </a:cubicBezTo>
                  <a:cubicBezTo>
                    <a:pt x="4153" y="3907"/>
                    <a:pt x="4192" y="3890"/>
                    <a:pt x="4231" y="3872"/>
                  </a:cubicBezTo>
                  <a:cubicBezTo>
                    <a:pt x="4239" y="3869"/>
                    <a:pt x="4249" y="3865"/>
                    <a:pt x="4257" y="3862"/>
                  </a:cubicBezTo>
                  <a:cubicBezTo>
                    <a:pt x="4290" y="3849"/>
                    <a:pt x="4325" y="3834"/>
                    <a:pt x="4358" y="3821"/>
                  </a:cubicBezTo>
                  <a:cubicBezTo>
                    <a:pt x="4380" y="3812"/>
                    <a:pt x="4401" y="3804"/>
                    <a:pt x="4423" y="3796"/>
                  </a:cubicBezTo>
                  <a:cubicBezTo>
                    <a:pt x="4486" y="3769"/>
                    <a:pt x="4550" y="3744"/>
                    <a:pt x="4615" y="3718"/>
                  </a:cubicBezTo>
                  <a:cubicBezTo>
                    <a:pt x="4648" y="3706"/>
                    <a:pt x="4683" y="3695"/>
                    <a:pt x="4717" y="3683"/>
                  </a:cubicBezTo>
                  <a:cubicBezTo>
                    <a:pt x="4726" y="3680"/>
                    <a:pt x="4736" y="3677"/>
                    <a:pt x="4744" y="3673"/>
                  </a:cubicBezTo>
                  <a:cubicBezTo>
                    <a:pt x="4760" y="3667"/>
                    <a:pt x="4775" y="3660"/>
                    <a:pt x="4792" y="3653"/>
                  </a:cubicBezTo>
                  <a:cubicBezTo>
                    <a:pt x="4813" y="3642"/>
                    <a:pt x="4837" y="3630"/>
                    <a:pt x="4858" y="3619"/>
                  </a:cubicBezTo>
                  <a:cubicBezTo>
                    <a:pt x="4866" y="3615"/>
                    <a:pt x="4876" y="3612"/>
                    <a:pt x="4885" y="3607"/>
                  </a:cubicBezTo>
                  <a:cubicBezTo>
                    <a:pt x="4888" y="3605"/>
                    <a:pt x="4891" y="3604"/>
                    <a:pt x="4894" y="3602"/>
                  </a:cubicBezTo>
                  <a:lnTo>
                    <a:pt x="4934" y="3594"/>
                  </a:lnTo>
                  <a:cubicBezTo>
                    <a:pt x="4956" y="3586"/>
                    <a:pt x="4977" y="3577"/>
                    <a:pt x="4999" y="3569"/>
                  </a:cubicBezTo>
                  <a:cubicBezTo>
                    <a:pt x="5012" y="3566"/>
                    <a:pt x="5024" y="3561"/>
                    <a:pt x="5037" y="3556"/>
                  </a:cubicBezTo>
                  <a:cubicBezTo>
                    <a:pt x="5072" y="3539"/>
                    <a:pt x="5106" y="3524"/>
                    <a:pt x="5140" y="3508"/>
                  </a:cubicBezTo>
                  <a:cubicBezTo>
                    <a:pt x="5145" y="3508"/>
                    <a:pt x="5149" y="3508"/>
                    <a:pt x="5153" y="3509"/>
                  </a:cubicBezTo>
                  <a:cubicBezTo>
                    <a:pt x="5161" y="3508"/>
                    <a:pt x="5169" y="3506"/>
                    <a:pt x="5176" y="3506"/>
                  </a:cubicBezTo>
                  <a:cubicBezTo>
                    <a:pt x="5178" y="3501"/>
                    <a:pt x="5179" y="3498"/>
                    <a:pt x="5181" y="3494"/>
                  </a:cubicBezTo>
                  <a:cubicBezTo>
                    <a:pt x="5184" y="3494"/>
                    <a:pt x="5188" y="3496"/>
                    <a:pt x="5189" y="3498"/>
                  </a:cubicBezTo>
                  <a:cubicBezTo>
                    <a:pt x="5199" y="3496"/>
                    <a:pt x="5207" y="3494"/>
                    <a:pt x="5216" y="3493"/>
                  </a:cubicBezTo>
                  <a:cubicBezTo>
                    <a:pt x="5217" y="3490"/>
                    <a:pt x="5217" y="3486"/>
                    <a:pt x="5217" y="3483"/>
                  </a:cubicBezTo>
                  <a:lnTo>
                    <a:pt x="5242" y="3483"/>
                  </a:lnTo>
                  <a:cubicBezTo>
                    <a:pt x="5280" y="3468"/>
                    <a:pt x="5318" y="3455"/>
                    <a:pt x="5356" y="3440"/>
                  </a:cubicBezTo>
                  <a:cubicBezTo>
                    <a:pt x="5373" y="3433"/>
                    <a:pt x="5391" y="3425"/>
                    <a:pt x="5408" y="3418"/>
                  </a:cubicBezTo>
                  <a:cubicBezTo>
                    <a:pt x="5438" y="3408"/>
                    <a:pt x="5467" y="3398"/>
                    <a:pt x="5497" y="3389"/>
                  </a:cubicBezTo>
                  <a:cubicBezTo>
                    <a:pt x="5560" y="3365"/>
                    <a:pt x="5625" y="3342"/>
                    <a:pt x="5689" y="3317"/>
                  </a:cubicBezTo>
                  <a:cubicBezTo>
                    <a:pt x="5711" y="3312"/>
                    <a:pt x="5731" y="3306"/>
                    <a:pt x="5752" y="3299"/>
                  </a:cubicBezTo>
                  <a:lnTo>
                    <a:pt x="5780" y="3278"/>
                  </a:lnTo>
                  <a:cubicBezTo>
                    <a:pt x="5797" y="3276"/>
                    <a:pt x="5812" y="3273"/>
                    <a:pt x="5828" y="3271"/>
                  </a:cubicBezTo>
                  <a:cubicBezTo>
                    <a:pt x="5842" y="3264"/>
                    <a:pt x="5855" y="3259"/>
                    <a:pt x="5868" y="3254"/>
                  </a:cubicBezTo>
                  <a:cubicBezTo>
                    <a:pt x="5890" y="3249"/>
                    <a:pt x="5911" y="3243"/>
                    <a:pt x="5933" y="3238"/>
                  </a:cubicBezTo>
                  <a:cubicBezTo>
                    <a:pt x="5954" y="3230"/>
                    <a:pt x="5976" y="3221"/>
                    <a:pt x="5996" y="3213"/>
                  </a:cubicBezTo>
                  <a:lnTo>
                    <a:pt x="6044" y="3198"/>
                  </a:lnTo>
                  <a:cubicBezTo>
                    <a:pt x="6075" y="3187"/>
                    <a:pt x="6106" y="3175"/>
                    <a:pt x="6136" y="3163"/>
                  </a:cubicBezTo>
                  <a:cubicBezTo>
                    <a:pt x="6156" y="3157"/>
                    <a:pt x="6176" y="3152"/>
                    <a:pt x="6196" y="3147"/>
                  </a:cubicBezTo>
                  <a:cubicBezTo>
                    <a:pt x="6231" y="3132"/>
                    <a:pt x="6267" y="3119"/>
                    <a:pt x="6303" y="3104"/>
                  </a:cubicBezTo>
                  <a:cubicBezTo>
                    <a:pt x="6308" y="3102"/>
                    <a:pt x="6313" y="3100"/>
                    <a:pt x="6318" y="3099"/>
                  </a:cubicBezTo>
                  <a:cubicBezTo>
                    <a:pt x="6325" y="3097"/>
                    <a:pt x="6333" y="3094"/>
                    <a:pt x="6340" y="3092"/>
                  </a:cubicBezTo>
                  <a:lnTo>
                    <a:pt x="6378" y="3082"/>
                  </a:lnTo>
                  <a:cubicBezTo>
                    <a:pt x="6400" y="3076"/>
                    <a:pt x="6423" y="3067"/>
                    <a:pt x="6444" y="3061"/>
                  </a:cubicBezTo>
                  <a:cubicBezTo>
                    <a:pt x="6474" y="3051"/>
                    <a:pt x="6504" y="3042"/>
                    <a:pt x="6534" y="3033"/>
                  </a:cubicBezTo>
                  <a:lnTo>
                    <a:pt x="6573" y="3011"/>
                  </a:lnTo>
                  <a:lnTo>
                    <a:pt x="6610" y="3008"/>
                  </a:lnTo>
                  <a:cubicBezTo>
                    <a:pt x="6635" y="2999"/>
                    <a:pt x="6661" y="2991"/>
                    <a:pt x="6686" y="2983"/>
                  </a:cubicBezTo>
                  <a:cubicBezTo>
                    <a:pt x="6716" y="2973"/>
                    <a:pt x="6746" y="2963"/>
                    <a:pt x="6774" y="2953"/>
                  </a:cubicBezTo>
                  <a:cubicBezTo>
                    <a:pt x="6843" y="2933"/>
                    <a:pt x="6913" y="2915"/>
                    <a:pt x="6981" y="2895"/>
                  </a:cubicBezTo>
                  <a:cubicBezTo>
                    <a:pt x="6997" y="2890"/>
                    <a:pt x="7015" y="2885"/>
                    <a:pt x="7032" y="2880"/>
                  </a:cubicBezTo>
                  <a:cubicBezTo>
                    <a:pt x="7057" y="2870"/>
                    <a:pt x="7082" y="2860"/>
                    <a:pt x="7107" y="2850"/>
                  </a:cubicBezTo>
                  <a:cubicBezTo>
                    <a:pt x="7116" y="2849"/>
                    <a:pt x="7125" y="2845"/>
                    <a:pt x="7133" y="2842"/>
                  </a:cubicBezTo>
                  <a:lnTo>
                    <a:pt x="7145" y="2837"/>
                  </a:lnTo>
                  <a:cubicBezTo>
                    <a:pt x="7155" y="2836"/>
                    <a:pt x="7163" y="2834"/>
                    <a:pt x="7173" y="2832"/>
                  </a:cubicBezTo>
                  <a:cubicBezTo>
                    <a:pt x="7203" y="2822"/>
                    <a:pt x="7232" y="2814"/>
                    <a:pt x="7262" y="2804"/>
                  </a:cubicBezTo>
                  <a:cubicBezTo>
                    <a:pt x="7284" y="2796"/>
                    <a:pt x="7304" y="2789"/>
                    <a:pt x="7325" y="2783"/>
                  </a:cubicBezTo>
                  <a:cubicBezTo>
                    <a:pt x="7368" y="2771"/>
                    <a:pt x="7410" y="2759"/>
                    <a:pt x="7451" y="2748"/>
                  </a:cubicBezTo>
                  <a:lnTo>
                    <a:pt x="7517" y="2730"/>
                  </a:lnTo>
                  <a:cubicBezTo>
                    <a:pt x="7525" y="2728"/>
                    <a:pt x="7534" y="2726"/>
                    <a:pt x="7542" y="2725"/>
                  </a:cubicBezTo>
                  <a:lnTo>
                    <a:pt x="7658" y="2690"/>
                  </a:lnTo>
                  <a:cubicBezTo>
                    <a:pt x="7661" y="2688"/>
                    <a:pt x="7666" y="2685"/>
                    <a:pt x="7669" y="2683"/>
                  </a:cubicBezTo>
                  <a:cubicBezTo>
                    <a:pt x="7678" y="2682"/>
                    <a:pt x="7688" y="2680"/>
                    <a:pt x="7696" y="2678"/>
                  </a:cubicBezTo>
                  <a:lnTo>
                    <a:pt x="7799" y="2652"/>
                  </a:lnTo>
                  <a:cubicBezTo>
                    <a:pt x="7815" y="2647"/>
                    <a:pt x="7832" y="2642"/>
                    <a:pt x="7848" y="2637"/>
                  </a:cubicBezTo>
                  <a:cubicBezTo>
                    <a:pt x="7896" y="2625"/>
                    <a:pt x="7943" y="2612"/>
                    <a:pt x="7991" y="2599"/>
                  </a:cubicBezTo>
                  <a:cubicBezTo>
                    <a:pt x="8017" y="2592"/>
                    <a:pt x="8042" y="2586"/>
                    <a:pt x="8067" y="2577"/>
                  </a:cubicBezTo>
                  <a:cubicBezTo>
                    <a:pt x="8088" y="2572"/>
                    <a:pt x="8110" y="2567"/>
                    <a:pt x="8131" y="2562"/>
                  </a:cubicBezTo>
                  <a:lnTo>
                    <a:pt x="8247" y="2526"/>
                  </a:lnTo>
                  <a:cubicBezTo>
                    <a:pt x="8348" y="2501"/>
                    <a:pt x="8451" y="2475"/>
                    <a:pt x="8554" y="2448"/>
                  </a:cubicBezTo>
                  <a:lnTo>
                    <a:pt x="8630" y="2425"/>
                  </a:lnTo>
                  <a:cubicBezTo>
                    <a:pt x="8673" y="2415"/>
                    <a:pt x="8716" y="2405"/>
                    <a:pt x="8757" y="2395"/>
                  </a:cubicBezTo>
                  <a:cubicBezTo>
                    <a:pt x="8770" y="2392"/>
                    <a:pt x="8784" y="2388"/>
                    <a:pt x="8797" y="2385"/>
                  </a:cubicBezTo>
                  <a:cubicBezTo>
                    <a:pt x="8852" y="2372"/>
                    <a:pt x="8908" y="2359"/>
                    <a:pt x="8963" y="2345"/>
                  </a:cubicBezTo>
                  <a:cubicBezTo>
                    <a:pt x="8976" y="2342"/>
                    <a:pt x="8989" y="2337"/>
                    <a:pt x="9001" y="2334"/>
                  </a:cubicBezTo>
                  <a:cubicBezTo>
                    <a:pt x="9009" y="2332"/>
                    <a:pt x="9017" y="2331"/>
                    <a:pt x="9025" y="2327"/>
                  </a:cubicBezTo>
                  <a:cubicBezTo>
                    <a:pt x="9042" y="2324"/>
                    <a:pt x="9059" y="2321"/>
                    <a:pt x="9075" y="2316"/>
                  </a:cubicBezTo>
                  <a:cubicBezTo>
                    <a:pt x="9110" y="2307"/>
                    <a:pt x="9145" y="2299"/>
                    <a:pt x="9178" y="2291"/>
                  </a:cubicBezTo>
                  <a:cubicBezTo>
                    <a:pt x="9191" y="2287"/>
                    <a:pt x="9204" y="2284"/>
                    <a:pt x="9218" y="2281"/>
                  </a:cubicBezTo>
                  <a:cubicBezTo>
                    <a:pt x="9244" y="2274"/>
                    <a:pt x="9269" y="2266"/>
                    <a:pt x="9295" y="2259"/>
                  </a:cubicBezTo>
                  <a:cubicBezTo>
                    <a:pt x="9317" y="2254"/>
                    <a:pt x="9337" y="2249"/>
                    <a:pt x="9358" y="2243"/>
                  </a:cubicBezTo>
                  <a:cubicBezTo>
                    <a:pt x="9380" y="2236"/>
                    <a:pt x="9401" y="2230"/>
                    <a:pt x="9423" y="2223"/>
                  </a:cubicBezTo>
                  <a:cubicBezTo>
                    <a:pt x="9436" y="2221"/>
                    <a:pt x="9449" y="2220"/>
                    <a:pt x="9461" y="2220"/>
                  </a:cubicBezTo>
                  <a:lnTo>
                    <a:pt x="9588" y="2193"/>
                  </a:lnTo>
                  <a:cubicBezTo>
                    <a:pt x="9607" y="2188"/>
                    <a:pt x="9623" y="2185"/>
                    <a:pt x="9640" y="2180"/>
                  </a:cubicBezTo>
                  <a:cubicBezTo>
                    <a:pt x="9704" y="2163"/>
                    <a:pt x="9769" y="2148"/>
                    <a:pt x="9832" y="2132"/>
                  </a:cubicBezTo>
                  <a:cubicBezTo>
                    <a:pt x="9848" y="2130"/>
                    <a:pt x="9863" y="2129"/>
                    <a:pt x="9878" y="2127"/>
                  </a:cubicBezTo>
                  <a:lnTo>
                    <a:pt x="9895" y="2119"/>
                  </a:lnTo>
                  <a:cubicBezTo>
                    <a:pt x="9921" y="2114"/>
                    <a:pt x="9948" y="2109"/>
                    <a:pt x="9973" y="2104"/>
                  </a:cubicBezTo>
                  <a:cubicBezTo>
                    <a:pt x="9994" y="2099"/>
                    <a:pt x="10016" y="2095"/>
                    <a:pt x="10037" y="2090"/>
                  </a:cubicBezTo>
                  <a:cubicBezTo>
                    <a:pt x="10054" y="2085"/>
                    <a:pt x="10070" y="2082"/>
                    <a:pt x="10088" y="2079"/>
                  </a:cubicBezTo>
                  <a:cubicBezTo>
                    <a:pt x="10148" y="2066"/>
                    <a:pt x="10208" y="2052"/>
                    <a:pt x="10267" y="2039"/>
                  </a:cubicBezTo>
                  <a:cubicBezTo>
                    <a:pt x="10284" y="2036"/>
                    <a:pt x="10300" y="2031"/>
                    <a:pt x="10319" y="2028"/>
                  </a:cubicBezTo>
                  <a:lnTo>
                    <a:pt x="10511" y="1988"/>
                  </a:lnTo>
                  <a:cubicBezTo>
                    <a:pt x="10527" y="1985"/>
                    <a:pt x="10544" y="1981"/>
                    <a:pt x="10560" y="1978"/>
                  </a:cubicBezTo>
                  <a:cubicBezTo>
                    <a:pt x="10595" y="1971"/>
                    <a:pt x="10628" y="1965"/>
                    <a:pt x="10661" y="1958"/>
                  </a:cubicBezTo>
                  <a:cubicBezTo>
                    <a:pt x="10675" y="1955"/>
                    <a:pt x="10688" y="1951"/>
                    <a:pt x="10701" y="1950"/>
                  </a:cubicBezTo>
                  <a:lnTo>
                    <a:pt x="10752" y="1938"/>
                  </a:lnTo>
                  <a:cubicBezTo>
                    <a:pt x="10779" y="1933"/>
                    <a:pt x="10804" y="1927"/>
                    <a:pt x="10829" y="1922"/>
                  </a:cubicBezTo>
                  <a:cubicBezTo>
                    <a:pt x="10961" y="1897"/>
                    <a:pt x="11093" y="1872"/>
                    <a:pt x="11226" y="1847"/>
                  </a:cubicBezTo>
                  <a:cubicBezTo>
                    <a:pt x="11261" y="1839"/>
                    <a:pt x="11294" y="1831"/>
                    <a:pt x="11329" y="1824"/>
                  </a:cubicBezTo>
                  <a:cubicBezTo>
                    <a:pt x="11393" y="1811"/>
                    <a:pt x="11456" y="1797"/>
                    <a:pt x="11521" y="1786"/>
                  </a:cubicBezTo>
                  <a:cubicBezTo>
                    <a:pt x="11542" y="1781"/>
                    <a:pt x="11562" y="1776"/>
                    <a:pt x="11584" y="1771"/>
                  </a:cubicBezTo>
                  <a:cubicBezTo>
                    <a:pt x="11656" y="1759"/>
                    <a:pt x="11729" y="1746"/>
                    <a:pt x="11802" y="1734"/>
                  </a:cubicBezTo>
                  <a:cubicBezTo>
                    <a:pt x="11830" y="1728"/>
                    <a:pt x="11860" y="1723"/>
                    <a:pt x="11890" y="1718"/>
                  </a:cubicBezTo>
                  <a:cubicBezTo>
                    <a:pt x="11958" y="1706"/>
                    <a:pt x="12027" y="1693"/>
                    <a:pt x="12095" y="1682"/>
                  </a:cubicBezTo>
                  <a:cubicBezTo>
                    <a:pt x="12103" y="1680"/>
                    <a:pt x="12112" y="1678"/>
                    <a:pt x="12118" y="1677"/>
                  </a:cubicBezTo>
                  <a:cubicBezTo>
                    <a:pt x="12201" y="1662"/>
                    <a:pt x="12282" y="1647"/>
                    <a:pt x="12365" y="1632"/>
                  </a:cubicBezTo>
                  <a:cubicBezTo>
                    <a:pt x="12377" y="1629"/>
                    <a:pt x="12390" y="1625"/>
                    <a:pt x="12403" y="1622"/>
                  </a:cubicBezTo>
                  <a:cubicBezTo>
                    <a:pt x="12458" y="1617"/>
                    <a:pt x="12514" y="1612"/>
                    <a:pt x="12569" y="1609"/>
                  </a:cubicBezTo>
                  <a:close/>
                  <a:moveTo>
                    <a:pt x="25298" y="12235"/>
                  </a:moveTo>
                  <a:lnTo>
                    <a:pt x="25298" y="12235"/>
                  </a:lnTo>
                  <a:cubicBezTo>
                    <a:pt x="25289" y="12238"/>
                    <a:pt x="25281" y="12243"/>
                    <a:pt x="25281" y="12243"/>
                  </a:cubicBezTo>
                  <a:cubicBezTo>
                    <a:pt x="25284" y="12243"/>
                    <a:pt x="25286" y="12241"/>
                    <a:pt x="25288" y="12241"/>
                  </a:cubicBezTo>
                  <a:lnTo>
                    <a:pt x="25288" y="12241"/>
                  </a:lnTo>
                  <a:cubicBezTo>
                    <a:pt x="25284" y="12247"/>
                    <a:pt x="25281" y="12254"/>
                    <a:pt x="25277" y="12260"/>
                  </a:cubicBezTo>
                  <a:lnTo>
                    <a:pt x="25277" y="12260"/>
                  </a:lnTo>
                  <a:cubicBezTo>
                    <a:pt x="25280" y="12254"/>
                    <a:pt x="25281" y="12247"/>
                    <a:pt x="25281" y="12243"/>
                  </a:cubicBezTo>
                  <a:cubicBezTo>
                    <a:pt x="25286" y="12240"/>
                    <a:pt x="25291" y="12237"/>
                    <a:pt x="25298" y="12235"/>
                  </a:cubicBezTo>
                  <a:close/>
                  <a:moveTo>
                    <a:pt x="20393" y="1"/>
                  </a:moveTo>
                  <a:cubicBezTo>
                    <a:pt x="20390" y="3"/>
                    <a:pt x="20385" y="6"/>
                    <a:pt x="20382" y="8"/>
                  </a:cubicBezTo>
                  <a:cubicBezTo>
                    <a:pt x="20365" y="9"/>
                    <a:pt x="20347" y="11"/>
                    <a:pt x="20331" y="13"/>
                  </a:cubicBezTo>
                  <a:cubicBezTo>
                    <a:pt x="20253" y="13"/>
                    <a:pt x="20177" y="11"/>
                    <a:pt x="20099" y="11"/>
                  </a:cubicBezTo>
                  <a:cubicBezTo>
                    <a:pt x="20090" y="11"/>
                    <a:pt x="20082" y="13"/>
                    <a:pt x="20074" y="13"/>
                  </a:cubicBezTo>
                  <a:cubicBezTo>
                    <a:pt x="20041" y="13"/>
                    <a:pt x="20006" y="14"/>
                    <a:pt x="19973" y="14"/>
                  </a:cubicBezTo>
                  <a:cubicBezTo>
                    <a:pt x="19973" y="14"/>
                    <a:pt x="19973" y="14"/>
                    <a:pt x="19973" y="14"/>
                  </a:cubicBezTo>
                  <a:lnTo>
                    <a:pt x="19973" y="14"/>
                  </a:lnTo>
                  <a:cubicBezTo>
                    <a:pt x="19890" y="18"/>
                    <a:pt x="19809" y="21"/>
                    <a:pt x="19728" y="26"/>
                  </a:cubicBezTo>
                  <a:lnTo>
                    <a:pt x="19678" y="26"/>
                  </a:lnTo>
                  <a:cubicBezTo>
                    <a:pt x="19678" y="26"/>
                    <a:pt x="19678" y="26"/>
                    <a:pt x="19678" y="26"/>
                  </a:cubicBezTo>
                  <a:lnTo>
                    <a:pt x="19678" y="26"/>
                  </a:lnTo>
                  <a:cubicBezTo>
                    <a:pt x="19559" y="29"/>
                    <a:pt x="19440" y="32"/>
                    <a:pt x="19319" y="34"/>
                  </a:cubicBezTo>
                  <a:cubicBezTo>
                    <a:pt x="19256" y="39"/>
                    <a:pt x="19191" y="44"/>
                    <a:pt x="19127" y="47"/>
                  </a:cubicBezTo>
                  <a:cubicBezTo>
                    <a:pt x="19089" y="52"/>
                    <a:pt x="19051" y="57"/>
                    <a:pt x="19013" y="62"/>
                  </a:cubicBezTo>
                  <a:lnTo>
                    <a:pt x="18935" y="61"/>
                  </a:lnTo>
                  <a:cubicBezTo>
                    <a:pt x="18918" y="71"/>
                    <a:pt x="18902" y="79"/>
                    <a:pt x="18885" y="89"/>
                  </a:cubicBezTo>
                  <a:lnTo>
                    <a:pt x="18859" y="89"/>
                  </a:lnTo>
                  <a:cubicBezTo>
                    <a:pt x="18835" y="80"/>
                    <a:pt x="18811" y="62"/>
                    <a:pt x="18787" y="62"/>
                  </a:cubicBezTo>
                  <a:cubicBezTo>
                    <a:pt x="18652" y="66"/>
                    <a:pt x="18516" y="71"/>
                    <a:pt x="18380" y="79"/>
                  </a:cubicBezTo>
                  <a:cubicBezTo>
                    <a:pt x="18314" y="82"/>
                    <a:pt x="18248" y="97"/>
                    <a:pt x="18181" y="105"/>
                  </a:cubicBezTo>
                  <a:lnTo>
                    <a:pt x="17965" y="115"/>
                  </a:lnTo>
                  <a:cubicBezTo>
                    <a:pt x="17940" y="114"/>
                    <a:pt x="17916" y="111"/>
                    <a:pt x="17893" y="111"/>
                  </a:cubicBezTo>
                  <a:cubicBezTo>
                    <a:pt x="17888" y="111"/>
                    <a:pt x="17882" y="112"/>
                    <a:pt x="17877" y="112"/>
                  </a:cubicBezTo>
                  <a:cubicBezTo>
                    <a:pt x="17672" y="125"/>
                    <a:pt x="17466" y="138"/>
                    <a:pt x="17261" y="153"/>
                  </a:cubicBezTo>
                  <a:cubicBezTo>
                    <a:pt x="17234" y="157"/>
                    <a:pt x="17208" y="167"/>
                    <a:pt x="17183" y="172"/>
                  </a:cubicBezTo>
                  <a:cubicBezTo>
                    <a:pt x="17175" y="173"/>
                    <a:pt x="17167" y="176"/>
                    <a:pt x="17158" y="178"/>
                  </a:cubicBezTo>
                  <a:cubicBezTo>
                    <a:pt x="17152" y="181"/>
                    <a:pt x="17147" y="185"/>
                    <a:pt x="17142" y="188"/>
                  </a:cubicBezTo>
                  <a:lnTo>
                    <a:pt x="17044" y="186"/>
                  </a:lnTo>
                  <a:cubicBezTo>
                    <a:pt x="17031" y="186"/>
                    <a:pt x="17018" y="188"/>
                    <a:pt x="17004" y="188"/>
                  </a:cubicBezTo>
                  <a:cubicBezTo>
                    <a:pt x="16991" y="188"/>
                    <a:pt x="16978" y="190"/>
                    <a:pt x="16966" y="191"/>
                  </a:cubicBezTo>
                  <a:cubicBezTo>
                    <a:pt x="16953" y="191"/>
                    <a:pt x="16941" y="190"/>
                    <a:pt x="16928" y="190"/>
                  </a:cubicBezTo>
                  <a:lnTo>
                    <a:pt x="16917" y="195"/>
                  </a:lnTo>
                  <a:cubicBezTo>
                    <a:pt x="16895" y="200"/>
                    <a:pt x="16873" y="203"/>
                    <a:pt x="16852" y="206"/>
                  </a:cubicBezTo>
                  <a:cubicBezTo>
                    <a:pt x="16822" y="205"/>
                    <a:pt x="16792" y="203"/>
                    <a:pt x="16763" y="201"/>
                  </a:cubicBezTo>
                  <a:cubicBezTo>
                    <a:pt x="16708" y="203"/>
                    <a:pt x="16653" y="206"/>
                    <a:pt x="16599" y="208"/>
                  </a:cubicBezTo>
                  <a:cubicBezTo>
                    <a:pt x="16585" y="210"/>
                    <a:pt x="16570" y="213"/>
                    <a:pt x="16557" y="215"/>
                  </a:cubicBezTo>
                  <a:cubicBezTo>
                    <a:pt x="16506" y="220"/>
                    <a:pt x="16455" y="226"/>
                    <a:pt x="16403" y="231"/>
                  </a:cubicBezTo>
                  <a:cubicBezTo>
                    <a:pt x="16401" y="232"/>
                    <a:pt x="16399" y="232"/>
                    <a:pt x="16397" y="232"/>
                  </a:cubicBezTo>
                  <a:cubicBezTo>
                    <a:pt x="16395" y="232"/>
                    <a:pt x="16393" y="232"/>
                    <a:pt x="16392" y="231"/>
                  </a:cubicBezTo>
                  <a:cubicBezTo>
                    <a:pt x="16349" y="234"/>
                    <a:pt x="16307" y="238"/>
                    <a:pt x="16264" y="241"/>
                  </a:cubicBezTo>
                  <a:cubicBezTo>
                    <a:pt x="16221" y="248"/>
                    <a:pt x="16178" y="254"/>
                    <a:pt x="16135" y="261"/>
                  </a:cubicBezTo>
                  <a:cubicBezTo>
                    <a:pt x="16118" y="263"/>
                    <a:pt x="16102" y="264"/>
                    <a:pt x="16084" y="266"/>
                  </a:cubicBezTo>
                  <a:cubicBezTo>
                    <a:pt x="16064" y="269"/>
                    <a:pt x="16042" y="273"/>
                    <a:pt x="16021" y="276"/>
                  </a:cubicBezTo>
                  <a:cubicBezTo>
                    <a:pt x="16008" y="276"/>
                    <a:pt x="15994" y="277"/>
                    <a:pt x="15983" y="277"/>
                  </a:cubicBezTo>
                  <a:cubicBezTo>
                    <a:pt x="15948" y="282"/>
                    <a:pt x="15913" y="286"/>
                    <a:pt x="15880" y="289"/>
                  </a:cubicBezTo>
                  <a:lnTo>
                    <a:pt x="15815" y="291"/>
                  </a:lnTo>
                  <a:cubicBezTo>
                    <a:pt x="15807" y="291"/>
                    <a:pt x="15799" y="292"/>
                    <a:pt x="15791" y="292"/>
                  </a:cubicBezTo>
                  <a:cubicBezTo>
                    <a:pt x="15758" y="297"/>
                    <a:pt x="15723" y="301"/>
                    <a:pt x="15688" y="306"/>
                  </a:cubicBezTo>
                  <a:cubicBezTo>
                    <a:pt x="15680" y="306"/>
                    <a:pt x="15671" y="306"/>
                    <a:pt x="15663" y="307"/>
                  </a:cubicBezTo>
                  <a:cubicBezTo>
                    <a:pt x="15647" y="307"/>
                    <a:pt x="15630" y="309"/>
                    <a:pt x="15613" y="311"/>
                  </a:cubicBezTo>
                  <a:cubicBezTo>
                    <a:pt x="15570" y="317"/>
                    <a:pt x="15527" y="324"/>
                    <a:pt x="15484" y="330"/>
                  </a:cubicBezTo>
                  <a:cubicBezTo>
                    <a:pt x="15458" y="330"/>
                    <a:pt x="15433" y="330"/>
                    <a:pt x="15407" y="329"/>
                  </a:cubicBezTo>
                  <a:cubicBezTo>
                    <a:pt x="15377" y="335"/>
                    <a:pt x="15349" y="340"/>
                    <a:pt x="15319" y="345"/>
                  </a:cubicBezTo>
                  <a:cubicBezTo>
                    <a:pt x="15301" y="349"/>
                    <a:pt x="15284" y="352"/>
                    <a:pt x="15267" y="355"/>
                  </a:cubicBezTo>
                  <a:cubicBezTo>
                    <a:pt x="15267" y="360"/>
                    <a:pt x="15266" y="364"/>
                    <a:pt x="15266" y="367"/>
                  </a:cubicBezTo>
                  <a:cubicBezTo>
                    <a:pt x="15258" y="367"/>
                    <a:pt x="15249" y="365"/>
                    <a:pt x="15241" y="364"/>
                  </a:cubicBezTo>
                  <a:cubicBezTo>
                    <a:pt x="15214" y="365"/>
                    <a:pt x="15190" y="365"/>
                    <a:pt x="15165" y="367"/>
                  </a:cubicBezTo>
                  <a:lnTo>
                    <a:pt x="15138" y="375"/>
                  </a:lnTo>
                  <a:cubicBezTo>
                    <a:pt x="15133" y="377"/>
                    <a:pt x="15130" y="378"/>
                    <a:pt x="15125" y="380"/>
                  </a:cubicBezTo>
                  <a:lnTo>
                    <a:pt x="15087" y="380"/>
                  </a:lnTo>
                  <a:lnTo>
                    <a:pt x="15089" y="383"/>
                  </a:lnTo>
                  <a:cubicBezTo>
                    <a:pt x="15089" y="383"/>
                    <a:pt x="15089" y="383"/>
                    <a:pt x="15089" y="383"/>
                  </a:cubicBezTo>
                  <a:lnTo>
                    <a:pt x="15089" y="383"/>
                  </a:lnTo>
                  <a:cubicBezTo>
                    <a:pt x="15051" y="387"/>
                    <a:pt x="15011" y="390"/>
                    <a:pt x="14973" y="392"/>
                  </a:cubicBezTo>
                  <a:cubicBezTo>
                    <a:pt x="14938" y="398"/>
                    <a:pt x="14903" y="403"/>
                    <a:pt x="14868" y="410"/>
                  </a:cubicBezTo>
                  <a:cubicBezTo>
                    <a:pt x="14849" y="408"/>
                    <a:pt x="14827" y="408"/>
                    <a:pt x="14805" y="408"/>
                  </a:cubicBezTo>
                  <a:lnTo>
                    <a:pt x="14767" y="417"/>
                  </a:lnTo>
                  <a:cubicBezTo>
                    <a:pt x="14746" y="420"/>
                    <a:pt x="14724" y="423"/>
                    <a:pt x="14703" y="426"/>
                  </a:cubicBezTo>
                  <a:cubicBezTo>
                    <a:pt x="14686" y="428"/>
                    <a:pt x="14670" y="428"/>
                    <a:pt x="14653" y="428"/>
                  </a:cubicBezTo>
                  <a:cubicBezTo>
                    <a:pt x="14613" y="443"/>
                    <a:pt x="14575" y="456"/>
                    <a:pt x="14537" y="471"/>
                  </a:cubicBezTo>
                  <a:cubicBezTo>
                    <a:pt x="14521" y="470"/>
                    <a:pt x="14503" y="470"/>
                    <a:pt x="14486" y="468"/>
                  </a:cubicBezTo>
                  <a:cubicBezTo>
                    <a:pt x="14464" y="468"/>
                    <a:pt x="14445" y="470"/>
                    <a:pt x="14423" y="470"/>
                  </a:cubicBezTo>
                  <a:cubicBezTo>
                    <a:pt x="14423" y="473"/>
                    <a:pt x="14421" y="476"/>
                    <a:pt x="14421" y="479"/>
                  </a:cubicBezTo>
                  <a:cubicBezTo>
                    <a:pt x="14397" y="479"/>
                    <a:pt x="14370" y="478"/>
                    <a:pt x="14345" y="478"/>
                  </a:cubicBezTo>
                  <a:cubicBezTo>
                    <a:pt x="14315" y="479"/>
                    <a:pt x="14286" y="481"/>
                    <a:pt x="14256" y="483"/>
                  </a:cubicBezTo>
                  <a:cubicBezTo>
                    <a:pt x="14234" y="486"/>
                    <a:pt x="14213" y="489"/>
                    <a:pt x="14191" y="493"/>
                  </a:cubicBezTo>
                  <a:cubicBezTo>
                    <a:pt x="14183" y="493"/>
                    <a:pt x="14175" y="494"/>
                    <a:pt x="14166" y="494"/>
                  </a:cubicBezTo>
                  <a:cubicBezTo>
                    <a:pt x="14115" y="501"/>
                    <a:pt x="14064" y="508"/>
                    <a:pt x="14012" y="516"/>
                  </a:cubicBezTo>
                  <a:cubicBezTo>
                    <a:pt x="13996" y="516"/>
                    <a:pt x="13978" y="518"/>
                    <a:pt x="13961" y="519"/>
                  </a:cubicBezTo>
                  <a:cubicBezTo>
                    <a:pt x="13950" y="524"/>
                    <a:pt x="13936" y="527"/>
                    <a:pt x="13923" y="531"/>
                  </a:cubicBezTo>
                  <a:cubicBezTo>
                    <a:pt x="13890" y="536"/>
                    <a:pt x="13855" y="541"/>
                    <a:pt x="13820" y="546"/>
                  </a:cubicBezTo>
                  <a:cubicBezTo>
                    <a:pt x="13771" y="554"/>
                    <a:pt x="13719" y="562"/>
                    <a:pt x="13668" y="569"/>
                  </a:cubicBezTo>
                  <a:lnTo>
                    <a:pt x="13642" y="572"/>
                  </a:lnTo>
                  <a:cubicBezTo>
                    <a:pt x="13633" y="574"/>
                    <a:pt x="13625" y="577"/>
                    <a:pt x="13617" y="579"/>
                  </a:cubicBezTo>
                  <a:cubicBezTo>
                    <a:pt x="13592" y="585"/>
                    <a:pt x="13565" y="590"/>
                    <a:pt x="13541" y="597"/>
                  </a:cubicBezTo>
                  <a:lnTo>
                    <a:pt x="13373" y="619"/>
                  </a:lnTo>
                  <a:lnTo>
                    <a:pt x="13348" y="619"/>
                  </a:lnTo>
                  <a:cubicBezTo>
                    <a:pt x="13251" y="632"/>
                    <a:pt x="13151" y="645"/>
                    <a:pt x="13054" y="660"/>
                  </a:cubicBezTo>
                  <a:cubicBezTo>
                    <a:pt x="13045" y="662"/>
                    <a:pt x="13037" y="663"/>
                    <a:pt x="13029" y="667"/>
                  </a:cubicBezTo>
                  <a:lnTo>
                    <a:pt x="13016" y="660"/>
                  </a:lnTo>
                  <a:cubicBezTo>
                    <a:pt x="12986" y="665"/>
                    <a:pt x="12956" y="670"/>
                    <a:pt x="12928" y="675"/>
                  </a:cubicBezTo>
                  <a:cubicBezTo>
                    <a:pt x="12918" y="678"/>
                    <a:pt x="12910" y="680"/>
                    <a:pt x="12901" y="683"/>
                  </a:cubicBezTo>
                  <a:cubicBezTo>
                    <a:pt x="12888" y="685"/>
                    <a:pt x="12877" y="685"/>
                    <a:pt x="12865" y="686"/>
                  </a:cubicBezTo>
                  <a:cubicBezTo>
                    <a:pt x="12860" y="690"/>
                    <a:pt x="12855" y="691"/>
                    <a:pt x="12850" y="695"/>
                  </a:cubicBezTo>
                  <a:cubicBezTo>
                    <a:pt x="12837" y="696"/>
                    <a:pt x="12825" y="698"/>
                    <a:pt x="12812" y="700"/>
                  </a:cubicBezTo>
                  <a:cubicBezTo>
                    <a:pt x="12794" y="706"/>
                    <a:pt x="12774" y="715"/>
                    <a:pt x="12756" y="723"/>
                  </a:cubicBezTo>
                  <a:cubicBezTo>
                    <a:pt x="12755" y="722"/>
                    <a:pt x="12754" y="722"/>
                    <a:pt x="12753" y="722"/>
                  </a:cubicBezTo>
                  <a:cubicBezTo>
                    <a:pt x="12751" y="722"/>
                    <a:pt x="12750" y="723"/>
                    <a:pt x="12747" y="725"/>
                  </a:cubicBezTo>
                  <a:lnTo>
                    <a:pt x="12696" y="729"/>
                  </a:lnTo>
                  <a:cubicBezTo>
                    <a:pt x="12655" y="725"/>
                    <a:pt x="12612" y="721"/>
                    <a:pt x="12569" y="716"/>
                  </a:cubicBezTo>
                  <a:cubicBezTo>
                    <a:pt x="12522" y="706"/>
                    <a:pt x="12474" y="696"/>
                    <a:pt x="12428" y="686"/>
                  </a:cubicBezTo>
                  <a:cubicBezTo>
                    <a:pt x="12380" y="685"/>
                    <a:pt x="12334" y="681"/>
                    <a:pt x="12287" y="678"/>
                  </a:cubicBezTo>
                  <a:cubicBezTo>
                    <a:pt x="12282" y="677"/>
                    <a:pt x="12279" y="675"/>
                    <a:pt x="12274" y="673"/>
                  </a:cubicBezTo>
                  <a:lnTo>
                    <a:pt x="12211" y="672"/>
                  </a:lnTo>
                  <a:cubicBezTo>
                    <a:pt x="12151" y="668"/>
                    <a:pt x="12090" y="663"/>
                    <a:pt x="12031" y="660"/>
                  </a:cubicBezTo>
                  <a:lnTo>
                    <a:pt x="12006" y="660"/>
                  </a:lnTo>
                  <a:lnTo>
                    <a:pt x="11941" y="655"/>
                  </a:lnTo>
                  <a:cubicBezTo>
                    <a:pt x="11925" y="652"/>
                    <a:pt x="11908" y="650"/>
                    <a:pt x="11890" y="647"/>
                  </a:cubicBezTo>
                  <a:cubicBezTo>
                    <a:pt x="11865" y="645"/>
                    <a:pt x="11840" y="645"/>
                    <a:pt x="11814" y="643"/>
                  </a:cubicBezTo>
                  <a:cubicBezTo>
                    <a:pt x="11797" y="640"/>
                    <a:pt x="11779" y="637"/>
                    <a:pt x="11762" y="633"/>
                  </a:cubicBezTo>
                  <a:cubicBezTo>
                    <a:pt x="11741" y="630"/>
                    <a:pt x="11719" y="627"/>
                    <a:pt x="11699" y="624"/>
                  </a:cubicBezTo>
                  <a:cubicBezTo>
                    <a:pt x="11681" y="622"/>
                    <a:pt x="11665" y="622"/>
                    <a:pt x="11648" y="622"/>
                  </a:cubicBezTo>
                  <a:cubicBezTo>
                    <a:pt x="11562" y="617"/>
                    <a:pt x="11478" y="612"/>
                    <a:pt x="11391" y="609"/>
                  </a:cubicBezTo>
                  <a:cubicBezTo>
                    <a:pt x="11348" y="602"/>
                    <a:pt x="11305" y="594"/>
                    <a:pt x="11262" y="587"/>
                  </a:cubicBezTo>
                  <a:cubicBezTo>
                    <a:pt x="11237" y="587"/>
                    <a:pt x="11213" y="585"/>
                    <a:pt x="11188" y="584"/>
                  </a:cubicBezTo>
                  <a:cubicBezTo>
                    <a:pt x="11118" y="589"/>
                    <a:pt x="11050" y="592"/>
                    <a:pt x="10982" y="595"/>
                  </a:cubicBezTo>
                  <a:cubicBezTo>
                    <a:pt x="10979" y="597"/>
                    <a:pt x="10974" y="597"/>
                    <a:pt x="10969" y="597"/>
                  </a:cubicBezTo>
                  <a:lnTo>
                    <a:pt x="10958" y="605"/>
                  </a:lnTo>
                  <a:cubicBezTo>
                    <a:pt x="10949" y="607"/>
                    <a:pt x="10941" y="609"/>
                    <a:pt x="10933" y="610"/>
                  </a:cubicBezTo>
                  <a:cubicBezTo>
                    <a:pt x="10888" y="652"/>
                    <a:pt x="10858" y="705"/>
                    <a:pt x="10790" y="728"/>
                  </a:cubicBezTo>
                  <a:cubicBezTo>
                    <a:pt x="10737" y="748"/>
                    <a:pt x="10698" y="804"/>
                    <a:pt x="10653" y="845"/>
                  </a:cubicBezTo>
                  <a:cubicBezTo>
                    <a:pt x="10627" y="869"/>
                    <a:pt x="10600" y="893"/>
                    <a:pt x="10574" y="918"/>
                  </a:cubicBezTo>
                  <a:cubicBezTo>
                    <a:pt x="10560" y="938"/>
                    <a:pt x="10547" y="960"/>
                    <a:pt x="10534" y="979"/>
                  </a:cubicBezTo>
                  <a:cubicBezTo>
                    <a:pt x="10516" y="1024"/>
                    <a:pt x="10504" y="1074"/>
                    <a:pt x="10478" y="1114"/>
                  </a:cubicBezTo>
                  <a:cubicBezTo>
                    <a:pt x="10456" y="1143"/>
                    <a:pt x="10415" y="1162"/>
                    <a:pt x="10381" y="1185"/>
                  </a:cubicBezTo>
                  <a:cubicBezTo>
                    <a:pt x="10368" y="1185"/>
                    <a:pt x="10357" y="1186"/>
                    <a:pt x="10343" y="1186"/>
                  </a:cubicBezTo>
                  <a:cubicBezTo>
                    <a:pt x="10343" y="1186"/>
                    <a:pt x="10343" y="1186"/>
                    <a:pt x="10343" y="1186"/>
                  </a:cubicBezTo>
                  <a:lnTo>
                    <a:pt x="10343" y="1186"/>
                  </a:lnTo>
                  <a:cubicBezTo>
                    <a:pt x="10295" y="1198"/>
                    <a:pt x="10249" y="1210"/>
                    <a:pt x="10201" y="1220"/>
                  </a:cubicBezTo>
                  <a:cubicBezTo>
                    <a:pt x="10189" y="1221"/>
                    <a:pt x="10176" y="1221"/>
                    <a:pt x="10165" y="1223"/>
                  </a:cubicBezTo>
                  <a:cubicBezTo>
                    <a:pt x="10143" y="1226"/>
                    <a:pt x="10122" y="1230"/>
                    <a:pt x="10100" y="1234"/>
                  </a:cubicBezTo>
                  <a:lnTo>
                    <a:pt x="9984" y="1271"/>
                  </a:lnTo>
                  <a:cubicBezTo>
                    <a:pt x="9948" y="1276"/>
                    <a:pt x="9910" y="1281"/>
                    <a:pt x="9873" y="1286"/>
                  </a:cubicBezTo>
                  <a:cubicBezTo>
                    <a:pt x="9868" y="1289"/>
                    <a:pt x="9863" y="1291"/>
                    <a:pt x="9858" y="1294"/>
                  </a:cubicBezTo>
                  <a:cubicBezTo>
                    <a:pt x="9850" y="1296"/>
                    <a:pt x="9842" y="1297"/>
                    <a:pt x="9833" y="1299"/>
                  </a:cubicBezTo>
                  <a:cubicBezTo>
                    <a:pt x="9828" y="1301"/>
                    <a:pt x="9825" y="1302"/>
                    <a:pt x="9820" y="1304"/>
                  </a:cubicBezTo>
                  <a:cubicBezTo>
                    <a:pt x="9805" y="1311"/>
                    <a:pt x="9792" y="1316"/>
                    <a:pt x="9777" y="1321"/>
                  </a:cubicBezTo>
                  <a:cubicBezTo>
                    <a:pt x="9714" y="1335"/>
                    <a:pt x="9651" y="1349"/>
                    <a:pt x="9588" y="1364"/>
                  </a:cubicBezTo>
                  <a:cubicBezTo>
                    <a:pt x="9537" y="1372"/>
                    <a:pt x="9486" y="1380"/>
                    <a:pt x="9436" y="1387"/>
                  </a:cubicBezTo>
                  <a:cubicBezTo>
                    <a:pt x="9388" y="1400"/>
                    <a:pt x="9342" y="1413"/>
                    <a:pt x="9295" y="1425"/>
                  </a:cubicBezTo>
                  <a:cubicBezTo>
                    <a:pt x="9277" y="1430"/>
                    <a:pt x="9261" y="1435"/>
                    <a:pt x="9244" y="1438"/>
                  </a:cubicBezTo>
                  <a:cubicBezTo>
                    <a:pt x="9218" y="1446"/>
                    <a:pt x="9193" y="1453"/>
                    <a:pt x="9166" y="1461"/>
                  </a:cubicBezTo>
                  <a:cubicBezTo>
                    <a:pt x="9128" y="1470"/>
                    <a:pt x="9090" y="1480"/>
                    <a:pt x="9052" y="1489"/>
                  </a:cubicBezTo>
                  <a:cubicBezTo>
                    <a:pt x="9014" y="1501"/>
                    <a:pt x="8976" y="1513"/>
                    <a:pt x="8936" y="1524"/>
                  </a:cubicBezTo>
                  <a:cubicBezTo>
                    <a:pt x="8911" y="1531"/>
                    <a:pt x="8886" y="1536"/>
                    <a:pt x="8862" y="1541"/>
                  </a:cubicBezTo>
                  <a:cubicBezTo>
                    <a:pt x="8857" y="1544"/>
                    <a:pt x="8853" y="1546"/>
                    <a:pt x="8848" y="1549"/>
                  </a:cubicBezTo>
                  <a:cubicBezTo>
                    <a:pt x="8838" y="1551"/>
                    <a:pt x="8830" y="1552"/>
                    <a:pt x="8822" y="1554"/>
                  </a:cubicBezTo>
                  <a:cubicBezTo>
                    <a:pt x="8809" y="1557"/>
                    <a:pt x="8795" y="1561"/>
                    <a:pt x="8784" y="1564"/>
                  </a:cubicBezTo>
                  <a:cubicBezTo>
                    <a:pt x="8775" y="1566"/>
                    <a:pt x="8767" y="1566"/>
                    <a:pt x="8761" y="1566"/>
                  </a:cubicBezTo>
                  <a:cubicBezTo>
                    <a:pt x="8756" y="1569"/>
                    <a:pt x="8751" y="1571"/>
                    <a:pt x="8746" y="1574"/>
                  </a:cubicBezTo>
                  <a:cubicBezTo>
                    <a:pt x="8732" y="1576"/>
                    <a:pt x="8721" y="1579"/>
                    <a:pt x="8708" y="1581"/>
                  </a:cubicBezTo>
                  <a:cubicBezTo>
                    <a:pt x="8708" y="1584"/>
                    <a:pt x="8708" y="1589"/>
                    <a:pt x="8706" y="1592"/>
                  </a:cubicBezTo>
                  <a:cubicBezTo>
                    <a:pt x="8681" y="1599"/>
                    <a:pt x="8655" y="1607"/>
                    <a:pt x="8628" y="1614"/>
                  </a:cubicBezTo>
                  <a:cubicBezTo>
                    <a:pt x="8573" y="1625"/>
                    <a:pt x="8519" y="1638"/>
                    <a:pt x="8463" y="1652"/>
                  </a:cubicBezTo>
                  <a:cubicBezTo>
                    <a:pt x="8443" y="1655"/>
                    <a:pt x="8423" y="1657"/>
                    <a:pt x="8401" y="1660"/>
                  </a:cubicBezTo>
                  <a:cubicBezTo>
                    <a:pt x="8393" y="1667"/>
                    <a:pt x="8383" y="1673"/>
                    <a:pt x="8373" y="1680"/>
                  </a:cubicBezTo>
                  <a:cubicBezTo>
                    <a:pt x="8352" y="1683"/>
                    <a:pt x="8332" y="1688"/>
                    <a:pt x="8310" y="1691"/>
                  </a:cubicBezTo>
                  <a:cubicBezTo>
                    <a:pt x="8289" y="1696"/>
                    <a:pt x="8267" y="1701"/>
                    <a:pt x="8247" y="1706"/>
                  </a:cubicBezTo>
                  <a:cubicBezTo>
                    <a:pt x="8242" y="1708"/>
                    <a:pt x="8239" y="1710"/>
                    <a:pt x="8234" y="1711"/>
                  </a:cubicBezTo>
                  <a:cubicBezTo>
                    <a:pt x="8222" y="1715"/>
                    <a:pt x="8209" y="1716"/>
                    <a:pt x="8198" y="1720"/>
                  </a:cubicBezTo>
                  <a:cubicBezTo>
                    <a:pt x="8193" y="1723"/>
                    <a:pt x="8188" y="1725"/>
                    <a:pt x="8183" y="1728"/>
                  </a:cubicBezTo>
                  <a:cubicBezTo>
                    <a:pt x="8050" y="1763"/>
                    <a:pt x="7919" y="1799"/>
                    <a:pt x="7787" y="1834"/>
                  </a:cubicBezTo>
                  <a:cubicBezTo>
                    <a:pt x="7782" y="1839"/>
                    <a:pt x="7779" y="1842"/>
                    <a:pt x="7774" y="1847"/>
                  </a:cubicBezTo>
                  <a:cubicBezTo>
                    <a:pt x="7770" y="1849"/>
                    <a:pt x="7765" y="1850"/>
                    <a:pt x="7762" y="1854"/>
                  </a:cubicBezTo>
                  <a:cubicBezTo>
                    <a:pt x="7752" y="1855"/>
                    <a:pt x="7742" y="1857"/>
                    <a:pt x="7734" y="1859"/>
                  </a:cubicBezTo>
                  <a:lnTo>
                    <a:pt x="7729" y="1864"/>
                  </a:lnTo>
                  <a:lnTo>
                    <a:pt x="7724" y="1862"/>
                  </a:lnTo>
                  <a:cubicBezTo>
                    <a:pt x="7661" y="1879"/>
                    <a:pt x="7598" y="1895"/>
                    <a:pt x="7535" y="1912"/>
                  </a:cubicBezTo>
                  <a:lnTo>
                    <a:pt x="7517" y="1922"/>
                  </a:lnTo>
                  <a:lnTo>
                    <a:pt x="7515" y="1922"/>
                  </a:lnTo>
                  <a:lnTo>
                    <a:pt x="7479" y="1933"/>
                  </a:lnTo>
                  <a:cubicBezTo>
                    <a:pt x="7449" y="1943"/>
                    <a:pt x="7419" y="1951"/>
                    <a:pt x="7390" y="1961"/>
                  </a:cubicBezTo>
                  <a:cubicBezTo>
                    <a:pt x="7381" y="1965"/>
                    <a:pt x="7373" y="1968"/>
                    <a:pt x="7365" y="1970"/>
                  </a:cubicBezTo>
                  <a:cubicBezTo>
                    <a:pt x="7360" y="1971"/>
                    <a:pt x="7355" y="1973"/>
                    <a:pt x="7350" y="1973"/>
                  </a:cubicBezTo>
                  <a:cubicBezTo>
                    <a:pt x="7330" y="1981"/>
                    <a:pt x="7309" y="1988"/>
                    <a:pt x="7289" y="1994"/>
                  </a:cubicBezTo>
                  <a:lnTo>
                    <a:pt x="7260" y="1999"/>
                  </a:lnTo>
                  <a:cubicBezTo>
                    <a:pt x="7257" y="2001"/>
                    <a:pt x="7254" y="2003"/>
                    <a:pt x="7251" y="2004"/>
                  </a:cubicBezTo>
                  <a:cubicBezTo>
                    <a:pt x="7241" y="2006"/>
                    <a:pt x="7232" y="2009"/>
                    <a:pt x="7222" y="2011"/>
                  </a:cubicBezTo>
                  <a:lnTo>
                    <a:pt x="7133" y="2044"/>
                  </a:lnTo>
                  <a:lnTo>
                    <a:pt x="7107" y="2049"/>
                  </a:lnTo>
                  <a:cubicBezTo>
                    <a:pt x="7068" y="2061"/>
                    <a:pt x="7030" y="2072"/>
                    <a:pt x="6992" y="2084"/>
                  </a:cubicBezTo>
                  <a:lnTo>
                    <a:pt x="6949" y="2090"/>
                  </a:lnTo>
                  <a:cubicBezTo>
                    <a:pt x="6938" y="2097"/>
                    <a:pt x="6928" y="2104"/>
                    <a:pt x="6916" y="2110"/>
                  </a:cubicBezTo>
                  <a:lnTo>
                    <a:pt x="6507" y="2239"/>
                  </a:lnTo>
                  <a:cubicBezTo>
                    <a:pt x="6418" y="2271"/>
                    <a:pt x="6328" y="2301"/>
                    <a:pt x="6239" y="2331"/>
                  </a:cubicBezTo>
                  <a:cubicBezTo>
                    <a:pt x="6231" y="2334"/>
                    <a:pt x="6221" y="2337"/>
                    <a:pt x="6212" y="2340"/>
                  </a:cubicBezTo>
                  <a:cubicBezTo>
                    <a:pt x="6179" y="2354"/>
                    <a:pt x="6145" y="2367"/>
                    <a:pt x="6110" y="2382"/>
                  </a:cubicBezTo>
                  <a:cubicBezTo>
                    <a:pt x="6106" y="2382"/>
                    <a:pt x="6102" y="2384"/>
                    <a:pt x="6097" y="2384"/>
                  </a:cubicBezTo>
                  <a:lnTo>
                    <a:pt x="6098" y="2379"/>
                  </a:lnTo>
                  <a:lnTo>
                    <a:pt x="6098" y="2379"/>
                  </a:lnTo>
                  <a:cubicBezTo>
                    <a:pt x="6090" y="2384"/>
                    <a:pt x="6082" y="2387"/>
                    <a:pt x="6073" y="2390"/>
                  </a:cubicBezTo>
                  <a:cubicBezTo>
                    <a:pt x="6073" y="2390"/>
                    <a:pt x="6073" y="2390"/>
                    <a:pt x="6073" y="2390"/>
                  </a:cubicBezTo>
                  <a:lnTo>
                    <a:pt x="6073" y="2390"/>
                  </a:lnTo>
                  <a:cubicBezTo>
                    <a:pt x="5996" y="2420"/>
                    <a:pt x="5918" y="2451"/>
                    <a:pt x="5838" y="2481"/>
                  </a:cubicBezTo>
                  <a:cubicBezTo>
                    <a:pt x="5827" y="2483"/>
                    <a:pt x="5815" y="2486"/>
                    <a:pt x="5803" y="2488"/>
                  </a:cubicBezTo>
                  <a:cubicBezTo>
                    <a:pt x="5797" y="2491"/>
                    <a:pt x="5790" y="2494"/>
                    <a:pt x="5782" y="2498"/>
                  </a:cubicBezTo>
                  <a:cubicBezTo>
                    <a:pt x="5769" y="2504"/>
                    <a:pt x="5755" y="2511"/>
                    <a:pt x="5741" y="2518"/>
                  </a:cubicBezTo>
                  <a:cubicBezTo>
                    <a:pt x="5741" y="2518"/>
                    <a:pt x="5741" y="2518"/>
                    <a:pt x="5741" y="2518"/>
                  </a:cubicBezTo>
                  <a:lnTo>
                    <a:pt x="5741" y="2518"/>
                  </a:lnTo>
                  <a:cubicBezTo>
                    <a:pt x="5689" y="2534"/>
                    <a:pt x="5636" y="2552"/>
                    <a:pt x="5583" y="2571"/>
                  </a:cubicBezTo>
                  <a:lnTo>
                    <a:pt x="5547" y="2584"/>
                  </a:lnTo>
                  <a:cubicBezTo>
                    <a:pt x="5539" y="2589"/>
                    <a:pt x="5530" y="2594"/>
                    <a:pt x="5522" y="2599"/>
                  </a:cubicBezTo>
                  <a:cubicBezTo>
                    <a:pt x="5395" y="2642"/>
                    <a:pt x="5267" y="2687"/>
                    <a:pt x="5140" y="2731"/>
                  </a:cubicBezTo>
                  <a:cubicBezTo>
                    <a:pt x="5133" y="2733"/>
                    <a:pt x="5128" y="2743"/>
                    <a:pt x="5123" y="2749"/>
                  </a:cubicBezTo>
                  <a:cubicBezTo>
                    <a:pt x="5116" y="2751"/>
                    <a:pt x="5108" y="2753"/>
                    <a:pt x="5101" y="2756"/>
                  </a:cubicBezTo>
                  <a:cubicBezTo>
                    <a:pt x="5096" y="2758"/>
                    <a:pt x="5092" y="2761"/>
                    <a:pt x="5088" y="2764"/>
                  </a:cubicBezTo>
                  <a:cubicBezTo>
                    <a:pt x="5072" y="2769"/>
                    <a:pt x="5053" y="2776"/>
                    <a:pt x="5037" y="2781"/>
                  </a:cubicBezTo>
                  <a:cubicBezTo>
                    <a:pt x="5036" y="2781"/>
                    <a:pt x="5035" y="2782"/>
                    <a:pt x="5035" y="2782"/>
                  </a:cubicBezTo>
                  <a:lnTo>
                    <a:pt x="5035" y="2782"/>
                  </a:lnTo>
                  <a:cubicBezTo>
                    <a:pt x="5030" y="2781"/>
                    <a:pt x="5027" y="2781"/>
                    <a:pt x="5022" y="2779"/>
                  </a:cubicBezTo>
                  <a:cubicBezTo>
                    <a:pt x="5022" y="2782"/>
                    <a:pt x="5022" y="2786"/>
                    <a:pt x="5021" y="2789"/>
                  </a:cubicBezTo>
                  <a:lnTo>
                    <a:pt x="4999" y="2789"/>
                  </a:lnTo>
                  <a:cubicBezTo>
                    <a:pt x="4991" y="2792"/>
                    <a:pt x="4981" y="2796"/>
                    <a:pt x="4972" y="2799"/>
                  </a:cubicBezTo>
                  <a:cubicBezTo>
                    <a:pt x="4966" y="2801"/>
                    <a:pt x="4959" y="2802"/>
                    <a:pt x="4951" y="2804"/>
                  </a:cubicBezTo>
                  <a:cubicBezTo>
                    <a:pt x="4946" y="2807"/>
                    <a:pt x="4941" y="2811"/>
                    <a:pt x="4934" y="2814"/>
                  </a:cubicBezTo>
                  <a:cubicBezTo>
                    <a:pt x="4918" y="2819"/>
                    <a:pt x="4901" y="2826"/>
                    <a:pt x="4886" y="2832"/>
                  </a:cubicBezTo>
                  <a:cubicBezTo>
                    <a:pt x="4871" y="2839"/>
                    <a:pt x="4858" y="2847"/>
                    <a:pt x="4845" y="2854"/>
                  </a:cubicBezTo>
                  <a:cubicBezTo>
                    <a:pt x="4790" y="2875"/>
                    <a:pt x="4734" y="2897"/>
                    <a:pt x="4679" y="2920"/>
                  </a:cubicBezTo>
                  <a:cubicBezTo>
                    <a:pt x="4646" y="2933"/>
                    <a:pt x="4611" y="2945"/>
                    <a:pt x="4578" y="2958"/>
                  </a:cubicBezTo>
                  <a:cubicBezTo>
                    <a:pt x="4570" y="2961"/>
                    <a:pt x="4563" y="2966"/>
                    <a:pt x="4555" y="2970"/>
                  </a:cubicBezTo>
                  <a:cubicBezTo>
                    <a:pt x="4550" y="2973"/>
                    <a:pt x="4543" y="2976"/>
                    <a:pt x="4539" y="2980"/>
                  </a:cubicBezTo>
                  <a:cubicBezTo>
                    <a:pt x="4534" y="2980"/>
                    <a:pt x="4530" y="2981"/>
                    <a:pt x="4525" y="2981"/>
                  </a:cubicBezTo>
                  <a:cubicBezTo>
                    <a:pt x="4524" y="2983"/>
                    <a:pt x="4523" y="2984"/>
                    <a:pt x="4521" y="2984"/>
                  </a:cubicBezTo>
                  <a:cubicBezTo>
                    <a:pt x="4520" y="2984"/>
                    <a:pt x="4519" y="2984"/>
                    <a:pt x="4519" y="2983"/>
                  </a:cubicBezTo>
                  <a:cubicBezTo>
                    <a:pt x="4504" y="2990"/>
                    <a:pt x="4489" y="2998"/>
                    <a:pt x="4474" y="3006"/>
                  </a:cubicBezTo>
                  <a:cubicBezTo>
                    <a:pt x="4441" y="3018"/>
                    <a:pt x="4406" y="3031"/>
                    <a:pt x="4371" y="3044"/>
                  </a:cubicBezTo>
                  <a:cubicBezTo>
                    <a:pt x="4363" y="3047"/>
                    <a:pt x="4355" y="3052"/>
                    <a:pt x="4346" y="3056"/>
                  </a:cubicBezTo>
                  <a:cubicBezTo>
                    <a:pt x="4330" y="3066"/>
                    <a:pt x="4312" y="3074"/>
                    <a:pt x="4295" y="3084"/>
                  </a:cubicBezTo>
                  <a:lnTo>
                    <a:pt x="4293" y="3085"/>
                  </a:lnTo>
                  <a:lnTo>
                    <a:pt x="4293" y="3085"/>
                  </a:lnTo>
                  <a:cubicBezTo>
                    <a:pt x="4288" y="3084"/>
                    <a:pt x="4283" y="3084"/>
                    <a:pt x="4280" y="3082"/>
                  </a:cubicBezTo>
                  <a:cubicBezTo>
                    <a:pt x="4279" y="3087"/>
                    <a:pt x="4277" y="3090"/>
                    <a:pt x="4276" y="3094"/>
                  </a:cubicBezTo>
                  <a:lnTo>
                    <a:pt x="4274" y="3094"/>
                  </a:lnTo>
                  <a:lnTo>
                    <a:pt x="4270" y="3095"/>
                  </a:lnTo>
                  <a:cubicBezTo>
                    <a:pt x="4254" y="3100"/>
                    <a:pt x="4236" y="3105"/>
                    <a:pt x="4219" y="3110"/>
                  </a:cubicBezTo>
                  <a:cubicBezTo>
                    <a:pt x="4207" y="3114"/>
                    <a:pt x="4194" y="3119"/>
                    <a:pt x="4181" y="3124"/>
                  </a:cubicBezTo>
                  <a:cubicBezTo>
                    <a:pt x="4120" y="3158"/>
                    <a:pt x="4057" y="3195"/>
                    <a:pt x="3994" y="3230"/>
                  </a:cubicBezTo>
                  <a:cubicBezTo>
                    <a:pt x="3984" y="3233"/>
                    <a:pt x="3974" y="3235"/>
                    <a:pt x="3964" y="3236"/>
                  </a:cubicBezTo>
                  <a:cubicBezTo>
                    <a:pt x="3916" y="3253"/>
                    <a:pt x="3870" y="3269"/>
                    <a:pt x="3823" y="3286"/>
                  </a:cubicBezTo>
                  <a:cubicBezTo>
                    <a:pt x="3813" y="3291"/>
                    <a:pt x="3805" y="3294"/>
                    <a:pt x="3797" y="3299"/>
                  </a:cubicBezTo>
                  <a:cubicBezTo>
                    <a:pt x="3793" y="3302"/>
                    <a:pt x="3790" y="3304"/>
                    <a:pt x="3785" y="3307"/>
                  </a:cubicBezTo>
                  <a:lnTo>
                    <a:pt x="3724" y="3327"/>
                  </a:lnTo>
                  <a:cubicBezTo>
                    <a:pt x="3684" y="3350"/>
                    <a:pt x="3643" y="3374"/>
                    <a:pt x="3603" y="3398"/>
                  </a:cubicBezTo>
                  <a:cubicBezTo>
                    <a:pt x="3602" y="3399"/>
                    <a:pt x="3602" y="3400"/>
                    <a:pt x="3601" y="3400"/>
                  </a:cubicBezTo>
                  <a:lnTo>
                    <a:pt x="3601" y="3400"/>
                  </a:lnTo>
                  <a:lnTo>
                    <a:pt x="3596" y="3398"/>
                  </a:lnTo>
                  <a:lnTo>
                    <a:pt x="3595" y="3403"/>
                  </a:lnTo>
                  <a:cubicBezTo>
                    <a:pt x="3596" y="3403"/>
                    <a:pt x="3596" y="3403"/>
                    <a:pt x="3597" y="3402"/>
                  </a:cubicBezTo>
                  <a:lnTo>
                    <a:pt x="3597" y="3402"/>
                  </a:lnTo>
                  <a:lnTo>
                    <a:pt x="3595" y="3405"/>
                  </a:lnTo>
                  <a:cubicBezTo>
                    <a:pt x="3538" y="3433"/>
                    <a:pt x="3482" y="3461"/>
                    <a:pt x="3424" y="3490"/>
                  </a:cubicBezTo>
                  <a:cubicBezTo>
                    <a:pt x="3356" y="3523"/>
                    <a:pt x="3288" y="3557"/>
                    <a:pt x="3221" y="3591"/>
                  </a:cubicBezTo>
                  <a:cubicBezTo>
                    <a:pt x="3212" y="3594"/>
                    <a:pt x="3204" y="3599"/>
                    <a:pt x="3196" y="3602"/>
                  </a:cubicBezTo>
                  <a:cubicBezTo>
                    <a:pt x="3144" y="3629"/>
                    <a:pt x="3093" y="3655"/>
                    <a:pt x="3043" y="3682"/>
                  </a:cubicBezTo>
                  <a:cubicBezTo>
                    <a:pt x="3030" y="3685"/>
                    <a:pt x="3017" y="3690"/>
                    <a:pt x="3004" y="3693"/>
                  </a:cubicBezTo>
                  <a:cubicBezTo>
                    <a:pt x="3003" y="3694"/>
                    <a:pt x="3001" y="3696"/>
                    <a:pt x="2998" y="3696"/>
                  </a:cubicBezTo>
                  <a:cubicBezTo>
                    <a:pt x="2997" y="3696"/>
                    <a:pt x="2995" y="3695"/>
                    <a:pt x="2994" y="3695"/>
                  </a:cubicBezTo>
                  <a:cubicBezTo>
                    <a:pt x="2913" y="3741"/>
                    <a:pt x="2833" y="3788"/>
                    <a:pt x="2752" y="3834"/>
                  </a:cubicBezTo>
                  <a:cubicBezTo>
                    <a:pt x="2596" y="3922"/>
                    <a:pt x="2437" y="4006"/>
                    <a:pt x="2285" y="4102"/>
                  </a:cubicBezTo>
                  <a:cubicBezTo>
                    <a:pt x="2080" y="4230"/>
                    <a:pt x="1881" y="4367"/>
                    <a:pt x="1679" y="4503"/>
                  </a:cubicBezTo>
                  <a:cubicBezTo>
                    <a:pt x="1633" y="4534"/>
                    <a:pt x="1590" y="4574"/>
                    <a:pt x="1545" y="4610"/>
                  </a:cubicBezTo>
                  <a:cubicBezTo>
                    <a:pt x="1538" y="4612"/>
                    <a:pt x="1530" y="4614"/>
                    <a:pt x="1522" y="4615"/>
                  </a:cubicBezTo>
                  <a:cubicBezTo>
                    <a:pt x="1519" y="4619"/>
                    <a:pt x="1514" y="4622"/>
                    <a:pt x="1509" y="4625"/>
                  </a:cubicBezTo>
                  <a:cubicBezTo>
                    <a:pt x="1504" y="4629"/>
                    <a:pt x="1500" y="4634"/>
                    <a:pt x="1495" y="4637"/>
                  </a:cubicBezTo>
                  <a:cubicBezTo>
                    <a:pt x="1482" y="4650"/>
                    <a:pt x="1469" y="4662"/>
                    <a:pt x="1456" y="4673"/>
                  </a:cubicBezTo>
                  <a:cubicBezTo>
                    <a:pt x="1418" y="4703"/>
                    <a:pt x="1379" y="4735"/>
                    <a:pt x="1341" y="4764"/>
                  </a:cubicBezTo>
                  <a:cubicBezTo>
                    <a:pt x="1322" y="4778"/>
                    <a:pt x="1300" y="4791"/>
                    <a:pt x="1280" y="4804"/>
                  </a:cubicBezTo>
                  <a:cubicBezTo>
                    <a:pt x="1153" y="4928"/>
                    <a:pt x="1017" y="5046"/>
                    <a:pt x="899" y="5178"/>
                  </a:cubicBezTo>
                  <a:cubicBezTo>
                    <a:pt x="749" y="5344"/>
                    <a:pt x="613" y="5523"/>
                    <a:pt x="470" y="5695"/>
                  </a:cubicBezTo>
                  <a:cubicBezTo>
                    <a:pt x="456" y="5713"/>
                    <a:pt x="437" y="5730"/>
                    <a:pt x="426" y="5748"/>
                  </a:cubicBezTo>
                  <a:cubicBezTo>
                    <a:pt x="371" y="5839"/>
                    <a:pt x="318" y="5932"/>
                    <a:pt x="265" y="6023"/>
                  </a:cubicBezTo>
                  <a:cubicBezTo>
                    <a:pt x="262" y="6029"/>
                    <a:pt x="257" y="6034"/>
                    <a:pt x="254" y="6041"/>
                  </a:cubicBezTo>
                  <a:cubicBezTo>
                    <a:pt x="202" y="6163"/>
                    <a:pt x="151" y="6288"/>
                    <a:pt x="100" y="6410"/>
                  </a:cubicBezTo>
                  <a:cubicBezTo>
                    <a:pt x="78" y="6528"/>
                    <a:pt x="60" y="6644"/>
                    <a:pt x="33" y="6760"/>
                  </a:cubicBezTo>
                  <a:cubicBezTo>
                    <a:pt x="5" y="6884"/>
                    <a:pt x="0" y="7005"/>
                    <a:pt x="42" y="7129"/>
                  </a:cubicBezTo>
                  <a:cubicBezTo>
                    <a:pt x="58" y="7175"/>
                    <a:pt x="57" y="7228"/>
                    <a:pt x="62" y="7278"/>
                  </a:cubicBezTo>
                  <a:cubicBezTo>
                    <a:pt x="71" y="7308"/>
                    <a:pt x="81" y="7337"/>
                    <a:pt x="91" y="7367"/>
                  </a:cubicBezTo>
                  <a:lnTo>
                    <a:pt x="166" y="7519"/>
                  </a:lnTo>
                  <a:cubicBezTo>
                    <a:pt x="167" y="7523"/>
                    <a:pt x="167" y="7526"/>
                    <a:pt x="167" y="7529"/>
                  </a:cubicBezTo>
                  <a:cubicBezTo>
                    <a:pt x="187" y="7561"/>
                    <a:pt x="207" y="7591"/>
                    <a:pt x="229" y="7622"/>
                  </a:cubicBezTo>
                  <a:cubicBezTo>
                    <a:pt x="235" y="7634"/>
                    <a:pt x="242" y="7645"/>
                    <a:pt x="249" y="7657"/>
                  </a:cubicBezTo>
                  <a:cubicBezTo>
                    <a:pt x="300" y="7710"/>
                    <a:pt x="355" y="7760"/>
                    <a:pt x="401" y="7816"/>
                  </a:cubicBezTo>
                  <a:cubicBezTo>
                    <a:pt x="535" y="7978"/>
                    <a:pt x="706" y="8096"/>
                    <a:pt x="874" y="8218"/>
                  </a:cubicBezTo>
                  <a:cubicBezTo>
                    <a:pt x="891" y="8230"/>
                    <a:pt x="906" y="8245"/>
                    <a:pt x="922" y="8260"/>
                  </a:cubicBezTo>
                  <a:cubicBezTo>
                    <a:pt x="929" y="8263"/>
                    <a:pt x="937" y="8268"/>
                    <a:pt x="946" y="8273"/>
                  </a:cubicBezTo>
                  <a:cubicBezTo>
                    <a:pt x="984" y="8298"/>
                    <a:pt x="1023" y="8322"/>
                    <a:pt x="1062" y="8347"/>
                  </a:cubicBezTo>
                  <a:cubicBezTo>
                    <a:pt x="1070" y="8352"/>
                    <a:pt x="1078" y="8357"/>
                    <a:pt x="1086" y="8362"/>
                  </a:cubicBezTo>
                  <a:cubicBezTo>
                    <a:pt x="1108" y="8374"/>
                    <a:pt x="1129" y="8387"/>
                    <a:pt x="1151" y="8399"/>
                  </a:cubicBezTo>
                  <a:cubicBezTo>
                    <a:pt x="1172" y="8410"/>
                    <a:pt x="1194" y="8423"/>
                    <a:pt x="1216" y="8435"/>
                  </a:cubicBezTo>
                  <a:cubicBezTo>
                    <a:pt x="1254" y="8457"/>
                    <a:pt x="1292" y="8480"/>
                    <a:pt x="1331" y="8501"/>
                  </a:cubicBezTo>
                  <a:cubicBezTo>
                    <a:pt x="1370" y="8520"/>
                    <a:pt x="1406" y="8538"/>
                    <a:pt x="1444" y="8556"/>
                  </a:cubicBezTo>
                  <a:lnTo>
                    <a:pt x="1537" y="8602"/>
                  </a:lnTo>
                  <a:cubicBezTo>
                    <a:pt x="1543" y="8607"/>
                    <a:pt x="1552" y="8611"/>
                    <a:pt x="1560" y="8614"/>
                  </a:cubicBezTo>
                  <a:cubicBezTo>
                    <a:pt x="1595" y="8632"/>
                    <a:pt x="1628" y="8649"/>
                    <a:pt x="1663" y="8665"/>
                  </a:cubicBezTo>
                  <a:cubicBezTo>
                    <a:pt x="1701" y="8683"/>
                    <a:pt x="1739" y="8700"/>
                    <a:pt x="1777" y="8718"/>
                  </a:cubicBezTo>
                  <a:cubicBezTo>
                    <a:pt x="1815" y="8735"/>
                    <a:pt x="1855" y="8751"/>
                    <a:pt x="1894" y="8768"/>
                  </a:cubicBezTo>
                  <a:cubicBezTo>
                    <a:pt x="1898" y="8768"/>
                    <a:pt x="1901" y="8770"/>
                    <a:pt x="1904" y="8771"/>
                  </a:cubicBezTo>
                  <a:cubicBezTo>
                    <a:pt x="2062" y="8836"/>
                    <a:pt x="2221" y="8899"/>
                    <a:pt x="2378" y="8963"/>
                  </a:cubicBezTo>
                  <a:cubicBezTo>
                    <a:pt x="2502" y="9006"/>
                    <a:pt x="2626" y="9051"/>
                    <a:pt x="2750" y="9096"/>
                  </a:cubicBezTo>
                  <a:cubicBezTo>
                    <a:pt x="2764" y="9101"/>
                    <a:pt x="2777" y="9106"/>
                    <a:pt x="2792" y="9111"/>
                  </a:cubicBezTo>
                  <a:cubicBezTo>
                    <a:pt x="2813" y="9116"/>
                    <a:pt x="2838" y="9117"/>
                    <a:pt x="2860" y="9125"/>
                  </a:cubicBezTo>
                  <a:cubicBezTo>
                    <a:pt x="2981" y="9164"/>
                    <a:pt x="3101" y="9205"/>
                    <a:pt x="3222" y="9245"/>
                  </a:cubicBezTo>
                  <a:cubicBezTo>
                    <a:pt x="3244" y="9251"/>
                    <a:pt x="3265" y="9258"/>
                    <a:pt x="3287" y="9265"/>
                  </a:cubicBezTo>
                  <a:cubicBezTo>
                    <a:pt x="3320" y="9274"/>
                    <a:pt x="3355" y="9284"/>
                    <a:pt x="3388" y="9294"/>
                  </a:cubicBezTo>
                  <a:cubicBezTo>
                    <a:pt x="3423" y="9306"/>
                    <a:pt x="3457" y="9318"/>
                    <a:pt x="3490" y="9329"/>
                  </a:cubicBezTo>
                  <a:cubicBezTo>
                    <a:pt x="3509" y="9334"/>
                    <a:pt x="3525" y="9339"/>
                    <a:pt x="3542" y="9344"/>
                  </a:cubicBezTo>
                  <a:cubicBezTo>
                    <a:pt x="3573" y="9356"/>
                    <a:pt x="3605" y="9367"/>
                    <a:pt x="3636" y="9379"/>
                  </a:cubicBezTo>
                  <a:cubicBezTo>
                    <a:pt x="3673" y="9387"/>
                    <a:pt x="3711" y="9395"/>
                    <a:pt x="3747" y="9402"/>
                  </a:cubicBezTo>
                  <a:cubicBezTo>
                    <a:pt x="3823" y="9425"/>
                    <a:pt x="3899" y="9448"/>
                    <a:pt x="3976" y="9472"/>
                  </a:cubicBezTo>
                  <a:cubicBezTo>
                    <a:pt x="4014" y="9480"/>
                    <a:pt x="4053" y="9488"/>
                    <a:pt x="4091" y="9496"/>
                  </a:cubicBezTo>
                  <a:cubicBezTo>
                    <a:pt x="4120" y="9501"/>
                    <a:pt x="4149" y="9508"/>
                    <a:pt x="4179" y="9513"/>
                  </a:cubicBezTo>
                  <a:cubicBezTo>
                    <a:pt x="4184" y="9520"/>
                    <a:pt x="4189" y="9526"/>
                    <a:pt x="4196" y="9531"/>
                  </a:cubicBezTo>
                  <a:cubicBezTo>
                    <a:pt x="4265" y="9546"/>
                    <a:pt x="4335" y="9561"/>
                    <a:pt x="4406" y="9574"/>
                  </a:cubicBezTo>
                  <a:cubicBezTo>
                    <a:pt x="4411" y="9577"/>
                    <a:pt x="4418" y="9581"/>
                    <a:pt x="4423" y="9582"/>
                  </a:cubicBezTo>
                  <a:cubicBezTo>
                    <a:pt x="4436" y="9587"/>
                    <a:pt x="4449" y="9592"/>
                    <a:pt x="4462" y="9596"/>
                  </a:cubicBezTo>
                  <a:lnTo>
                    <a:pt x="4461" y="9601"/>
                  </a:lnTo>
                  <a:cubicBezTo>
                    <a:pt x="4491" y="9609"/>
                    <a:pt x="4522" y="9617"/>
                    <a:pt x="4552" y="9627"/>
                  </a:cubicBezTo>
                  <a:cubicBezTo>
                    <a:pt x="4595" y="9637"/>
                    <a:pt x="4638" y="9647"/>
                    <a:pt x="4681" y="9659"/>
                  </a:cubicBezTo>
                  <a:cubicBezTo>
                    <a:pt x="4714" y="9660"/>
                    <a:pt x="4747" y="9664"/>
                    <a:pt x="4780" y="9667"/>
                  </a:cubicBezTo>
                  <a:cubicBezTo>
                    <a:pt x="4785" y="9674"/>
                    <a:pt x="4790" y="9680"/>
                    <a:pt x="4795" y="9687"/>
                  </a:cubicBezTo>
                  <a:cubicBezTo>
                    <a:pt x="4820" y="9692"/>
                    <a:pt x="4846" y="9695"/>
                    <a:pt x="4871" y="9700"/>
                  </a:cubicBezTo>
                  <a:lnTo>
                    <a:pt x="4896" y="9700"/>
                  </a:lnTo>
                  <a:cubicBezTo>
                    <a:pt x="4909" y="9705"/>
                    <a:pt x="4923" y="9710"/>
                    <a:pt x="4936" y="9715"/>
                  </a:cubicBezTo>
                  <a:cubicBezTo>
                    <a:pt x="4961" y="9722"/>
                    <a:pt x="4984" y="9726"/>
                    <a:pt x="5009" y="9731"/>
                  </a:cubicBezTo>
                  <a:cubicBezTo>
                    <a:pt x="5035" y="9740"/>
                    <a:pt x="5062" y="9748"/>
                    <a:pt x="5088" y="9755"/>
                  </a:cubicBezTo>
                  <a:cubicBezTo>
                    <a:pt x="5115" y="9763"/>
                    <a:pt x="5140" y="9770"/>
                    <a:pt x="5166" y="9776"/>
                  </a:cubicBezTo>
                  <a:cubicBezTo>
                    <a:pt x="5207" y="9784"/>
                    <a:pt x="5250" y="9793"/>
                    <a:pt x="5294" y="9801"/>
                  </a:cubicBezTo>
                  <a:cubicBezTo>
                    <a:pt x="5370" y="9819"/>
                    <a:pt x="5448" y="9837"/>
                    <a:pt x="5524" y="9856"/>
                  </a:cubicBezTo>
                  <a:lnTo>
                    <a:pt x="5600" y="9879"/>
                  </a:lnTo>
                  <a:cubicBezTo>
                    <a:pt x="5621" y="9880"/>
                    <a:pt x="5643" y="9882"/>
                    <a:pt x="5664" y="9885"/>
                  </a:cubicBezTo>
                  <a:cubicBezTo>
                    <a:pt x="5749" y="9905"/>
                    <a:pt x="5835" y="9925"/>
                    <a:pt x="5919" y="9943"/>
                  </a:cubicBezTo>
                  <a:cubicBezTo>
                    <a:pt x="5941" y="9950"/>
                    <a:pt x="5962" y="9955"/>
                    <a:pt x="5984" y="9960"/>
                  </a:cubicBezTo>
                  <a:cubicBezTo>
                    <a:pt x="6009" y="9967"/>
                    <a:pt x="6035" y="9973"/>
                    <a:pt x="6062" y="9978"/>
                  </a:cubicBezTo>
                  <a:cubicBezTo>
                    <a:pt x="6108" y="9988"/>
                    <a:pt x="6154" y="9996"/>
                    <a:pt x="6201" y="10006"/>
                  </a:cubicBezTo>
                  <a:lnTo>
                    <a:pt x="6330" y="10031"/>
                  </a:lnTo>
                  <a:cubicBezTo>
                    <a:pt x="6371" y="10041"/>
                    <a:pt x="6414" y="10049"/>
                    <a:pt x="6457" y="10059"/>
                  </a:cubicBezTo>
                  <a:cubicBezTo>
                    <a:pt x="6487" y="10066"/>
                    <a:pt x="6519" y="10071"/>
                    <a:pt x="6549" y="10078"/>
                  </a:cubicBezTo>
                  <a:lnTo>
                    <a:pt x="6674" y="10107"/>
                  </a:lnTo>
                  <a:cubicBezTo>
                    <a:pt x="6721" y="10117"/>
                    <a:pt x="6769" y="10126"/>
                    <a:pt x="6815" y="10134"/>
                  </a:cubicBezTo>
                  <a:cubicBezTo>
                    <a:pt x="6832" y="10135"/>
                    <a:pt x="6850" y="10135"/>
                    <a:pt x="6866" y="10135"/>
                  </a:cubicBezTo>
                  <a:cubicBezTo>
                    <a:pt x="6931" y="10152"/>
                    <a:pt x="6994" y="10167"/>
                    <a:pt x="7058" y="10183"/>
                  </a:cubicBezTo>
                  <a:cubicBezTo>
                    <a:pt x="7126" y="10195"/>
                    <a:pt x="7196" y="10208"/>
                    <a:pt x="7264" y="10222"/>
                  </a:cubicBezTo>
                  <a:cubicBezTo>
                    <a:pt x="7297" y="10227"/>
                    <a:pt x="7332" y="10231"/>
                    <a:pt x="7365" y="10236"/>
                  </a:cubicBezTo>
                  <a:lnTo>
                    <a:pt x="7429" y="10250"/>
                  </a:lnTo>
                  <a:cubicBezTo>
                    <a:pt x="7446" y="10253"/>
                    <a:pt x="7462" y="10258"/>
                    <a:pt x="7481" y="10261"/>
                  </a:cubicBezTo>
                  <a:cubicBezTo>
                    <a:pt x="7489" y="10261"/>
                    <a:pt x="7497" y="10263"/>
                    <a:pt x="7506" y="10263"/>
                  </a:cubicBezTo>
                  <a:cubicBezTo>
                    <a:pt x="7530" y="10271"/>
                    <a:pt x="7557" y="10278"/>
                    <a:pt x="7582" y="10286"/>
                  </a:cubicBezTo>
                  <a:cubicBezTo>
                    <a:pt x="7650" y="10298"/>
                    <a:pt x="7719" y="10311"/>
                    <a:pt x="7787" y="10324"/>
                  </a:cubicBezTo>
                  <a:lnTo>
                    <a:pt x="7876" y="10339"/>
                  </a:lnTo>
                  <a:cubicBezTo>
                    <a:pt x="7898" y="10342"/>
                    <a:pt x="7918" y="10347"/>
                    <a:pt x="7939" y="10351"/>
                  </a:cubicBezTo>
                  <a:cubicBezTo>
                    <a:pt x="8007" y="10364"/>
                    <a:pt x="8077" y="10377"/>
                    <a:pt x="8145" y="10389"/>
                  </a:cubicBezTo>
                  <a:cubicBezTo>
                    <a:pt x="8160" y="10390"/>
                    <a:pt x="8174" y="10390"/>
                    <a:pt x="8188" y="10392"/>
                  </a:cubicBezTo>
                  <a:cubicBezTo>
                    <a:pt x="8348" y="10420"/>
                    <a:pt x="8509" y="10450"/>
                    <a:pt x="8668" y="10478"/>
                  </a:cubicBezTo>
                  <a:cubicBezTo>
                    <a:pt x="8681" y="10478"/>
                    <a:pt x="8694" y="10480"/>
                    <a:pt x="8708" y="10480"/>
                  </a:cubicBezTo>
                  <a:cubicBezTo>
                    <a:pt x="8749" y="10488"/>
                    <a:pt x="8792" y="10496"/>
                    <a:pt x="8835" y="10506"/>
                  </a:cubicBezTo>
                  <a:cubicBezTo>
                    <a:pt x="8852" y="10510"/>
                    <a:pt x="8868" y="10515"/>
                    <a:pt x="8886" y="10518"/>
                  </a:cubicBezTo>
                  <a:cubicBezTo>
                    <a:pt x="8895" y="10518"/>
                    <a:pt x="8903" y="10520"/>
                    <a:pt x="8911" y="10521"/>
                  </a:cubicBezTo>
                  <a:cubicBezTo>
                    <a:pt x="8928" y="10525"/>
                    <a:pt x="8946" y="10528"/>
                    <a:pt x="8963" y="10531"/>
                  </a:cubicBezTo>
                  <a:cubicBezTo>
                    <a:pt x="9146" y="10563"/>
                    <a:pt x="9330" y="10594"/>
                    <a:pt x="9516" y="10626"/>
                  </a:cubicBezTo>
                  <a:cubicBezTo>
                    <a:pt x="9519" y="10627"/>
                    <a:pt x="9522" y="10629"/>
                    <a:pt x="9525" y="10631"/>
                  </a:cubicBezTo>
                  <a:cubicBezTo>
                    <a:pt x="9560" y="10635"/>
                    <a:pt x="9593" y="10640"/>
                    <a:pt x="9628" y="10645"/>
                  </a:cubicBezTo>
                  <a:lnTo>
                    <a:pt x="9780" y="10670"/>
                  </a:lnTo>
                  <a:cubicBezTo>
                    <a:pt x="9815" y="10675"/>
                    <a:pt x="9850" y="10680"/>
                    <a:pt x="9883" y="10685"/>
                  </a:cubicBezTo>
                  <a:cubicBezTo>
                    <a:pt x="9956" y="10697"/>
                    <a:pt x="10029" y="10708"/>
                    <a:pt x="10100" y="10720"/>
                  </a:cubicBezTo>
                  <a:cubicBezTo>
                    <a:pt x="10151" y="10728"/>
                    <a:pt x="10203" y="10736"/>
                    <a:pt x="10254" y="10745"/>
                  </a:cubicBezTo>
                  <a:cubicBezTo>
                    <a:pt x="10272" y="10750"/>
                    <a:pt x="10289" y="10753"/>
                    <a:pt x="10305" y="10758"/>
                  </a:cubicBezTo>
                  <a:cubicBezTo>
                    <a:pt x="10324" y="10761"/>
                    <a:pt x="10342" y="10765"/>
                    <a:pt x="10360" y="10770"/>
                  </a:cubicBezTo>
                  <a:cubicBezTo>
                    <a:pt x="10398" y="10775"/>
                    <a:pt x="10434" y="10780"/>
                    <a:pt x="10471" y="10784"/>
                  </a:cubicBezTo>
                  <a:cubicBezTo>
                    <a:pt x="10489" y="10784"/>
                    <a:pt x="10506" y="10786"/>
                    <a:pt x="10522" y="10786"/>
                  </a:cubicBezTo>
                  <a:cubicBezTo>
                    <a:pt x="10600" y="10801"/>
                    <a:pt x="10676" y="10814"/>
                    <a:pt x="10752" y="10828"/>
                  </a:cubicBezTo>
                  <a:cubicBezTo>
                    <a:pt x="10766" y="10829"/>
                    <a:pt x="10779" y="10831"/>
                    <a:pt x="10792" y="10834"/>
                  </a:cubicBezTo>
                  <a:cubicBezTo>
                    <a:pt x="10966" y="10859"/>
                    <a:pt x="11141" y="10885"/>
                    <a:pt x="11315" y="10912"/>
                  </a:cubicBezTo>
                  <a:cubicBezTo>
                    <a:pt x="11338" y="10915"/>
                    <a:pt x="11360" y="10919"/>
                    <a:pt x="11382" y="10924"/>
                  </a:cubicBezTo>
                  <a:cubicBezTo>
                    <a:pt x="11415" y="10929"/>
                    <a:pt x="11448" y="10932"/>
                    <a:pt x="11483" y="10937"/>
                  </a:cubicBezTo>
                  <a:cubicBezTo>
                    <a:pt x="11496" y="10940"/>
                    <a:pt x="11509" y="10942"/>
                    <a:pt x="11522" y="10945"/>
                  </a:cubicBezTo>
                  <a:cubicBezTo>
                    <a:pt x="11544" y="10948"/>
                    <a:pt x="11565" y="10953"/>
                    <a:pt x="11585" y="10957"/>
                  </a:cubicBezTo>
                  <a:cubicBezTo>
                    <a:pt x="11612" y="10960"/>
                    <a:pt x="11636" y="10962"/>
                    <a:pt x="11661" y="10965"/>
                  </a:cubicBezTo>
                  <a:cubicBezTo>
                    <a:pt x="11726" y="10975"/>
                    <a:pt x="11790" y="10985"/>
                    <a:pt x="11855" y="10996"/>
                  </a:cubicBezTo>
                  <a:cubicBezTo>
                    <a:pt x="11901" y="11001"/>
                    <a:pt x="11948" y="11008"/>
                    <a:pt x="11994" y="11015"/>
                  </a:cubicBezTo>
                  <a:cubicBezTo>
                    <a:pt x="12113" y="11031"/>
                    <a:pt x="12233" y="11048"/>
                    <a:pt x="12352" y="11066"/>
                  </a:cubicBezTo>
                  <a:lnTo>
                    <a:pt x="12390" y="11076"/>
                  </a:lnTo>
                  <a:lnTo>
                    <a:pt x="12415" y="11078"/>
                  </a:lnTo>
                  <a:cubicBezTo>
                    <a:pt x="12449" y="11081"/>
                    <a:pt x="12484" y="11084"/>
                    <a:pt x="12519" y="11087"/>
                  </a:cubicBezTo>
                  <a:lnTo>
                    <a:pt x="12658" y="11114"/>
                  </a:lnTo>
                  <a:cubicBezTo>
                    <a:pt x="12714" y="11117"/>
                    <a:pt x="12769" y="11122"/>
                    <a:pt x="12825" y="11126"/>
                  </a:cubicBezTo>
                  <a:cubicBezTo>
                    <a:pt x="12837" y="11129"/>
                    <a:pt x="12850" y="11131"/>
                    <a:pt x="12863" y="11134"/>
                  </a:cubicBezTo>
                  <a:cubicBezTo>
                    <a:pt x="12870" y="11132"/>
                    <a:pt x="12878" y="11131"/>
                    <a:pt x="12885" y="11129"/>
                  </a:cubicBezTo>
                  <a:lnTo>
                    <a:pt x="12926" y="11139"/>
                  </a:lnTo>
                  <a:cubicBezTo>
                    <a:pt x="12956" y="11144"/>
                    <a:pt x="12986" y="11150"/>
                    <a:pt x="13016" y="11155"/>
                  </a:cubicBezTo>
                  <a:cubicBezTo>
                    <a:pt x="13034" y="11159"/>
                    <a:pt x="13050" y="11162"/>
                    <a:pt x="13067" y="11165"/>
                  </a:cubicBezTo>
                  <a:cubicBezTo>
                    <a:pt x="13142" y="11172"/>
                    <a:pt x="13216" y="11177"/>
                    <a:pt x="13291" y="11182"/>
                  </a:cubicBezTo>
                  <a:cubicBezTo>
                    <a:pt x="13302" y="11185"/>
                    <a:pt x="13312" y="11188"/>
                    <a:pt x="13324" y="11192"/>
                  </a:cubicBezTo>
                  <a:cubicBezTo>
                    <a:pt x="13325" y="11195"/>
                    <a:pt x="13327" y="11198"/>
                    <a:pt x="13329" y="11202"/>
                  </a:cubicBezTo>
                  <a:cubicBezTo>
                    <a:pt x="13347" y="11203"/>
                    <a:pt x="13367" y="11207"/>
                    <a:pt x="13387" y="11208"/>
                  </a:cubicBezTo>
                  <a:cubicBezTo>
                    <a:pt x="13408" y="11212"/>
                    <a:pt x="13430" y="11215"/>
                    <a:pt x="13451" y="11218"/>
                  </a:cubicBezTo>
                  <a:cubicBezTo>
                    <a:pt x="13473" y="11222"/>
                    <a:pt x="13494" y="11223"/>
                    <a:pt x="13517" y="11225"/>
                  </a:cubicBezTo>
                  <a:cubicBezTo>
                    <a:pt x="13529" y="11227"/>
                    <a:pt x="13542" y="11227"/>
                    <a:pt x="13554" y="11227"/>
                  </a:cubicBezTo>
                  <a:cubicBezTo>
                    <a:pt x="13584" y="11232"/>
                    <a:pt x="13613" y="11238"/>
                    <a:pt x="13643" y="11243"/>
                  </a:cubicBezTo>
                  <a:cubicBezTo>
                    <a:pt x="13651" y="11243"/>
                    <a:pt x="13660" y="11245"/>
                    <a:pt x="13668" y="11245"/>
                  </a:cubicBezTo>
                  <a:cubicBezTo>
                    <a:pt x="13685" y="11248"/>
                    <a:pt x="13703" y="11251"/>
                    <a:pt x="13719" y="11253"/>
                  </a:cubicBezTo>
                  <a:cubicBezTo>
                    <a:pt x="13736" y="11255"/>
                    <a:pt x="13754" y="11256"/>
                    <a:pt x="13771" y="11256"/>
                  </a:cubicBezTo>
                  <a:cubicBezTo>
                    <a:pt x="13779" y="11260"/>
                    <a:pt x="13789" y="11261"/>
                    <a:pt x="13797" y="11265"/>
                  </a:cubicBezTo>
                  <a:cubicBezTo>
                    <a:pt x="13814" y="11266"/>
                    <a:pt x="13830" y="11268"/>
                    <a:pt x="13847" y="11270"/>
                  </a:cubicBezTo>
                  <a:cubicBezTo>
                    <a:pt x="13878" y="11273"/>
                    <a:pt x="13908" y="11276"/>
                    <a:pt x="13940" y="11280"/>
                  </a:cubicBezTo>
                  <a:lnTo>
                    <a:pt x="13963" y="11281"/>
                  </a:lnTo>
                  <a:cubicBezTo>
                    <a:pt x="14017" y="11289"/>
                    <a:pt x="14074" y="11299"/>
                    <a:pt x="14128" y="11308"/>
                  </a:cubicBezTo>
                  <a:cubicBezTo>
                    <a:pt x="14145" y="11309"/>
                    <a:pt x="14163" y="11309"/>
                    <a:pt x="14180" y="11309"/>
                  </a:cubicBezTo>
                  <a:cubicBezTo>
                    <a:pt x="14193" y="11313"/>
                    <a:pt x="14204" y="11314"/>
                    <a:pt x="14218" y="11318"/>
                  </a:cubicBezTo>
                  <a:lnTo>
                    <a:pt x="14244" y="11319"/>
                  </a:lnTo>
                  <a:cubicBezTo>
                    <a:pt x="14329" y="11331"/>
                    <a:pt x="14415" y="11344"/>
                    <a:pt x="14499" y="11356"/>
                  </a:cubicBezTo>
                  <a:lnTo>
                    <a:pt x="14640" y="11371"/>
                  </a:lnTo>
                  <a:cubicBezTo>
                    <a:pt x="14660" y="11372"/>
                    <a:pt x="14681" y="11372"/>
                    <a:pt x="14701" y="11374"/>
                  </a:cubicBezTo>
                  <a:lnTo>
                    <a:pt x="14704" y="11384"/>
                  </a:lnTo>
                  <a:cubicBezTo>
                    <a:pt x="14734" y="11385"/>
                    <a:pt x="14764" y="11387"/>
                    <a:pt x="14794" y="11389"/>
                  </a:cubicBezTo>
                  <a:cubicBezTo>
                    <a:pt x="14802" y="11387"/>
                    <a:pt x="14810" y="11387"/>
                    <a:pt x="14819" y="11385"/>
                  </a:cubicBezTo>
                  <a:cubicBezTo>
                    <a:pt x="14872" y="11395"/>
                    <a:pt x="14923" y="11405"/>
                    <a:pt x="14974" y="11415"/>
                  </a:cubicBezTo>
                  <a:lnTo>
                    <a:pt x="14981" y="11414"/>
                  </a:lnTo>
                  <a:lnTo>
                    <a:pt x="14986" y="11417"/>
                  </a:lnTo>
                  <a:cubicBezTo>
                    <a:pt x="15003" y="11419"/>
                    <a:pt x="15019" y="11420"/>
                    <a:pt x="15036" y="11422"/>
                  </a:cubicBezTo>
                  <a:lnTo>
                    <a:pt x="15049" y="11422"/>
                  </a:lnTo>
                  <a:cubicBezTo>
                    <a:pt x="15067" y="11425"/>
                    <a:pt x="15084" y="11427"/>
                    <a:pt x="15102" y="11430"/>
                  </a:cubicBezTo>
                  <a:cubicBezTo>
                    <a:pt x="15148" y="11435"/>
                    <a:pt x="15195" y="11442"/>
                    <a:pt x="15241" y="11447"/>
                  </a:cubicBezTo>
                  <a:cubicBezTo>
                    <a:pt x="15249" y="11447"/>
                    <a:pt x="15258" y="11448"/>
                    <a:pt x="15266" y="11448"/>
                  </a:cubicBezTo>
                  <a:cubicBezTo>
                    <a:pt x="15292" y="11452"/>
                    <a:pt x="15317" y="11455"/>
                    <a:pt x="15344" y="11460"/>
                  </a:cubicBezTo>
                  <a:lnTo>
                    <a:pt x="15368" y="11460"/>
                  </a:lnTo>
                  <a:cubicBezTo>
                    <a:pt x="15377" y="11462"/>
                    <a:pt x="15385" y="11462"/>
                    <a:pt x="15395" y="11462"/>
                  </a:cubicBezTo>
                  <a:cubicBezTo>
                    <a:pt x="15411" y="11465"/>
                    <a:pt x="15428" y="11467"/>
                    <a:pt x="15446" y="11470"/>
                  </a:cubicBezTo>
                  <a:cubicBezTo>
                    <a:pt x="15455" y="11472"/>
                    <a:pt x="15463" y="11472"/>
                    <a:pt x="15471" y="11473"/>
                  </a:cubicBezTo>
                  <a:lnTo>
                    <a:pt x="15524" y="11482"/>
                  </a:lnTo>
                  <a:cubicBezTo>
                    <a:pt x="15532" y="11483"/>
                    <a:pt x="15539" y="11483"/>
                    <a:pt x="15547" y="11485"/>
                  </a:cubicBezTo>
                  <a:cubicBezTo>
                    <a:pt x="15557" y="11485"/>
                    <a:pt x="15565" y="11486"/>
                    <a:pt x="15574" y="11486"/>
                  </a:cubicBezTo>
                  <a:cubicBezTo>
                    <a:pt x="15604" y="11490"/>
                    <a:pt x="15633" y="11495"/>
                    <a:pt x="15663" y="11498"/>
                  </a:cubicBezTo>
                  <a:cubicBezTo>
                    <a:pt x="15701" y="11503"/>
                    <a:pt x="15739" y="11508"/>
                    <a:pt x="15777" y="11513"/>
                  </a:cubicBezTo>
                  <a:cubicBezTo>
                    <a:pt x="15804" y="11516"/>
                    <a:pt x="15829" y="11520"/>
                    <a:pt x="15855" y="11525"/>
                  </a:cubicBezTo>
                  <a:lnTo>
                    <a:pt x="15880" y="11525"/>
                  </a:lnTo>
                  <a:cubicBezTo>
                    <a:pt x="15918" y="11530"/>
                    <a:pt x="15958" y="11535"/>
                    <a:pt x="15996" y="11539"/>
                  </a:cubicBezTo>
                  <a:lnTo>
                    <a:pt x="16021" y="11539"/>
                  </a:lnTo>
                  <a:cubicBezTo>
                    <a:pt x="16039" y="11543"/>
                    <a:pt x="16056" y="11546"/>
                    <a:pt x="16072" y="11548"/>
                  </a:cubicBezTo>
                  <a:cubicBezTo>
                    <a:pt x="16120" y="11553"/>
                    <a:pt x="16166" y="11558"/>
                    <a:pt x="16213" y="11564"/>
                  </a:cubicBezTo>
                  <a:cubicBezTo>
                    <a:pt x="16251" y="11568"/>
                    <a:pt x="16291" y="11571"/>
                    <a:pt x="16329" y="11574"/>
                  </a:cubicBezTo>
                  <a:cubicBezTo>
                    <a:pt x="16426" y="11587"/>
                    <a:pt x="16524" y="11601"/>
                    <a:pt x="16622" y="11614"/>
                  </a:cubicBezTo>
                  <a:cubicBezTo>
                    <a:pt x="16632" y="11616"/>
                    <a:pt x="16640" y="11617"/>
                    <a:pt x="16650" y="11619"/>
                  </a:cubicBezTo>
                  <a:cubicBezTo>
                    <a:pt x="16691" y="11622"/>
                    <a:pt x="16734" y="11624"/>
                    <a:pt x="16776" y="11627"/>
                  </a:cubicBezTo>
                  <a:cubicBezTo>
                    <a:pt x="16857" y="11639"/>
                    <a:pt x="16938" y="11650"/>
                    <a:pt x="17019" y="11660"/>
                  </a:cubicBezTo>
                  <a:cubicBezTo>
                    <a:pt x="17070" y="11667"/>
                    <a:pt x="17122" y="11672"/>
                    <a:pt x="17173" y="11677"/>
                  </a:cubicBezTo>
                  <a:cubicBezTo>
                    <a:pt x="17274" y="11687"/>
                    <a:pt x="17377" y="11695"/>
                    <a:pt x="17479" y="11703"/>
                  </a:cubicBezTo>
                  <a:cubicBezTo>
                    <a:pt x="17504" y="11707"/>
                    <a:pt x="17531" y="11710"/>
                    <a:pt x="17556" y="11713"/>
                  </a:cubicBezTo>
                  <a:cubicBezTo>
                    <a:pt x="17569" y="11715"/>
                    <a:pt x="17582" y="11715"/>
                    <a:pt x="17595" y="11717"/>
                  </a:cubicBezTo>
                  <a:cubicBezTo>
                    <a:pt x="17625" y="11720"/>
                    <a:pt x="17655" y="11725"/>
                    <a:pt x="17685" y="11730"/>
                  </a:cubicBezTo>
                  <a:cubicBezTo>
                    <a:pt x="17801" y="11745"/>
                    <a:pt x="17918" y="11760"/>
                    <a:pt x="18034" y="11776"/>
                  </a:cubicBezTo>
                  <a:cubicBezTo>
                    <a:pt x="18059" y="11778"/>
                    <a:pt x="18082" y="11778"/>
                    <a:pt x="18105" y="11780"/>
                  </a:cubicBezTo>
                  <a:cubicBezTo>
                    <a:pt x="18132" y="11783"/>
                    <a:pt x="18158" y="11785"/>
                    <a:pt x="18183" y="11786"/>
                  </a:cubicBezTo>
                  <a:cubicBezTo>
                    <a:pt x="18226" y="11793"/>
                    <a:pt x="18268" y="11798"/>
                    <a:pt x="18311" y="11803"/>
                  </a:cubicBezTo>
                  <a:cubicBezTo>
                    <a:pt x="18332" y="11804"/>
                    <a:pt x="18352" y="11804"/>
                    <a:pt x="18374" y="11806"/>
                  </a:cubicBezTo>
                  <a:lnTo>
                    <a:pt x="18400" y="11809"/>
                  </a:lnTo>
                  <a:lnTo>
                    <a:pt x="18476" y="11818"/>
                  </a:lnTo>
                  <a:cubicBezTo>
                    <a:pt x="18519" y="11823"/>
                    <a:pt x="18562" y="11828"/>
                    <a:pt x="18604" y="11831"/>
                  </a:cubicBezTo>
                  <a:cubicBezTo>
                    <a:pt x="18706" y="11842"/>
                    <a:pt x="18809" y="11856"/>
                    <a:pt x="18912" y="11867"/>
                  </a:cubicBezTo>
                  <a:cubicBezTo>
                    <a:pt x="18941" y="11872"/>
                    <a:pt x="18971" y="11876"/>
                    <a:pt x="19001" y="11881"/>
                  </a:cubicBezTo>
                  <a:lnTo>
                    <a:pt x="19501" y="11927"/>
                  </a:lnTo>
                  <a:cubicBezTo>
                    <a:pt x="19529" y="11929"/>
                    <a:pt x="19559" y="11930"/>
                    <a:pt x="19589" y="11932"/>
                  </a:cubicBezTo>
                  <a:cubicBezTo>
                    <a:pt x="19703" y="11945"/>
                    <a:pt x="19819" y="11958"/>
                    <a:pt x="19933" y="11972"/>
                  </a:cubicBezTo>
                  <a:cubicBezTo>
                    <a:pt x="19989" y="11977"/>
                    <a:pt x="20044" y="11980"/>
                    <a:pt x="20100" y="11985"/>
                  </a:cubicBezTo>
                  <a:cubicBezTo>
                    <a:pt x="20246" y="12000"/>
                    <a:pt x="20392" y="12013"/>
                    <a:pt x="20538" y="12028"/>
                  </a:cubicBezTo>
                  <a:cubicBezTo>
                    <a:pt x="20562" y="12030"/>
                    <a:pt x="20587" y="12033"/>
                    <a:pt x="20612" y="12035"/>
                  </a:cubicBezTo>
                  <a:cubicBezTo>
                    <a:pt x="20753" y="12048"/>
                    <a:pt x="20893" y="12061"/>
                    <a:pt x="21034" y="12074"/>
                  </a:cubicBezTo>
                  <a:cubicBezTo>
                    <a:pt x="21067" y="12078"/>
                    <a:pt x="21102" y="12081"/>
                    <a:pt x="21137" y="12086"/>
                  </a:cubicBezTo>
                  <a:cubicBezTo>
                    <a:pt x="21200" y="12092"/>
                    <a:pt x="21264" y="12099"/>
                    <a:pt x="21329" y="12107"/>
                  </a:cubicBezTo>
                  <a:cubicBezTo>
                    <a:pt x="21345" y="12107"/>
                    <a:pt x="21362" y="12109"/>
                    <a:pt x="21379" y="12111"/>
                  </a:cubicBezTo>
                  <a:cubicBezTo>
                    <a:pt x="21422" y="12114"/>
                    <a:pt x="21465" y="12119"/>
                    <a:pt x="21508" y="12124"/>
                  </a:cubicBezTo>
                  <a:cubicBezTo>
                    <a:pt x="21519" y="12124"/>
                    <a:pt x="21533" y="12126"/>
                    <a:pt x="21546" y="12126"/>
                  </a:cubicBezTo>
                  <a:lnTo>
                    <a:pt x="21648" y="12134"/>
                  </a:lnTo>
                  <a:cubicBezTo>
                    <a:pt x="21695" y="12139"/>
                    <a:pt x="21741" y="12145"/>
                    <a:pt x="21788" y="12150"/>
                  </a:cubicBezTo>
                  <a:cubicBezTo>
                    <a:pt x="21827" y="12154"/>
                    <a:pt x="21865" y="12157"/>
                    <a:pt x="21903" y="12160"/>
                  </a:cubicBezTo>
                  <a:cubicBezTo>
                    <a:pt x="21976" y="12165"/>
                    <a:pt x="22048" y="12170"/>
                    <a:pt x="22120" y="12174"/>
                  </a:cubicBezTo>
                  <a:cubicBezTo>
                    <a:pt x="22130" y="12175"/>
                    <a:pt x="22139" y="12177"/>
                    <a:pt x="22149" y="12179"/>
                  </a:cubicBezTo>
                  <a:lnTo>
                    <a:pt x="22210" y="12187"/>
                  </a:lnTo>
                  <a:cubicBezTo>
                    <a:pt x="22364" y="12202"/>
                    <a:pt x="22519" y="12217"/>
                    <a:pt x="22673" y="12230"/>
                  </a:cubicBezTo>
                  <a:cubicBezTo>
                    <a:pt x="22677" y="12230"/>
                    <a:pt x="22680" y="12230"/>
                    <a:pt x="22683" y="12233"/>
                  </a:cubicBezTo>
                  <a:cubicBezTo>
                    <a:pt x="22713" y="12235"/>
                    <a:pt x="22743" y="12237"/>
                    <a:pt x="22773" y="12238"/>
                  </a:cubicBezTo>
                  <a:cubicBezTo>
                    <a:pt x="22824" y="12238"/>
                    <a:pt x="22875" y="12240"/>
                    <a:pt x="22927" y="12240"/>
                  </a:cubicBezTo>
                  <a:cubicBezTo>
                    <a:pt x="22933" y="12243"/>
                    <a:pt x="22938" y="12245"/>
                    <a:pt x="22943" y="12248"/>
                  </a:cubicBezTo>
                  <a:cubicBezTo>
                    <a:pt x="22945" y="12247"/>
                    <a:pt x="22946" y="12247"/>
                    <a:pt x="22947" y="12247"/>
                  </a:cubicBezTo>
                  <a:cubicBezTo>
                    <a:pt x="22949" y="12247"/>
                    <a:pt x="22950" y="12247"/>
                    <a:pt x="22952" y="12248"/>
                  </a:cubicBezTo>
                  <a:cubicBezTo>
                    <a:pt x="22981" y="12251"/>
                    <a:pt x="23013" y="12255"/>
                    <a:pt x="23043" y="12260"/>
                  </a:cubicBezTo>
                  <a:cubicBezTo>
                    <a:pt x="23059" y="12260"/>
                    <a:pt x="23076" y="12261"/>
                    <a:pt x="23092" y="12263"/>
                  </a:cubicBezTo>
                  <a:cubicBezTo>
                    <a:pt x="23114" y="12265"/>
                    <a:pt x="23135" y="12265"/>
                    <a:pt x="23155" y="12266"/>
                  </a:cubicBezTo>
                  <a:cubicBezTo>
                    <a:pt x="23165" y="12265"/>
                    <a:pt x="23173" y="12263"/>
                    <a:pt x="23182" y="12261"/>
                  </a:cubicBezTo>
                  <a:cubicBezTo>
                    <a:pt x="23216" y="12266"/>
                    <a:pt x="23250" y="12271"/>
                    <a:pt x="23284" y="12276"/>
                  </a:cubicBezTo>
                  <a:cubicBezTo>
                    <a:pt x="23298" y="12278"/>
                    <a:pt x="23311" y="12280"/>
                    <a:pt x="23324" y="12283"/>
                  </a:cubicBezTo>
                  <a:cubicBezTo>
                    <a:pt x="23341" y="12285"/>
                    <a:pt x="23357" y="12286"/>
                    <a:pt x="23374" y="12290"/>
                  </a:cubicBezTo>
                  <a:cubicBezTo>
                    <a:pt x="23447" y="12294"/>
                    <a:pt x="23518" y="12298"/>
                    <a:pt x="23591" y="12303"/>
                  </a:cubicBezTo>
                  <a:cubicBezTo>
                    <a:pt x="23604" y="12304"/>
                    <a:pt x="23617" y="12306"/>
                    <a:pt x="23632" y="12306"/>
                  </a:cubicBezTo>
                  <a:cubicBezTo>
                    <a:pt x="23665" y="12309"/>
                    <a:pt x="23698" y="12313"/>
                    <a:pt x="23731" y="12314"/>
                  </a:cubicBezTo>
                  <a:cubicBezTo>
                    <a:pt x="23753" y="12318"/>
                    <a:pt x="23774" y="12319"/>
                    <a:pt x="23796" y="12323"/>
                  </a:cubicBezTo>
                  <a:cubicBezTo>
                    <a:pt x="23812" y="12324"/>
                    <a:pt x="23829" y="12326"/>
                    <a:pt x="23847" y="12328"/>
                  </a:cubicBezTo>
                  <a:cubicBezTo>
                    <a:pt x="23859" y="12329"/>
                    <a:pt x="23872" y="12333"/>
                    <a:pt x="23885" y="12336"/>
                  </a:cubicBezTo>
                  <a:cubicBezTo>
                    <a:pt x="23958" y="12338"/>
                    <a:pt x="24029" y="12339"/>
                    <a:pt x="24102" y="12341"/>
                  </a:cubicBezTo>
                  <a:cubicBezTo>
                    <a:pt x="24167" y="12349"/>
                    <a:pt x="24230" y="12356"/>
                    <a:pt x="24294" y="12364"/>
                  </a:cubicBezTo>
                  <a:cubicBezTo>
                    <a:pt x="24311" y="12364"/>
                    <a:pt x="24329" y="12366"/>
                    <a:pt x="24346" y="12366"/>
                  </a:cubicBezTo>
                  <a:cubicBezTo>
                    <a:pt x="24418" y="12371"/>
                    <a:pt x="24490" y="12374"/>
                    <a:pt x="24563" y="12379"/>
                  </a:cubicBezTo>
                  <a:cubicBezTo>
                    <a:pt x="24589" y="12382"/>
                    <a:pt x="24614" y="12386"/>
                    <a:pt x="24639" y="12391"/>
                  </a:cubicBezTo>
                  <a:cubicBezTo>
                    <a:pt x="24755" y="12397"/>
                    <a:pt x="24870" y="12405"/>
                    <a:pt x="24985" y="12414"/>
                  </a:cubicBezTo>
                  <a:cubicBezTo>
                    <a:pt x="25001" y="12414"/>
                    <a:pt x="25019" y="12415"/>
                    <a:pt x="25036" y="12417"/>
                  </a:cubicBezTo>
                  <a:cubicBezTo>
                    <a:pt x="25049" y="12415"/>
                    <a:pt x="25061" y="12415"/>
                    <a:pt x="25074" y="12414"/>
                  </a:cubicBezTo>
                  <a:lnTo>
                    <a:pt x="25074" y="12414"/>
                  </a:lnTo>
                  <a:lnTo>
                    <a:pt x="25072" y="12419"/>
                  </a:lnTo>
                  <a:cubicBezTo>
                    <a:pt x="25120" y="12422"/>
                    <a:pt x="25167" y="12427"/>
                    <a:pt x="25215" y="12430"/>
                  </a:cubicBezTo>
                  <a:cubicBezTo>
                    <a:pt x="25253" y="12434"/>
                    <a:pt x="25291" y="12439"/>
                    <a:pt x="25329" y="12442"/>
                  </a:cubicBezTo>
                  <a:lnTo>
                    <a:pt x="25675" y="12465"/>
                  </a:lnTo>
                  <a:cubicBezTo>
                    <a:pt x="25718" y="12467"/>
                    <a:pt x="25760" y="12468"/>
                    <a:pt x="25803" y="12470"/>
                  </a:cubicBezTo>
                  <a:cubicBezTo>
                    <a:pt x="25829" y="12473"/>
                    <a:pt x="25854" y="12477"/>
                    <a:pt x="25879" y="12480"/>
                  </a:cubicBezTo>
                  <a:lnTo>
                    <a:pt x="26097" y="12491"/>
                  </a:lnTo>
                  <a:cubicBezTo>
                    <a:pt x="26122" y="12495"/>
                    <a:pt x="26149" y="12496"/>
                    <a:pt x="26175" y="12500"/>
                  </a:cubicBezTo>
                  <a:cubicBezTo>
                    <a:pt x="26187" y="12501"/>
                    <a:pt x="26200" y="12501"/>
                    <a:pt x="26212" y="12503"/>
                  </a:cubicBezTo>
                  <a:cubicBezTo>
                    <a:pt x="26238" y="12505"/>
                    <a:pt x="26263" y="12505"/>
                    <a:pt x="26289" y="12506"/>
                  </a:cubicBezTo>
                  <a:lnTo>
                    <a:pt x="26366" y="12510"/>
                  </a:lnTo>
                  <a:lnTo>
                    <a:pt x="26468" y="12518"/>
                  </a:lnTo>
                  <a:cubicBezTo>
                    <a:pt x="26488" y="12520"/>
                    <a:pt x="26510" y="12521"/>
                    <a:pt x="26531" y="12521"/>
                  </a:cubicBezTo>
                  <a:lnTo>
                    <a:pt x="26609" y="12530"/>
                  </a:lnTo>
                  <a:cubicBezTo>
                    <a:pt x="26626" y="12531"/>
                    <a:pt x="26642" y="12533"/>
                    <a:pt x="26659" y="12535"/>
                  </a:cubicBezTo>
                  <a:cubicBezTo>
                    <a:pt x="26669" y="12535"/>
                    <a:pt x="26677" y="12536"/>
                    <a:pt x="26685" y="12536"/>
                  </a:cubicBezTo>
                  <a:lnTo>
                    <a:pt x="26723" y="12536"/>
                  </a:lnTo>
                  <a:lnTo>
                    <a:pt x="26877" y="12544"/>
                  </a:lnTo>
                  <a:cubicBezTo>
                    <a:pt x="26996" y="12553"/>
                    <a:pt x="27116" y="12561"/>
                    <a:pt x="27235" y="12569"/>
                  </a:cubicBezTo>
                  <a:cubicBezTo>
                    <a:pt x="27273" y="12573"/>
                    <a:pt x="27311" y="12576"/>
                    <a:pt x="27349" y="12579"/>
                  </a:cubicBezTo>
                  <a:cubicBezTo>
                    <a:pt x="27371" y="12581"/>
                    <a:pt x="27392" y="12581"/>
                    <a:pt x="27414" y="12581"/>
                  </a:cubicBezTo>
                  <a:lnTo>
                    <a:pt x="27695" y="12596"/>
                  </a:lnTo>
                  <a:cubicBezTo>
                    <a:pt x="27814" y="12604"/>
                    <a:pt x="27934" y="12612"/>
                    <a:pt x="28053" y="12621"/>
                  </a:cubicBezTo>
                  <a:lnTo>
                    <a:pt x="28079" y="12621"/>
                  </a:lnTo>
                  <a:cubicBezTo>
                    <a:pt x="28174" y="12626"/>
                    <a:pt x="28270" y="12627"/>
                    <a:pt x="28366" y="12634"/>
                  </a:cubicBezTo>
                  <a:cubicBezTo>
                    <a:pt x="28669" y="12652"/>
                    <a:pt x="28972" y="12677"/>
                    <a:pt x="29275" y="12693"/>
                  </a:cubicBezTo>
                  <a:cubicBezTo>
                    <a:pt x="29646" y="12713"/>
                    <a:pt x="30016" y="12728"/>
                    <a:pt x="30389" y="12745"/>
                  </a:cubicBezTo>
                  <a:cubicBezTo>
                    <a:pt x="30710" y="12758"/>
                    <a:pt x="31033" y="12773"/>
                    <a:pt x="31356" y="12785"/>
                  </a:cubicBezTo>
                  <a:cubicBezTo>
                    <a:pt x="31662" y="12794"/>
                    <a:pt x="31968" y="12801"/>
                    <a:pt x="32275" y="12808"/>
                  </a:cubicBezTo>
                  <a:cubicBezTo>
                    <a:pt x="32641" y="12818"/>
                    <a:pt x="33007" y="12826"/>
                    <a:pt x="33372" y="12833"/>
                  </a:cubicBezTo>
                  <a:cubicBezTo>
                    <a:pt x="33682" y="12839"/>
                    <a:pt x="33990" y="12846"/>
                    <a:pt x="34300" y="12846"/>
                  </a:cubicBezTo>
                  <a:cubicBezTo>
                    <a:pt x="34892" y="12844"/>
                    <a:pt x="35487" y="12843"/>
                    <a:pt x="36081" y="12836"/>
                  </a:cubicBezTo>
                  <a:cubicBezTo>
                    <a:pt x="36445" y="12831"/>
                    <a:pt x="36810" y="12819"/>
                    <a:pt x="37172" y="12811"/>
                  </a:cubicBezTo>
                  <a:cubicBezTo>
                    <a:pt x="37424" y="12806"/>
                    <a:pt x="37676" y="12801"/>
                    <a:pt x="37926" y="12796"/>
                  </a:cubicBezTo>
                  <a:cubicBezTo>
                    <a:pt x="37970" y="12796"/>
                    <a:pt x="38014" y="12798"/>
                    <a:pt x="38058" y="12798"/>
                  </a:cubicBezTo>
                  <a:cubicBezTo>
                    <a:pt x="38080" y="12798"/>
                    <a:pt x="38102" y="12797"/>
                    <a:pt x="38124" y="12796"/>
                  </a:cubicBezTo>
                  <a:cubicBezTo>
                    <a:pt x="38351" y="12781"/>
                    <a:pt x="38576" y="12761"/>
                    <a:pt x="38803" y="12746"/>
                  </a:cubicBezTo>
                  <a:cubicBezTo>
                    <a:pt x="38896" y="12740"/>
                    <a:pt x="38990" y="12745"/>
                    <a:pt x="39083" y="12737"/>
                  </a:cubicBezTo>
                  <a:cubicBezTo>
                    <a:pt x="39358" y="12717"/>
                    <a:pt x="39633" y="12692"/>
                    <a:pt x="39909" y="12669"/>
                  </a:cubicBezTo>
                  <a:cubicBezTo>
                    <a:pt x="40047" y="12657"/>
                    <a:pt x="40184" y="12645"/>
                    <a:pt x="40321" y="12631"/>
                  </a:cubicBezTo>
                  <a:cubicBezTo>
                    <a:pt x="40429" y="12621"/>
                    <a:pt x="40535" y="12604"/>
                    <a:pt x="40644" y="12594"/>
                  </a:cubicBezTo>
                  <a:cubicBezTo>
                    <a:pt x="40840" y="12574"/>
                    <a:pt x="41038" y="12564"/>
                    <a:pt x="41234" y="12538"/>
                  </a:cubicBezTo>
                  <a:cubicBezTo>
                    <a:pt x="41550" y="12493"/>
                    <a:pt x="41866" y="12439"/>
                    <a:pt x="42182" y="12386"/>
                  </a:cubicBezTo>
                  <a:cubicBezTo>
                    <a:pt x="42320" y="12361"/>
                    <a:pt x="42456" y="12329"/>
                    <a:pt x="42593" y="12301"/>
                  </a:cubicBezTo>
                  <a:cubicBezTo>
                    <a:pt x="42808" y="12248"/>
                    <a:pt x="43028" y="12207"/>
                    <a:pt x="43239" y="12137"/>
                  </a:cubicBezTo>
                  <a:cubicBezTo>
                    <a:pt x="43494" y="12054"/>
                    <a:pt x="43744" y="11952"/>
                    <a:pt x="43994" y="11851"/>
                  </a:cubicBezTo>
                  <a:cubicBezTo>
                    <a:pt x="44153" y="11788"/>
                    <a:pt x="44305" y="11710"/>
                    <a:pt x="44461" y="11637"/>
                  </a:cubicBezTo>
                  <a:cubicBezTo>
                    <a:pt x="44582" y="11566"/>
                    <a:pt x="44706" y="11496"/>
                    <a:pt x="44825" y="11422"/>
                  </a:cubicBezTo>
                  <a:cubicBezTo>
                    <a:pt x="45000" y="11311"/>
                    <a:pt x="45151" y="11167"/>
                    <a:pt x="45257" y="10991"/>
                  </a:cubicBezTo>
                  <a:cubicBezTo>
                    <a:pt x="45390" y="10773"/>
                    <a:pt x="45462" y="10533"/>
                    <a:pt x="45452" y="10273"/>
                  </a:cubicBezTo>
                  <a:lnTo>
                    <a:pt x="45452" y="10273"/>
                  </a:lnTo>
                  <a:lnTo>
                    <a:pt x="45451" y="10276"/>
                  </a:lnTo>
                  <a:cubicBezTo>
                    <a:pt x="45446" y="10208"/>
                    <a:pt x="45441" y="10140"/>
                    <a:pt x="45436" y="10073"/>
                  </a:cubicBezTo>
                  <a:cubicBezTo>
                    <a:pt x="45431" y="10053"/>
                    <a:pt x="45428" y="10031"/>
                    <a:pt x="45424" y="10010"/>
                  </a:cubicBezTo>
                  <a:cubicBezTo>
                    <a:pt x="45385" y="9859"/>
                    <a:pt x="45312" y="9722"/>
                    <a:pt x="45232" y="9589"/>
                  </a:cubicBezTo>
                  <a:lnTo>
                    <a:pt x="45209" y="9564"/>
                  </a:lnTo>
                  <a:lnTo>
                    <a:pt x="45133" y="9460"/>
                  </a:lnTo>
                  <a:cubicBezTo>
                    <a:pt x="45123" y="9448"/>
                    <a:pt x="45113" y="9435"/>
                    <a:pt x="45103" y="9424"/>
                  </a:cubicBezTo>
                  <a:cubicBezTo>
                    <a:pt x="45045" y="9362"/>
                    <a:pt x="44987" y="9299"/>
                    <a:pt x="44929" y="9238"/>
                  </a:cubicBezTo>
                  <a:cubicBezTo>
                    <a:pt x="44696" y="9000"/>
                    <a:pt x="44434" y="8793"/>
                    <a:pt x="44159" y="8604"/>
                  </a:cubicBezTo>
                  <a:cubicBezTo>
                    <a:pt x="44005" y="8500"/>
                    <a:pt x="43851" y="8395"/>
                    <a:pt x="43694" y="8296"/>
                  </a:cubicBezTo>
                  <a:cubicBezTo>
                    <a:pt x="43484" y="8165"/>
                    <a:pt x="43270" y="8036"/>
                    <a:pt x="43047" y="7927"/>
                  </a:cubicBezTo>
                  <a:cubicBezTo>
                    <a:pt x="42843" y="7829"/>
                    <a:pt x="42643" y="7721"/>
                    <a:pt x="42441" y="7620"/>
                  </a:cubicBezTo>
                  <a:cubicBezTo>
                    <a:pt x="42326" y="7566"/>
                    <a:pt x="42211" y="7515"/>
                    <a:pt x="42096" y="7462"/>
                  </a:cubicBezTo>
                  <a:cubicBezTo>
                    <a:pt x="41971" y="7402"/>
                    <a:pt x="41845" y="7342"/>
                    <a:pt x="41719" y="7283"/>
                  </a:cubicBezTo>
                  <a:cubicBezTo>
                    <a:pt x="41694" y="7273"/>
                    <a:pt x="41668" y="7263"/>
                    <a:pt x="41643" y="7253"/>
                  </a:cubicBezTo>
                  <a:cubicBezTo>
                    <a:pt x="41613" y="7241"/>
                    <a:pt x="41583" y="7230"/>
                    <a:pt x="41553" y="7218"/>
                  </a:cubicBezTo>
                  <a:cubicBezTo>
                    <a:pt x="41535" y="7210"/>
                    <a:pt x="41518" y="7202"/>
                    <a:pt x="41502" y="7193"/>
                  </a:cubicBezTo>
                  <a:cubicBezTo>
                    <a:pt x="41480" y="7187"/>
                    <a:pt x="41457" y="7178"/>
                    <a:pt x="41436" y="7170"/>
                  </a:cubicBezTo>
                  <a:cubicBezTo>
                    <a:pt x="41338" y="7132"/>
                    <a:pt x="41242" y="7094"/>
                    <a:pt x="41144" y="7054"/>
                  </a:cubicBezTo>
                  <a:cubicBezTo>
                    <a:pt x="41028" y="7008"/>
                    <a:pt x="40913" y="6960"/>
                    <a:pt x="40798" y="6912"/>
                  </a:cubicBezTo>
                  <a:cubicBezTo>
                    <a:pt x="40790" y="6909"/>
                    <a:pt x="40780" y="6904"/>
                    <a:pt x="40772" y="6900"/>
                  </a:cubicBezTo>
                  <a:cubicBezTo>
                    <a:pt x="40759" y="6895"/>
                    <a:pt x="40747" y="6890"/>
                    <a:pt x="40734" y="6885"/>
                  </a:cubicBezTo>
                  <a:cubicBezTo>
                    <a:pt x="40629" y="6847"/>
                    <a:pt x="40523" y="6811"/>
                    <a:pt x="40419" y="6771"/>
                  </a:cubicBezTo>
                  <a:cubicBezTo>
                    <a:pt x="40201" y="6690"/>
                    <a:pt x="39982" y="6609"/>
                    <a:pt x="39763" y="6528"/>
                  </a:cubicBezTo>
                  <a:cubicBezTo>
                    <a:pt x="39729" y="6516"/>
                    <a:pt x="39694" y="6503"/>
                    <a:pt x="39659" y="6491"/>
                  </a:cubicBezTo>
                  <a:cubicBezTo>
                    <a:pt x="39626" y="6481"/>
                    <a:pt x="39591" y="6471"/>
                    <a:pt x="39558" y="6461"/>
                  </a:cubicBezTo>
                  <a:lnTo>
                    <a:pt x="39558" y="6461"/>
                  </a:lnTo>
                  <a:lnTo>
                    <a:pt x="39560" y="6466"/>
                  </a:lnTo>
                  <a:cubicBezTo>
                    <a:pt x="39538" y="6457"/>
                    <a:pt x="39517" y="6447"/>
                    <a:pt x="39495" y="6437"/>
                  </a:cubicBezTo>
                  <a:cubicBezTo>
                    <a:pt x="39465" y="6428"/>
                    <a:pt x="39436" y="6420"/>
                    <a:pt x="39407" y="6412"/>
                  </a:cubicBezTo>
                  <a:cubicBezTo>
                    <a:pt x="39394" y="6407"/>
                    <a:pt x="39379" y="6402"/>
                    <a:pt x="39366" y="6397"/>
                  </a:cubicBezTo>
                  <a:cubicBezTo>
                    <a:pt x="39353" y="6390"/>
                    <a:pt x="39340" y="6382"/>
                    <a:pt x="39326" y="6375"/>
                  </a:cubicBezTo>
                  <a:lnTo>
                    <a:pt x="39303" y="6375"/>
                  </a:lnTo>
                  <a:cubicBezTo>
                    <a:pt x="39285" y="6364"/>
                    <a:pt x="39267" y="6354"/>
                    <a:pt x="39250" y="6342"/>
                  </a:cubicBezTo>
                  <a:cubicBezTo>
                    <a:pt x="39229" y="6336"/>
                    <a:pt x="39209" y="6331"/>
                    <a:pt x="39187" y="6324"/>
                  </a:cubicBezTo>
                  <a:cubicBezTo>
                    <a:pt x="39154" y="6314"/>
                    <a:pt x="39119" y="6306"/>
                    <a:pt x="39086" y="6296"/>
                  </a:cubicBezTo>
                  <a:lnTo>
                    <a:pt x="38893" y="6225"/>
                  </a:lnTo>
                  <a:cubicBezTo>
                    <a:pt x="38719" y="6168"/>
                    <a:pt x="38545" y="6112"/>
                    <a:pt x="38369" y="6056"/>
                  </a:cubicBezTo>
                  <a:cubicBezTo>
                    <a:pt x="38356" y="6051"/>
                    <a:pt x="38345" y="6046"/>
                    <a:pt x="38331" y="6043"/>
                  </a:cubicBezTo>
                  <a:cubicBezTo>
                    <a:pt x="38293" y="6029"/>
                    <a:pt x="38255" y="6018"/>
                    <a:pt x="38217" y="6005"/>
                  </a:cubicBezTo>
                  <a:cubicBezTo>
                    <a:pt x="38152" y="5985"/>
                    <a:pt x="38088" y="5963"/>
                    <a:pt x="38023" y="5943"/>
                  </a:cubicBezTo>
                  <a:cubicBezTo>
                    <a:pt x="38007" y="5937"/>
                    <a:pt x="37990" y="5932"/>
                    <a:pt x="37974" y="5927"/>
                  </a:cubicBezTo>
                  <a:cubicBezTo>
                    <a:pt x="37828" y="5877"/>
                    <a:pt x="37682" y="5827"/>
                    <a:pt x="37535" y="5783"/>
                  </a:cubicBezTo>
                  <a:cubicBezTo>
                    <a:pt x="37450" y="5756"/>
                    <a:pt x="37364" y="5735"/>
                    <a:pt x="37280" y="5711"/>
                  </a:cubicBezTo>
                  <a:cubicBezTo>
                    <a:pt x="37268" y="5708"/>
                    <a:pt x="37257" y="5703"/>
                    <a:pt x="37243" y="5698"/>
                  </a:cubicBezTo>
                  <a:cubicBezTo>
                    <a:pt x="37200" y="5683"/>
                    <a:pt x="37156" y="5667"/>
                    <a:pt x="37111" y="5650"/>
                  </a:cubicBezTo>
                  <a:lnTo>
                    <a:pt x="36873" y="5584"/>
                  </a:lnTo>
                  <a:cubicBezTo>
                    <a:pt x="36864" y="5579"/>
                    <a:pt x="36856" y="5576"/>
                    <a:pt x="36848" y="5572"/>
                  </a:cubicBezTo>
                  <a:cubicBezTo>
                    <a:pt x="36679" y="5524"/>
                    <a:pt x="36510" y="5478"/>
                    <a:pt x="36341" y="5428"/>
                  </a:cubicBezTo>
                  <a:cubicBezTo>
                    <a:pt x="36131" y="5367"/>
                    <a:pt x="35921" y="5303"/>
                    <a:pt x="35710" y="5238"/>
                  </a:cubicBezTo>
                  <a:cubicBezTo>
                    <a:pt x="35679" y="5228"/>
                    <a:pt x="35649" y="5216"/>
                    <a:pt x="35619" y="5205"/>
                  </a:cubicBezTo>
                  <a:cubicBezTo>
                    <a:pt x="35589" y="5200"/>
                    <a:pt x="35560" y="5193"/>
                    <a:pt x="35532" y="5187"/>
                  </a:cubicBezTo>
                  <a:cubicBezTo>
                    <a:pt x="35510" y="5178"/>
                    <a:pt x="35488" y="5170"/>
                    <a:pt x="35467" y="5162"/>
                  </a:cubicBezTo>
                  <a:lnTo>
                    <a:pt x="35020" y="5048"/>
                  </a:lnTo>
                  <a:cubicBezTo>
                    <a:pt x="34997" y="5036"/>
                    <a:pt x="34974" y="5024"/>
                    <a:pt x="34950" y="5011"/>
                  </a:cubicBezTo>
                  <a:cubicBezTo>
                    <a:pt x="34781" y="4966"/>
                    <a:pt x="34613" y="4920"/>
                    <a:pt x="34442" y="4875"/>
                  </a:cubicBezTo>
                  <a:cubicBezTo>
                    <a:pt x="34387" y="4860"/>
                    <a:pt x="34333" y="4844"/>
                    <a:pt x="34278" y="4829"/>
                  </a:cubicBezTo>
                  <a:cubicBezTo>
                    <a:pt x="34257" y="4822"/>
                    <a:pt x="34235" y="4814"/>
                    <a:pt x="34214" y="4807"/>
                  </a:cubicBezTo>
                  <a:cubicBezTo>
                    <a:pt x="34119" y="4781"/>
                    <a:pt x="34026" y="4754"/>
                    <a:pt x="33932" y="4730"/>
                  </a:cubicBezTo>
                  <a:cubicBezTo>
                    <a:pt x="33914" y="4723"/>
                    <a:pt x="33897" y="4716"/>
                    <a:pt x="33879" y="4710"/>
                  </a:cubicBezTo>
                  <a:cubicBezTo>
                    <a:pt x="33757" y="4682"/>
                    <a:pt x="33634" y="4653"/>
                    <a:pt x="33510" y="4625"/>
                  </a:cubicBezTo>
                  <a:cubicBezTo>
                    <a:pt x="33497" y="4619"/>
                    <a:pt x="33483" y="4612"/>
                    <a:pt x="33470" y="4607"/>
                  </a:cubicBezTo>
                  <a:cubicBezTo>
                    <a:pt x="33424" y="4594"/>
                    <a:pt x="33377" y="4581"/>
                    <a:pt x="33331" y="4567"/>
                  </a:cubicBezTo>
                  <a:cubicBezTo>
                    <a:pt x="33305" y="4562"/>
                    <a:pt x="33280" y="4556"/>
                    <a:pt x="33255" y="4549"/>
                  </a:cubicBezTo>
                  <a:cubicBezTo>
                    <a:pt x="33242" y="4546"/>
                    <a:pt x="33228" y="4543"/>
                    <a:pt x="33217" y="4541"/>
                  </a:cubicBezTo>
                  <a:lnTo>
                    <a:pt x="33152" y="4526"/>
                  </a:lnTo>
                  <a:cubicBezTo>
                    <a:pt x="33055" y="4498"/>
                    <a:pt x="32955" y="4471"/>
                    <a:pt x="32858" y="4445"/>
                  </a:cubicBezTo>
                  <a:cubicBezTo>
                    <a:pt x="32853" y="4442"/>
                    <a:pt x="32848" y="4440"/>
                    <a:pt x="32844" y="4437"/>
                  </a:cubicBezTo>
                  <a:cubicBezTo>
                    <a:pt x="32818" y="4430"/>
                    <a:pt x="32793" y="4422"/>
                    <a:pt x="32766" y="4415"/>
                  </a:cubicBezTo>
                  <a:cubicBezTo>
                    <a:pt x="32752" y="4410"/>
                    <a:pt x="32735" y="4403"/>
                    <a:pt x="32718" y="4398"/>
                  </a:cubicBezTo>
                  <a:cubicBezTo>
                    <a:pt x="32551" y="4355"/>
                    <a:pt x="32386" y="4314"/>
                    <a:pt x="32218" y="4271"/>
                  </a:cubicBezTo>
                  <a:cubicBezTo>
                    <a:pt x="32189" y="4263"/>
                    <a:pt x="32159" y="4254"/>
                    <a:pt x="32129" y="4246"/>
                  </a:cubicBezTo>
                  <a:cubicBezTo>
                    <a:pt x="32088" y="4236"/>
                    <a:pt x="32045" y="4228"/>
                    <a:pt x="32002" y="4218"/>
                  </a:cubicBezTo>
                  <a:cubicBezTo>
                    <a:pt x="31963" y="4206"/>
                    <a:pt x="31925" y="4193"/>
                    <a:pt x="31887" y="4182"/>
                  </a:cubicBezTo>
                  <a:cubicBezTo>
                    <a:pt x="31763" y="4152"/>
                    <a:pt x="31639" y="4122"/>
                    <a:pt x="31516" y="4092"/>
                  </a:cubicBezTo>
                  <a:cubicBezTo>
                    <a:pt x="31508" y="4092"/>
                    <a:pt x="31500" y="4091"/>
                    <a:pt x="31490" y="4089"/>
                  </a:cubicBezTo>
                  <a:cubicBezTo>
                    <a:pt x="31452" y="4077"/>
                    <a:pt x="31414" y="4066"/>
                    <a:pt x="31376" y="4054"/>
                  </a:cubicBezTo>
                  <a:cubicBezTo>
                    <a:pt x="31367" y="4051"/>
                    <a:pt x="31357" y="4047"/>
                    <a:pt x="31349" y="4046"/>
                  </a:cubicBezTo>
                  <a:lnTo>
                    <a:pt x="31184" y="4004"/>
                  </a:lnTo>
                  <a:lnTo>
                    <a:pt x="31132" y="3991"/>
                  </a:lnTo>
                  <a:lnTo>
                    <a:pt x="30927" y="3946"/>
                  </a:lnTo>
                  <a:cubicBezTo>
                    <a:pt x="30922" y="3945"/>
                    <a:pt x="30919" y="3942"/>
                    <a:pt x="30915" y="3938"/>
                  </a:cubicBezTo>
                  <a:cubicBezTo>
                    <a:pt x="30821" y="3915"/>
                    <a:pt x="30727" y="3892"/>
                    <a:pt x="30632" y="3867"/>
                  </a:cubicBezTo>
                  <a:cubicBezTo>
                    <a:pt x="30410" y="3812"/>
                    <a:pt x="30189" y="3758"/>
                    <a:pt x="29967" y="3703"/>
                  </a:cubicBezTo>
                  <a:cubicBezTo>
                    <a:pt x="29955" y="3701"/>
                    <a:pt x="29942" y="3700"/>
                    <a:pt x="29930" y="3698"/>
                  </a:cubicBezTo>
                  <a:lnTo>
                    <a:pt x="29788" y="3662"/>
                  </a:lnTo>
                  <a:cubicBezTo>
                    <a:pt x="29780" y="3660"/>
                    <a:pt x="29773" y="3658"/>
                    <a:pt x="29765" y="3657"/>
                  </a:cubicBezTo>
                  <a:cubicBezTo>
                    <a:pt x="29751" y="3653"/>
                    <a:pt x="29738" y="3650"/>
                    <a:pt x="29727" y="3645"/>
                  </a:cubicBezTo>
                  <a:cubicBezTo>
                    <a:pt x="29717" y="3642"/>
                    <a:pt x="29708" y="3639"/>
                    <a:pt x="29698" y="3635"/>
                  </a:cubicBezTo>
                  <a:cubicBezTo>
                    <a:pt x="29679" y="3630"/>
                    <a:pt x="29657" y="3625"/>
                    <a:pt x="29636" y="3620"/>
                  </a:cubicBezTo>
                  <a:cubicBezTo>
                    <a:pt x="29622" y="3617"/>
                    <a:pt x="29607" y="3614"/>
                    <a:pt x="29594" y="3610"/>
                  </a:cubicBezTo>
                  <a:cubicBezTo>
                    <a:pt x="29526" y="3594"/>
                    <a:pt x="29458" y="3577"/>
                    <a:pt x="29392" y="3561"/>
                  </a:cubicBezTo>
                  <a:cubicBezTo>
                    <a:pt x="29354" y="3551"/>
                    <a:pt x="29316" y="3541"/>
                    <a:pt x="29278" y="3531"/>
                  </a:cubicBezTo>
                  <a:cubicBezTo>
                    <a:pt x="29265" y="3529"/>
                    <a:pt x="29251" y="3526"/>
                    <a:pt x="29238" y="3523"/>
                  </a:cubicBezTo>
                  <a:cubicBezTo>
                    <a:pt x="29111" y="3493"/>
                    <a:pt x="28983" y="3461"/>
                    <a:pt x="28856" y="3432"/>
                  </a:cubicBezTo>
                  <a:cubicBezTo>
                    <a:pt x="28842" y="3430"/>
                    <a:pt x="28831" y="3428"/>
                    <a:pt x="28818" y="3427"/>
                  </a:cubicBezTo>
                  <a:cubicBezTo>
                    <a:pt x="28761" y="3412"/>
                    <a:pt x="28707" y="3397"/>
                    <a:pt x="28650" y="3382"/>
                  </a:cubicBezTo>
                  <a:lnTo>
                    <a:pt x="28434" y="3339"/>
                  </a:lnTo>
                  <a:cubicBezTo>
                    <a:pt x="28293" y="3307"/>
                    <a:pt x="28152" y="3278"/>
                    <a:pt x="28011" y="3246"/>
                  </a:cubicBezTo>
                  <a:cubicBezTo>
                    <a:pt x="28006" y="3243"/>
                    <a:pt x="28001" y="3241"/>
                    <a:pt x="27998" y="3238"/>
                  </a:cubicBezTo>
                  <a:cubicBezTo>
                    <a:pt x="27960" y="3233"/>
                    <a:pt x="27922" y="3226"/>
                    <a:pt x="27884" y="3221"/>
                  </a:cubicBezTo>
                  <a:cubicBezTo>
                    <a:pt x="27872" y="3218"/>
                    <a:pt x="27859" y="3215"/>
                    <a:pt x="27846" y="3211"/>
                  </a:cubicBezTo>
                  <a:cubicBezTo>
                    <a:pt x="27799" y="3200"/>
                    <a:pt x="27753" y="3187"/>
                    <a:pt x="27707" y="3175"/>
                  </a:cubicBezTo>
                  <a:cubicBezTo>
                    <a:pt x="27647" y="3158"/>
                    <a:pt x="27586" y="3140"/>
                    <a:pt x="27526" y="3124"/>
                  </a:cubicBezTo>
                  <a:cubicBezTo>
                    <a:pt x="27518" y="3124"/>
                    <a:pt x="27510" y="3122"/>
                    <a:pt x="27501" y="3122"/>
                  </a:cubicBezTo>
                  <a:lnTo>
                    <a:pt x="27346" y="3092"/>
                  </a:lnTo>
                  <a:cubicBezTo>
                    <a:pt x="27342" y="3091"/>
                    <a:pt x="27337" y="3087"/>
                    <a:pt x="27334" y="3086"/>
                  </a:cubicBezTo>
                  <a:cubicBezTo>
                    <a:pt x="27197" y="3056"/>
                    <a:pt x="27061" y="3028"/>
                    <a:pt x="26925" y="2999"/>
                  </a:cubicBezTo>
                  <a:cubicBezTo>
                    <a:pt x="26922" y="2997"/>
                    <a:pt x="26920" y="2997"/>
                    <a:pt x="26918" y="2997"/>
                  </a:cubicBezTo>
                  <a:cubicBezTo>
                    <a:pt x="26916" y="2997"/>
                    <a:pt x="26915" y="2997"/>
                    <a:pt x="26914" y="2998"/>
                  </a:cubicBezTo>
                  <a:cubicBezTo>
                    <a:pt x="26900" y="2993"/>
                    <a:pt x="26887" y="2990"/>
                    <a:pt x="26874" y="2985"/>
                  </a:cubicBezTo>
                  <a:cubicBezTo>
                    <a:pt x="26871" y="2983"/>
                    <a:pt x="26866" y="2983"/>
                    <a:pt x="26862" y="2983"/>
                  </a:cubicBezTo>
                  <a:cubicBezTo>
                    <a:pt x="26854" y="2983"/>
                    <a:pt x="26847" y="2981"/>
                    <a:pt x="26839" y="2981"/>
                  </a:cubicBezTo>
                  <a:cubicBezTo>
                    <a:pt x="26834" y="2978"/>
                    <a:pt x="26829" y="2976"/>
                    <a:pt x="26824" y="2973"/>
                  </a:cubicBezTo>
                  <a:lnTo>
                    <a:pt x="26798" y="2973"/>
                  </a:lnTo>
                  <a:cubicBezTo>
                    <a:pt x="26784" y="2970"/>
                    <a:pt x="26771" y="2968"/>
                    <a:pt x="26758" y="2965"/>
                  </a:cubicBezTo>
                  <a:lnTo>
                    <a:pt x="26758" y="2965"/>
                  </a:lnTo>
                  <a:cubicBezTo>
                    <a:pt x="26758" y="2968"/>
                    <a:pt x="26760" y="2970"/>
                    <a:pt x="26760" y="2971"/>
                  </a:cubicBezTo>
                  <a:cubicBezTo>
                    <a:pt x="26743" y="2971"/>
                    <a:pt x="26727" y="2970"/>
                    <a:pt x="26708" y="2970"/>
                  </a:cubicBezTo>
                  <a:lnTo>
                    <a:pt x="26644" y="2933"/>
                  </a:lnTo>
                  <a:cubicBezTo>
                    <a:pt x="26551" y="2915"/>
                    <a:pt x="26457" y="2897"/>
                    <a:pt x="26364" y="2879"/>
                  </a:cubicBezTo>
                  <a:cubicBezTo>
                    <a:pt x="26364" y="2875"/>
                    <a:pt x="26362" y="2872"/>
                    <a:pt x="26362" y="2869"/>
                  </a:cubicBezTo>
                  <a:lnTo>
                    <a:pt x="26286" y="2865"/>
                  </a:lnTo>
                  <a:cubicBezTo>
                    <a:pt x="26286" y="2862"/>
                    <a:pt x="26286" y="2859"/>
                    <a:pt x="26284" y="2855"/>
                  </a:cubicBezTo>
                  <a:cubicBezTo>
                    <a:pt x="26238" y="2844"/>
                    <a:pt x="26192" y="2831"/>
                    <a:pt x="26145" y="2819"/>
                  </a:cubicBezTo>
                  <a:cubicBezTo>
                    <a:pt x="26132" y="2817"/>
                    <a:pt x="26121" y="2817"/>
                    <a:pt x="26107" y="2816"/>
                  </a:cubicBezTo>
                  <a:lnTo>
                    <a:pt x="26069" y="2816"/>
                  </a:lnTo>
                  <a:cubicBezTo>
                    <a:pt x="26029" y="2804"/>
                    <a:pt x="25991" y="2792"/>
                    <a:pt x="25952" y="2783"/>
                  </a:cubicBezTo>
                  <a:lnTo>
                    <a:pt x="25909" y="2774"/>
                  </a:lnTo>
                  <a:cubicBezTo>
                    <a:pt x="25796" y="2756"/>
                    <a:pt x="25682" y="2736"/>
                    <a:pt x="25569" y="2716"/>
                  </a:cubicBezTo>
                  <a:lnTo>
                    <a:pt x="25569" y="2716"/>
                  </a:lnTo>
                  <a:cubicBezTo>
                    <a:pt x="25569" y="2716"/>
                    <a:pt x="25569" y="2716"/>
                    <a:pt x="25569" y="2716"/>
                  </a:cubicBezTo>
                  <a:cubicBezTo>
                    <a:pt x="25561" y="2715"/>
                    <a:pt x="25553" y="2713"/>
                    <a:pt x="25544" y="2713"/>
                  </a:cubicBezTo>
                  <a:cubicBezTo>
                    <a:pt x="25511" y="2700"/>
                    <a:pt x="25476" y="2688"/>
                    <a:pt x="25442" y="2677"/>
                  </a:cubicBezTo>
                  <a:cubicBezTo>
                    <a:pt x="25417" y="2672"/>
                    <a:pt x="25390" y="2667"/>
                    <a:pt x="25366" y="2662"/>
                  </a:cubicBezTo>
                  <a:cubicBezTo>
                    <a:pt x="25217" y="2629"/>
                    <a:pt x="25068" y="2595"/>
                    <a:pt x="24918" y="2562"/>
                  </a:cubicBezTo>
                  <a:cubicBezTo>
                    <a:pt x="24904" y="2559"/>
                    <a:pt x="24890" y="2556"/>
                    <a:pt x="24875" y="2551"/>
                  </a:cubicBezTo>
                  <a:cubicBezTo>
                    <a:pt x="24760" y="2531"/>
                    <a:pt x="24642" y="2513"/>
                    <a:pt x="24526" y="2489"/>
                  </a:cubicBezTo>
                  <a:cubicBezTo>
                    <a:pt x="24317" y="2446"/>
                    <a:pt x="24109" y="2402"/>
                    <a:pt x="23900" y="2359"/>
                  </a:cubicBezTo>
                  <a:cubicBezTo>
                    <a:pt x="23731" y="2324"/>
                    <a:pt x="23564" y="2291"/>
                    <a:pt x="23397" y="2256"/>
                  </a:cubicBezTo>
                  <a:cubicBezTo>
                    <a:pt x="23379" y="2258"/>
                    <a:pt x="23362" y="2258"/>
                    <a:pt x="23344" y="2258"/>
                  </a:cubicBezTo>
                  <a:cubicBezTo>
                    <a:pt x="23339" y="2254"/>
                    <a:pt x="23332" y="2249"/>
                    <a:pt x="23327" y="2246"/>
                  </a:cubicBezTo>
                  <a:cubicBezTo>
                    <a:pt x="23307" y="2243"/>
                    <a:pt x="23289" y="2241"/>
                    <a:pt x="23269" y="2238"/>
                  </a:cubicBezTo>
                  <a:cubicBezTo>
                    <a:pt x="23099" y="2208"/>
                    <a:pt x="22928" y="2178"/>
                    <a:pt x="22758" y="2148"/>
                  </a:cubicBezTo>
                  <a:cubicBezTo>
                    <a:pt x="22693" y="2130"/>
                    <a:pt x="22629" y="2107"/>
                    <a:pt x="22562" y="2095"/>
                  </a:cubicBezTo>
                  <a:cubicBezTo>
                    <a:pt x="22296" y="2046"/>
                    <a:pt x="22028" y="1998"/>
                    <a:pt x="21761" y="1953"/>
                  </a:cubicBezTo>
                  <a:cubicBezTo>
                    <a:pt x="21523" y="1912"/>
                    <a:pt x="21283" y="1875"/>
                    <a:pt x="21044" y="1834"/>
                  </a:cubicBezTo>
                  <a:cubicBezTo>
                    <a:pt x="20769" y="1787"/>
                    <a:pt x="20494" y="1736"/>
                    <a:pt x="20220" y="1688"/>
                  </a:cubicBezTo>
                  <a:cubicBezTo>
                    <a:pt x="20124" y="1672"/>
                    <a:pt x="20026" y="1660"/>
                    <a:pt x="19930" y="1645"/>
                  </a:cubicBezTo>
                  <a:lnTo>
                    <a:pt x="19930" y="1645"/>
                  </a:lnTo>
                  <a:cubicBezTo>
                    <a:pt x="19930" y="1645"/>
                    <a:pt x="19930" y="1645"/>
                    <a:pt x="19930" y="1645"/>
                  </a:cubicBezTo>
                  <a:cubicBezTo>
                    <a:pt x="19918" y="1645"/>
                    <a:pt x="19905" y="1645"/>
                    <a:pt x="19892" y="1643"/>
                  </a:cubicBezTo>
                  <a:cubicBezTo>
                    <a:pt x="19845" y="1632"/>
                    <a:pt x="19799" y="1619"/>
                    <a:pt x="19753" y="1607"/>
                  </a:cubicBezTo>
                  <a:cubicBezTo>
                    <a:pt x="19726" y="1602"/>
                    <a:pt x="19701" y="1597"/>
                    <a:pt x="19675" y="1594"/>
                  </a:cubicBezTo>
                  <a:cubicBezTo>
                    <a:pt x="19559" y="1576"/>
                    <a:pt x="19441" y="1559"/>
                    <a:pt x="19324" y="1541"/>
                  </a:cubicBezTo>
                  <a:cubicBezTo>
                    <a:pt x="19019" y="1494"/>
                    <a:pt x="18715" y="1448"/>
                    <a:pt x="18410" y="1400"/>
                  </a:cubicBezTo>
                  <a:cubicBezTo>
                    <a:pt x="18380" y="1397"/>
                    <a:pt x="18350" y="1395"/>
                    <a:pt x="18321" y="1392"/>
                  </a:cubicBezTo>
                  <a:cubicBezTo>
                    <a:pt x="18291" y="1388"/>
                    <a:pt x="18261" y="1387"/>
                    <a:pt x="18231" y="1385"/>
                  </a:cubicBezTo>
                  <a:cubicBezTo>
                    <a:pt x="18231" y="1382"/>
                    <a:pt x="18231" y="1379"/>
                    <a:pt x="18231" y="1375"/>
                  </a:cubicBezTo>
                  <a:cubicBezTo>
                    <a:pt x="18150" y="1362"/>
                    <a:pt x="18069" y="1350"/>
                    <a:pt x="17988" y="1337"/>
                  </a:cubicBezTo>
                  <a:lnTo>
                    <a:pt x="17898" y="1337"/>
                  </a:lnTo>
                  <a:cubicBezTo>
                    <a:pt x="17890" y="1334"/>
                    <a:pt x="17880" y="1329"/>
                    <a:pt x="17872" y="1326"/>
                  </a:cubicBezTo>
                  <a:cubicBezTo>
                    <a:pt x="17855" y="1327"/>
                    <a:pt x="17839" y="1327"/>
                    <a:pt x="17822" y="1327"/>
                  </a:cubicBezTo>
                  <a:cubicBezTo>
                    <a:pt x="17809" y="1324"/>
                    <a:pt x="17796" y="1316"/>
                    <a:pt x="17781" y="1314"/>
                  </a:cubicBezTo>
                  <a:cubicBezTo>
                    <a:pt x="17632" y="1289"/>
                    <a:pt x="17481" y="1264"/>
                    <a:pt x="17330" y="1243"/>
                  </a:cubicBezTo>
                  <a:cubicBezTo>
                    <a:pt x="17277" y="1234"/>
                    <a:pt x="17223" y="1236"/>
                    <a:pt x="17168" y="1233"/>
                  </a:cubicBezTo>
                  <a:cubicBezTo>
                    <a:pt x="17155" y="1231"/>
                    <a:pt x="17143" y="1228"/>
                    <a:pt x="17130" y="1226"/>
                  </a:cubicBezTo>
                  <a:cubicBezTo>
                    <a:pt x="17062" y="1216"/>
                    <a:pt x="16993" y="1205"/>
                    <a:pt x="16925" y="1195"/>
                  </a:cubicBezTo>
                  <a:cubicBezTo>
                    <a:pt x="16912" y="1193"/>
                    <a:pt x="16900" y="1191"/>
                    <a:pt x="16887" y="1188"/>
                  </a:cubicBezTo>
                  <a:cubicBezTo>
                    <a:pt x="16870" y="1186"/>
                    <a:pt x="16854" y="1186"/>
                    <a:pt x="16837" y="1185"/>
                  </a:cubicBezTo>
                  <a:cubicBezTo>
                    <a:pt x="16824" y="1185"/>
                    <a:pt x="16812" y="1185"/>
                    <a:pt x="16799" y="1183"/>
                  </a:cubicBezTo>
                  <a:cubicBezTo>
                    <a:pt x="16799" y="1142"/>
                    <a:pt x="16801" y="1100"/>
                    <a:pt x="16801" y="1059"/>
                  </a:cubicBezTo>
                  <a:cubicBezTo>
                    <a:pt x="17089" y="1041"/>
                    <a:pt x="17377" y="1024"/>
                    <a:pt x="17665" y="1006"/>
                  </a:cubicBezTo>
                  <a:cubicBezTo>
                    <a:pt x="17984" y="986"/>
                    <a:pt x="18304" y="960"/>
                    <a:pt x="18625" y="945"/>
                  </a:cubicBezTo>
                  <a:cubicBezTo>
                    <a:pt x="18940" y="930"/>
                    <a:pt x="19254" y="925"/>
                    <a:pt x="19569" y="917"/>
                  </a:cubicBezTo>
                  <a:cubicBezTo>
                    <a:pt x="19643" y="913"/>
                    <a:pt x="19716" y="908"/>
                    <a:pt x="19791" y="905"/>
                  </a:cubicBezTo>
                  <a:cubicBezTo>
                    <a:pt x="19907" y="903"/>
                    <a:pt x="20021" y="900"/>
                    <a:pt x="20137" y="897"/>
                  </a:cubicBezTo>
                  <a:cubicBezTo>
                    <a:pt x="20221" y="895"/>
                    <a:pt x="20307" y="895"/>
                    <a:pt x="20392" y="893"/>
                  </a:cubicBezTo>
                  <a:cubicBezTo>
                    <a:pt x="20503" y="892"/>
                    <a:pt x="20614" y="890"/>
                    <a:pt x="20725" y="887"/>
                  </a:cubicBezTo>
                  <a:lnTo>
                    <a:pt x="20736" y="887"/>
                  </a:lnTo>
                  <a:cubicBezTo>
                    <a:pt x="20733" y="887"/>
                    <a:pt x="20728" y="888"/>
                    <a:pt x="20725" y="888"/>
                  </a:cubicBezTo>
                  <a:lnTo>
                    <a:pt x="20731" y="890"/>
                  </a:lnTo>
                  <a:lnTo>
                    <a:pt x="20731" y="888"/>
                  </a:lnTo>
                  <a:lnTo>
                    <a:pt x="20736" y="887"/>
                  </a:lnTo>
                  <a:cubicBezTo>
                    <a:pt x="21077" y="887"/>
                    <a:pt x="21420" y="887"/>
                    <a:pt x="21761" y="888"/>
                  </a:cubicBezTo>
                  <a:lnTo>
                    <a:pt x="21773" y="888"/>
                  </a:lnTo>
                  <a:cubicBezTo>
                    <a:pt x="21854" y="890"/>
                    <a:pt x="21935" y="893"/>
                    <a:pt x="22016" y="895"/>
                  </a:cubicBezTo>
                  <a:cubicBezTo>
                    <a:pt x="22135" y="897"/>
                    <a:pt x="22254" y="900"/>
                    <a:pt x="22374" y="903"/>
                  </a:cubicBezTo>
                  <a:cubicBezTo>
                    <a:pt x="22433" y="902"/>
                    <a:pt x="22493" y="900"/>
                    <a:pt x="22552" y="898"/>
                  </a:cubicBezTo>
                  <a:cubicBezTo>
                    <a:pt x="22592" y="902"/>
                    <a:pt x="22630" y="903"/>
                    <a:pt x="22668" y="905"/>
                  </a:cubicBezTo>
                  <a:lnTo>
                    <a:pt x="22783" y="905"/>
                  </a:lnTo>
                  <a:lnTo>
                    <a:pt x="22975" y="918"/>
                  </a:lnTo>
                  <a:lnTo>
                    <a:pt x="23066" y="918"/>
                  </a:lnTo>
                  <a:cubicBezTo>
                    <a:pt x="23163" y="922"/>
                    <a:pt x="23261" y="925"/>
                    <a:pt x="23359" y="928"/>
                  </a:cubicBezTo>
                  <a:cubicBezTo>
                    <a:pt x="23397" y="930"/>
                    <a:pt x="23435" y="933"/>
                    <a:pt x="23473" y="935"/>
                  </a:cubicBezTo>
                  <a:cubicBezTo>
                    <a:pt x="23610" y="941"/>
                    <a:pt x="23746" y="950"/>
                    <a:pt x="23884" y="956"/>
                  </a:cubicBezTo>
                  <a:cubicBezTo>
                    <a:pt x="23965" y="961"/>
                    <a:pt x="24046" y="965"/>
                    <a:pt x="24127" y="970"/>
                  </a:cubicBezTo>
                  <a:cubicBezTo>
                    <a:pt x="24216" y="975"/>
                    <a:pt x="24306" y="979"/>
                    <a:pt x="24395" y="986"/>
                  </a:cubicBezTo>
                  <a:cubicBezTo>
                    <a:pt x="24420" y="988"/>
                    <a:pt x="24447" y="989"/>
                    <a:pt x="24471" y="993"/>
                  </a:cubicBezTo>
                  <a:cubicBezTo>
                    <a:pt x="24485" y="993"/>
                    <a:pt x="24498" y="994"/>
                    <a:pt x="24510" y="994"/>
                  </a:cubicBezTo>
                  <a:cubicBezTo>
                    <a:pt x="24531" y="996"/>
                    <a:pt x="24553" y="998"/>
                    <a:pt x="24574" y="998"/>
                  </a:cubicBezTo>
                  <a:cubicBezTo>
                    <a:pt x="24587" y="1001"/>
                    <a:pt x="24599" y="1003"/>
                    <a:pt x="24612" y="1004"/>
                  </a:cubicBezTo>
                  <a:cubicBezTo>
                    <a:pt x="24672" y="1009"/>
                    <a:pt x="24731" y="1014"/>
                    <a:pt x="24791" y="1019"/>
                  </a:cubicBezTo>
                  <a:cubicBezTo>
                    <a:pt x="24799" y="1019"/>
                    <a:pt x="24809" y="1019"/>
                    <a:pt x="24817" y="1021"/>
                  </a:cubicBezTo>
                  <a:cubicBezTo>
                    <a:pt x="24902" y="1026"/>
                    <a:pt x="24988" y="1032"/>
                    <a:pt x="25072" y="1039"/>
                  </a:cubicBezTo>
                  <a:cubicBezTo>
                    <a:pt x="25140" y="1046"/>
                    <a:pt x="25210" y="1052"/>
                    <a:pt x="25278" y="1059"/>
                  </a:cubicBezTo>
                  <a:cubicBezTo>
                    <a:pt x="25316" y="1062"/>
                    <a:pt x="25354" y="1067"/>
                    <a:pt x="25392" y="1072"/>
                  </a:cubicBezTo>
                  <a:lnTo>
                    <a:pt x="25457" y="1074"/>
                  </a:lnTo>
                  <a:cubicBezTo>
                    <a:pt x="25490" y="1077"/>
                    <a:pt x="25524" y="1082"/>
                    <a:pt x="25559" y="1085"/>
                  </a:cubicBezTo>
                  <a:cubicBezTo>
                    <a:pt x="25601" y="1090"/>
                    <a:pt x="25644" y="1094"/>
                    <a:pt x="25687" y="1097"/>
                  </a:cubicBezTo>
                  <a:cubicBezTo>
                    <a:pt x="25695" y="1099"/>
                    <a:pt x="25703" y="1099"/>
                    <a:pt x="25712" y="1100"/>
                  </a:cubicBezTo>
                  <a:cubicBezTo>
                    <a:pt x="25738" y="1104"/>
                    <a:pt x="25763" y="1107"/>
                    <a:pt x="25789" y="1109"/>
                  </a:cubicBezTo>
                  <a:cubicBezTo>
                    <a:pt x="25827" y="1114"/>
                    <a:pt x="25866" y="1119"/>
                    <a:pt x="25904" y="1122"/>
                  </a:cubicBezTo>
                  <a:cubicBezTo>
                    <a:pt x="25976" y="1135"/>
                    <a:pt x="26049" y="1147"/>
                    <a:pt x="26122" y="1158"/>
                  </a:cubicBezTo>
                  <a:cubicBezTo>
                    <a:pt x="26212" y="1170"/>
                    <a:pt x="26301" y="1183"/>
                    <a:pt x="26390" y="1195"/>
                  </a:cubicBezTo>
                  <a:cubicBezTo>
                    <a:pt x="26415" y="1196"/>
                    <a:pt x="26440" y="1196"/>
                    <a:pt x="26467" y="1196"/>
                  </a:cubicBezTo>
                  <a:cubicBezTo>
                    <a:pt x="26480" y="1201"/>
                    <a:pt x="26491" y="1206"/>
                    <a:pt x="26505" y="1211"/>
                  </a:cubicBezTo>
                  <a:cubicBezTo>
                    <a:pt x="26561" y="1220"/>
                    <a:pt x="26616" y="1230"/>
                    <a:pt x="26670" y="1238"/>
                  </a:cubicBezTo>
                  <a:cubicBezTo>
                    <a:pt x="26723" y="1249"/>
                    <a:pt x="26775" y="1259"/>
                    <a:pt x="26826" y="1269"/>
                  </a:cubicBezTo>
                  <a:cubicBezTo>
                    <a:pt x="26831" y="1269"/>
                    <a:pt x="26834" y="1271"/>
                    <a:pt x="26837" y="1273"/>
                  </a:cubicBezTo>
                  <a:cubicBezTo>
                    <a:pt x="26856" y="1276"/>
                    <a:pt x="26876" y="1279"/>
                    <a:pt x="26894" y="1284"/>
                  </a:cubicBezTo>
                  <a:cubicBezTo>
                    <a:pt x="26909" y="1286"/>
                    <a:pt x="26925" y="1287"/>
                    <a:pt x="26940" y="1289"/>
                  </a:cubicBezTo>
                  <a:cubicBezTo>
                    <a:pt x="27003" y="1301"/>
                    <a:pt x="27068" y="1314"/>
                    <a:pt x="27132" y="1327"/>
                  </a:cubicBezTo>
                  <a:cubicBezTo>
                    <a:pt x="27154" y="1332"/>
                    <a:pt x="27174" y="1335"/>
                    <a:pt x="27195" y="1340"/>
                  </a:cubicBezTo>
                  <a:cubicBezTo>
                    <a:pt x="27243" y="1350"/>
                    <a:pt x="27291" y="1362"/>
                    <a:pt x="27339" y="1374"/>
                  </a:cubicBezTo>
                  <a:cubicBezTo>
                    <a:pt x="27372" y="1382"/>
                    <a:pt x="27405" y="1390"/>
                    <a:pt x="27438" y="1400"/>
                  </a:cubicBezTo>
                  <a:cubicBezTo>
                    <a:pt x="27491" y="1412"/>
                    <a:pt x="27543" y="1425"/>
                    <a:pt x="27596" y="1438"/>
                  </a:cubicBezTo>
                  <a:cubicBezTo>
                    <a:pt x="27611" y="1441"/>
                    <a:pt x="27627" y="1446"/>
                    <a:pt x="27644" y="1451"/>
                  </a:cubicBezTo>
                  <a:cubicBezTo>
                    <a:pt x="27738" y="1480"/>
                    <a:pt x="27833" y="1508"/>
                    <a:pt x="27927" y="1536"/>
                  </a:cubicBezTo>
                  <a:cubicBezTo>
                    <a:pt x="27928" y="1535"/>
                    <a:pt x="27929" y="1535"/>
                    <a:pt x="27931" y="1535"/>
                  </a:cubicBezTo>
                  <a:cubicBezTo>
                    <a:pt x="27934" y="1535"/>
                    <a:pt x="27936" y="1537"/>
                    <a:pt x="27937" y="1539"/>
                  </a:cubicBezTo>
                  <a:cubicBezTo>
                    <a:pt x="28038" y="1582"/>
                    <a:pt x="28137" y="1624"/>
                    <a:pt x="28237" y="1667"/>
                  </a:cubicBezTo>
                  <a:cubicBezTo>
                    <a:pt x="28270" y="1683"/>
                    <a:pt x="28303" y="1700"/>
                    <a:pt x="28334" y="1718"/>
                  </a:cubicBezTo>
                  <a:cubicBezTo>
                    <a:pt x="28457" y="1753"/>
                    <a:pt x="28533" y="1847"/>
                    <a:pt x="28616" y="1935"/>
                  </a:cubicBezTo>
                  <a:cubicBezTo>
                    <a:pt x="28647" y="1968"/>
                    <a:pt x="28692" y="1991"/>
                    <a:pt x="28730" y="2018"/>
                  </a:cubicBezTo>
                  <a:lnTo>
                    <a:pt x="28794" y="2013"/>
                  </a:lnTo>
                  <a:cubicBezTo>
                    <a:pt x="28809" y="2006"/>
                    <a:pt x="28824" y="1996"/>
                    <a:pt x="28841" y="1993"/>
                  </a:cubicBezTo>
                  <a:cubicBezTo>
                    <a:pt x="28939" y="1971"/>
                    <a:pt x="29026" y="1932"/>
                    <a:pt x="29101" y="1864"/>
                  </a:cubicBezTo>
                  <a:cubicBezTo>
                    <a:pt x="29119" y="1849"/>
                    <a:pt x="29136" y="1835"/>
                    <a:pt x="29152" y="1822"/>
                  </a:cubicBezTo>
                  <a:cubicBezTo>
                    <a:pt x="29195" y="1797"/>
                    <a:pt x="29238" y="1773"/>
                    <a:pt x="29280" y="1748"/>
                  </a:cubicBezTo>
                  <a:cubicBezTo>
                    <a:pt x="29301" y="1734"/>
                    <a:pt x="29323" y="1720"/>
                    <a:pt x="29343" y="1706"/>
                  </a:cubicBezTo>
                  <a:cubicBezTo>
                    <a:pt x="29356" y="1698"/>
                    <a:pt x="29369" y="1688"/>
                    <a:pt x="29382" y="1678"/>
                  </a:cubicBezTo>
                  <a:cubicBezTo>
                    <a:pt x="29392" y="1667"/>
                    <a:pt x="29404" y="1653"/>
                    <a:pt x="29415" y="1642"/>
                  </a:cubicBezTo>
                  <a:cubicBezTo>
                    <a:pt x="29422" y="1629"/>
                    <a:pt x="29427" y="1617"/>
                    <a:pt x="29434" y="1605"/>
                  </a:cubicBezTo>
                  <a:cubicBezTo>
                    <a:pt x="29442" y="1519"/>
                    <a:pt x="29450" y="1435"/>
                    <a:pt x="29458" y="1350"/>
                  </a:cubicBezTo>
                  <a:cubicBezTo>
                    <a:pt x="29457" y="1342"/>
                    <a:pt x="29453" y="1334"/>
                    <a:pt x="29452" y="1324"/>
                  </a:cubicBezTo>
                  <a:cubicBezTo>
                    <a:pt x="29427" y="1282"/>
                    <a:pt x="29404" y="1239"/>
                    <a:pt x="29379" y="1198"/>
                  </a:cubicBezTo>
                  <a:cubicBezTo>
                    <a:pt x="29349" y="1168"/>
                    <a:pt x="29323" y="1135"/>
                    <a:pt x="29290" y="1112"/>
                  </a:cubicBezTo>
                  <a:cubicBezTo>
                    <a:pt x="29198" y="1047"/>
                    <a:pt x="29107" y="981"/>
                    <a:pt x="29011" y="925"/>
                  </a:cubicBezTo>
                  <a:cubicBezTo>
                    <a:pt x="28834" y="822"/>
                    <a:pt x="28647" y="744"/>
                    <a:pt x="28450" y="688"/>
                  </a:cubicBezTo>
                  <a:cubicBezTo>
                    <a:pt x="28369" y="665"/>
                    <a:pt x="28288" y="642"/>
                    <a:pt x="28207" y="620"/>
                  </a:cubicBezTo>
                  <a:cubicBezTo>
                    <a:pt x="28188" y="619"/>
                    <a:pt x="28172" y="619"/>
                    <a:pt x="28155" y="619"/>
                  </a:cubicBezTo>
                  <a:cubicBezTo>
                    <a:pt x="28129" y="604"/>
                    <a:pt x="28104" y="587"/>
                    <a:pt x="28078" y="572"/>
                  </a:cubicBezTo>
                  <a:cubicBezTo>
                    <a:pt x="28013" y="557"/>
                    <a:pt x="27950" y="541"/>
                    <a:pt x="27885" y="526"/>
                  </a:cubicBezTo>
                  <a:cubicBezTo>
                    <a:pt x="27867" y="521"/>
                    <a:pt x="27851" y="518"/>
                    <a:pt x="27833" y="513"/>
                  </a:cubicBezTo>
                  <a:cubicBezTo>
                    <a:pt x="27718" y="488"/>
                    <a:pt x="27602" y="463"/>
                    <a:pt x="27488" y="438"/>
                  </a:cubicBezTo>
                  <a:cubicBezTo>
                    <a:pt x="27304" y="407"/>
                    <a:pt x="27121" y="372"/>
                    <a:pt x="26935" y="344"/>
                  </a:cubicBezTo>
                  <a:cubicBezTo>
                    <a:pt x="26713" y="311"/>
                    <a:pt x="26491" y="286"/>
                    <a:pt x="26268" y="254"/>
                  </a:cubicBezTo>
                  <a:cubicBezTo>
                    <a:pt x="26155" y="239"/>
                    <a:pt x="26043" y="223"/>
                    <a:pt x="25928" y="206"/>
                  </a:cubicBezTo>
                  <a:cubicBezTo>
                    <a:pt x="25920" y="205"/>
                    <a:pt x="25912" y="205"/>
                    <a:pt x="25905" y="203"/>
                  </a:cubicBezTo>
                  <a:cubicBezTo>
                    <a:pt x="25824" y="196"/>
                    <a:pt x="25745" y="186"/>
                    <a:pt x="25664" y="183"/>
                  </a:cubicBezTo>
                  <a:cubicBezTo>
                    <a:pt x="25591" y="178"/>
                    <a:pt x="25516" y="180"/>
                    <a:pt x="25443" y="178"/>
                  </a:cubicBezTo>
                  <a:cubicBezTo>
                    <a:pt x="25384" y="172"/>
                    <a:pt x="25326" y="163"/>
                    <a:pt x="25266" y="155"/>
                  </a:cubicBezTo>
                  <a:cubicBezTo>
                    <a:pt x="25250" y="150"/>
                    <a:pt x="25233" y="142"/>
                    <a:pt x="25218" y="142"/>
                  </a:cubicBezTo>
                  <a:cubicBezTo>
                    <a:pt x="25015" y="127"/>
                    <a:pt x="24813" y="115"/>
                    <a:pt x="24611" y="102"/>
                  </a:cubicBezTo>
                  <a:cubicBezTo>
                    <a:pt x="24546" y="97"/>
                    <a:pt x="24480" y="89"/>
                    <a:pt x="24415" y="85"/>
                  </a:cubicBezTo>
                  <a:cubicBezTo>
                    <a:pt x="24178" y="74"/>
                    <a:pt x="23942" y="64"/>
                    <a:pt x="23705" y="54"/>
                  </a:cubicBezTo>
                  <a:cubicBezTo>
                    <a:pt x="23692" y="52"/>
                    <a:pt x="23678" y="52"/>
                    <a:pt x="23667" y="52"/>
                  </a:cubicBezTo>
                  <a:cubicBezTo>
                    <a:pt x="23655" y="47"/>
                    <a:pt x="23644" y="41"/>
                    <a:pt x="23632" y="41"/>
                  </a:cubicBezTo>
                  <a:cubicBezTo>
                    <a:pt x="23430" y="31"/>
                    <a:pt x="23230" y="19"/>
                    <a:pt x="23028" y="14"/>
                  </a:cubicBezTo>
                  <a:cubicBezTo>
                    <a:pt x="22926" y="12"/>
                    <a:pt x="22824" y="11"/>
                    <a:pt x="22722" y="11"/>
                  </a:cubicBezTo>
                  <a:cubicBezTo>
                    <a:pt x="22671" y="11"/>
                    <a:pt x="22620" y="11"/>
                    <a:pt x="22569" y="11"/>
                  </a:cubicBezTo>
                  <a:cubicBezTo>
                    <a:pt x="22519" y="11"/>
                    <a:pt x="22468" y="11"/>
                    <a:pt x="22417" y="11"/>
                  </a:cubicBezTo>
                  <a:cubicBezTo>
                    <a:pt x="22352" y="11"/>
                    <a:pt x="22286" y="4"/>
                    <a:pt x="22221" y="3"/>
                  </a:cubicBezTo>
                  <a:cubicBezTo>
                    <a:pt x="22220" y="2"/>
                    <a:pt x="22218" y="1"/>
                    <a:pt x="22216" y="1"/>
                  </a:cubicBezTo>
                  <a:cubicBezTo>
                    <a:pt x="22213" y="1"/>
                    <a:pt x="22211" y="2"/>
                    <a:pt x="22210" y="3"/>
                  </a:cubicBezTo>
                  <a:cubicBezTo>
                    <a:pt x="22192" y="4"/>
                    <a:pt x="22175" y="6"/>
                    <a:pt x="22157" y="6"/>
                  </a:cubicBezTo>
                  <a:cubicBezTo>
                    <a:pt x="21975" y="6"/>
                    <a:pt x="21793" y="6"/>
                    <a:pt x="21610" y="4"/>
                  </a:cubicBezTo>
                  <a:lnTo>
                    <a:pt x="21480" y="3"/>
                  </a:lnTo>
                  <a:lnTo>
                    <a:pt x="21403" y="3"/>
                  </a:lnTo>
                  <a:cubicBezTo>
                    <a:pt x="21398" y="4"/>
                    <a:pt x="21394" y="8"/>
                    <a:pt x="21387" y="9"/>
                  </a:cubicBezTo>
                  <a:cubicBezTo>
                    <a:pt x="21342" y="8"/>
                    <a:pt x="21296" y="6"/>
                    <a:pt x="21251" y="3"/>
                  </a:cubicBezTo>
                  <a:cubicBezTo>
                    <a:pt x="21244" y="4"/>
                    <a:pt x="21240" y="8"/>
                    <a:pt x="21235" y="9"/>
                  </a:cubicBezTo>
                  <a:lnTo>
                    <a:pt x="21081" y="9"/>
                  </a:lnTo>
                  <a:cubicBezTo>
                    <a:pt x="21069" y="9"/>
                    <a:pt x="21057" y="11"/>
                    <a:pt x="21046" y="11"/>
                  </a:cubicBezTo>
                  <a:cubicBezTo>
                    <a:pt x="21016" y="11"/>
                    <a:pt x="20986" y="13"/>
                    <a:pt x="20956" y="13"/>
                  </a:cubicBezTo>
                  <a:cubicBezTo>
                    <a:pt x="20854" y="9"/>
                    <a:pt x="20751" y="4"/>
                    <a:pt x="20647" y="4"/>
                  </a:cubicBezTo>
                  <a:cubicBezTo>
                    <a:pt x="20640" y="4"/>
                    <a:pt x="20634" y="4"/>
                    <a:pt x="20628" y="4"/>
                  </a:cubicBezTo>
                  <a:cubicBezTo>
                    <a:pt x="20588" y="4"/>
                    <a:pt x="20548" y="8"/>
                    <a:pt x="20508" y="11"/>
                  </a:cubicBezTo>
                  <a:lnTo>
                    <a:pt x="20470" y="11"/>
                  </a:lnTo>
                  <a:lnTo>
                    <a:pt x="204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" name="Google Shape;22;p2"/>
          <p:cNvSpPr txBox="1"/>
          <p:nvPr>
            <p:ph type="ctrTitle"/>
          </p:nvPr>
        </p:nvSpPr>
        <p:spPr>
          <a:xfrm>
            <a:off x="713528" y="1434000"/>
            <a:ext cx="7717500" cy="164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" type="subTitle"/>
          </p:nvPr>
        </p:nvSpPr>
        <p:spPr>
          <a:xfrm>
            <a:off x="713528" y="3142825"/>
            <a:ext cx="77172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>
            <p:ph type="title"/>
          </p:nvPr>
        </p:nvSpPr>
        <p:spPr>
          <a:xfrm>
            <a:off x="3948125" y="2150850"/>
            <a:ext cx="305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b="0" sz="5000"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3"/>
          <p:cNvSpPr txBox="1"/>
          <p:nvPr>
            <p:ph hasCustomPrompt="1"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8" name="Google Shape;28;p3"/>
          <p:cNvGrpSpPr/>
          <p:nvPr/>
        </p:nvGrpSpPr>
        <p:grpSpPr>
          <a:xfrm>
            <a:off x="-483343" y="-1533706"/>
            <a:ext cx="10711093" cy="7138743"/>
            <a:chOff x="-483343" y="-1533706"/>
            <a:chExt cx="10711093" cy="7138743"/>
          </a:xfrm>
        </p:grpSpPr>
        <p:pic>
          <p:nvPicPr>
            <p:cNvPr id="29" name="Google Shape;2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6723385" y="-3100"/>
              <a:ext cx="4146412" cy="10852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30" name="Google Shape;30;p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483343" y="-514978"/>
              <a:ext cx="5858442" cy="1384526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31" name="Google Shape;31;p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5714352" y="4298737"/>
              <a:ext cx="4513398" cy="13063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grpSp>
        <p:nvGrpSpPr>
          <p:cNvPr id="32" name="Google Shape;32;p3"/>
          <p:cNvGrpSpPr/>
          <p:nvPr/>
        </p:nvGrpSpPr>
        <p:grpSpPr>
          <a:xfrm>
            <a:off x="7799300" y="-1648337"/>
            <a:ext cx="3430638" cy="3478309"/>
            <a:chOff x="7799300" y="-1648337"/>
            <a:chExt cx="3430638" cy="3478309"/>
          </a:xfrm>
        </p:grpSpPr>
        <p:sp>
          <p:nvSpPr>
            <p:cNvPr id="33" name="Google Shape;33;p3"/>
            <p:cNvSpPr/>
            <p:nvPr/>
          </p:nvSpPr>
          <p:spPr>
            <a:xfrm>
              <a:off x="8144750" y="-1648337"/>
              <a:ext cx="1303706" cy="3478309"/>
            </a:xfrm>
            <a:custGeom>
              <a:rect b="b" l="l" r="r" t="t"/>
              <a:pathLst>
                <a:path extrusionOk="0" h="50719" w="19010">
                  <a:moveTo>
                    <a:pt x="18788" y="10898"/>
                  </a:moveTo>
                  <a:cubicBezTo>
                    <a:pt x="18788" y="10944"/>
                    <a:pt x="18760" y="10999"/>
                    <a:pt x="18702" y="11060"/>
                  </a:cubicBezTo>
                  <a:cubicBezTo>
                    <a:pt x="18760" y="10999"/>
                    <a:pt x="18786" y="10944"/>
                    <a:pt x="18788" y="10898"/>
                  </a:cubicBezTo>
                  <a:close/>
                  <a:moveTo>
                    <a:pt x="18733" y="11694"/>
                  </a:moveTo>
                  <a:lnTo>
                    <a:pt x="18672" y="11726"/>
                  </a:lnTo>
                  <a:cubicBezTo>
                    <a:pt x="18693" y="11714"/>
                    <a:pt x="18713" y="11704"/>
                    <a:pt x="18733" y="11694"/>
                  </a:cubicBezTo>
                  <a:close/>
                  <a:moveTo>
                    <a:pt x="17162" y="12087"/>
                  </a:moveTo>
                  <a:lnTo>
                    <a:pt x="17162" y="12087"/>
                  </a:lnTo>
                  <a:cubicBezTo>
                    <a:pt x="17150" y="12092"/>
                    <a:pt x="17137" y="12095"/>
                    <a:pt x="17125" y="12098"/>
                  </a:cubicBezTo>
                  <a:cubicBezTo>
                    <a:pt x="17137" y="12095"/>
                    <a:pt x="17150" y="12090"/>
                    <a:pt x="17162" y="12087"/>
                  </a:cubicBezTo>
                  <a:close/>
                  <a:moveTo>
                    <a:pt x="18132" y="12398"/>
                  </a:moveTo>
                  <a:cubicBezTo>
                    <a:pt x="18135" y="12400"/>
                    <a:pt x="18136" y="12401"/>
                    <a:pt x="18138" y="12402"/>
                  </a:cubicBezTo>
                  <a:cubicBezTo>
                    <a:pt x="18136" y="12401"/>
                    <a:pt x="18134" y="12400"/>
                    <a:pt x="18132" y="12398"/>
                  </a:cubicBezTo>
                  <a:close/>
                  <a:moveTo>
                    <a:pt x="17614" y="12704"/>
                  </a:moveTo>
                  <a:lnTo>
                    <a:pt x="17614" y="12704"/>
                  </a:lnTo>
                  <a:cubicBezTo>
                    <a:pt x="17619" y="12704"/>
                    <a:pt x="17629" y="12711"/>
                    <a:pt x="17635" y="12714"/>
                  </a:cubicBezTo>
                  <a:cubicBezTo>
                    <a:pt x="17627" y="12711"/>
                    <a:pt x="17619" y="12704"/>
                    <a:pt x="17614" y="12704"/>
                  </a:cubicBezTo>
                  <a:close/>
                  <a:moveTo>
                    <a:pt x="12614" y="14532"/>
                  </a:moveTo>
                  <a:cubicBezTo>
                    <a:pt x="12584" y="14537"/>
                    <a:pt x="12551" y="14537"/>
                    <a:pt x="12519" y="14537"/>
                  </a:cubicBezTo>
                  <a:cubicBezTo>
                    <a:pt x="12551" y="14535"/>
                    <a:pt x="12584" y="14537"/>
                    <a:pt x="12614" y="14532"/>
                  </a:cubicBezTo>
                  <a:close/>
                  <a:moveTo>
                    <a:pt x="17106" y="16832"/>
                  </a:moveTo>
                  <a:lnTo>
                    <a:pt x="17106" y="16832"/>
                  </a:lnTo>
                  <a:cubicBezTo>
                    <a:pt x="17106" y="16862"/>
                    <a:pt x="17104" y="16893"/>
                    <a:pt x="17104" y="16923"/>
                  </a:cubicBezTo>
                  <a:cubicBezTo>
                    <a:pt x="17104" y="16893"/>
                    <a:pt x="17104" y="16862"/>
                    <a:pt x="17106" y="16832"/>
                  </a:cubicBezTo>
                  <a:close/>
                  <a:moveTo>
                    <a:pt x="9888" y="17902"/>
                  </a:moveTo>
                  <a:lnTo>
                    <a:pt x="9888" y="17902"/>
                  </a:lnTo>
                  <a:cubicBezTo>
                    <a:pt x="9892" y="17918"/>
                    <a:pt x="9895" y="17935"/>
                    <a:pt x="9895" y="17951"/>
                  </a:cubicBezTo>
                  <a:cubicBezTo>
                    <a:pt x="9895" y="17936"/>
                    <a:pt x="9892" y="17918"/>
                    <a:pt x="9888" y="17902"/>
                  </a:cubicBezTo>
                  <a:close/>
                  <a:moveTo>
                    <a:pt x="14932" y="18012"/>
                  </a:moveTo>
                  <a:lnTo>
                    <a:pt x="14932" y="18012"/>
                  </a:lnTo>
                  <a:cubicBezTo>
                    <a:pt x="14850" y="18029"/>
                    <a:pt x="14849" y="18034"/>
                    <a:pt x="14829" y="18110"/>
                  </a:cubicBezTo>
                  <a:cubicBezTo>
                    <a:pt x="14849" y="18031"/>
                    <a:pt x="14850" y="18027"/>
                    <a:pt x="14932" y="18012"/>
                  </a:cubicBezTo>
                  <a:close/>
                  <a:moveTo>
                    <a:pt x="14448" y="18100"/>
                  </a:moveTo>
                  <a:lnTo>
                    <a:pt x="14448" y="18100"/>
                  </a:lnTo>
                  <a:cubicBezTo>
                    <a:pt x="14451" y="18107"/>
                    <a:pt x="14453" y="18112"/>
                    <a:pt x="14456" y="18118"/>
                  </a:cubicBezTo>
                  <a:cubicBezTo>
                    <a:pt x="14453" y="18113"/>
                    <a:pt x="14451" y="18107"/>
                    <a:pt x="14448" y="18100"/>
                  </a:cubicBezTo>
                  <a:close/>
                  <a:moveTo>
                    <a:pt x="9141" y="18408"/>
                  </a:moveTo>
                  <a:cubicBezTo>
                    <a:pt x="9142" y="18452"/>
                    <a:pt x="9170" y="18495"/>
                    <a:pt x="9222" y="18532"/>
                  </a:cubicBezTo>
                  <a:lnTo>
                    <a:pt x="9222" y="18532"/>
                  </a:lnTo>
                  <a:cubicBezTo>
                    <a:pt x="9170" y="18496"/>
                    <a:pt x="9142" y="18452"/>
                    <a:pt x="9141" y="18408"/>
                  </a:cubicBezTo>
                  <a:close/>
                  <a:moveTo>
                    <a:pt x="9264" y="18557"/>
                  </a:moveTo>
                  <a:cubicBezTo>
                    <a:pt x="9294" y="18580"/>
                    <a:pt x="9325" y="18605"/>
                    <a:pt x="9375" y="18645"/>
                  </a:cubicBezTo>
                  <a:cubicBezTo>
                    <a:pt x="9327" y="18607"/>
                    <a:pt x="9296" y="18582"/>
                    <a:pt x="9264" y="18557"/>
                  </a:cubicBezTo>
                  <a:close/>
                  <a:moveTo>
                    <a:pt x="14691" y="18614"/>
                  </a:moveTo>
                  <a:cubicBezTo>
                    <a:pt x="14715" y="18614"/>
                    <a:pt x="14732" y="18627"/>
                    <a:pt x="14745" y="18653"/>
                  </a:cubicBezTo>
                  <a:cubicBezTo>
                    <a:pt x="14731" y="18627"/>
                    <a:pt x="14713" y="18615"/>
                    <a:pt x="14690" y="18615"/>
                  </a:cubicBezTo>
                  <a:cubicBezTo>
                    <a:pt x="14678" y="18615"/>
                    <a:pt x="14666" y="18617"/>
                    <a:pt x="14652" y="18623"/>
                  </a:cubicBezTo>
                  <a:cubicBezTo>
                    <a:pt x="14667" y="18617"/>
                    <a:pt x="14680" y="18614"/>
                    <a:pt x="14691" y="18614"/>
                  </a:cubicBezTo>
                  <a:close/>
                  <a:moveTo>
                    <a:pt x="10153" y="20346"/>
                  </a:moveTo>
                  <a:cubicBezTo>
                    <a:pt x="10158" y="20374"/>
                    <a:pt x="10165" y="20400"/>
                    <a:pt x="10165" y="20428"/>
                  </a:cubicBezTo>
                  <a:cubicBezTo>
                    <a:pt x="10165" y="20402"/>
                    <a:pt x="10158" y="20374"/>
                    <a:pt x="10153" y="20346"/>
                  </a:cubicBezTo>
                  <a:close/>
                  <a:moveTo>
                    <a:pt x="8055" y="22062"/>
                  </a:moveTo>
                  <a:lnTo>
                    <a:pt x="8055" y="22062"/>
                  </a:lnTo>
                  <a:cubicBezTo>
                    <a:pt x="8047" y="22112"/>
                    <a:pt x="8039" y="22160"/>
                    <a:pt x="8031" y="22216"/>
                  </a:cubicBezTo>
                  <a:cubicBezTo>
                    <a:pt x="8039" y="22160"/>
                    <a:pt x="8047" y="22110"/>
                    <a:pt x="8055" y="22062"/>
                  </a:cubicBezTo>
                  <a:close/>
                  <a:moveTo>
                    <a:pt x="7904" y="28741"/>
                  </a:moveTo>
                  <a:lnTo>
                    <a:pt x="7933" y="28771"/>
                  </a:lnTo>
                  <a:cubicBezTo>
                    <a:pt x="7923" y="28761"/>
                    <a:pt x="7914" y="28751"/>
                    <a:pt x="7904" y="28741"/>
                  </a:cubicBezTo>
                  <a:close/>
                  <a:moveTo>
                    <a:pt x="8012" y="30656"/>
                  </a:moveTo>
                  <a:cubicBezTo>
                    <a:pt x="8023" y="30656"/>
                    <a:pt x="8035" y="30657"/>
                    <a:pt x="8049" y="30660"/>
                  </a:cubicBezTo>
                  <a:cubicBezTo>
                    <a:pt x="8036" y="30658"/>
                    <a:pt x="8024" y="30656"/>
                    <a:pt x="8014" y="30656"/>
                  </a:cubicBezTo>
                  <a:cubicBezTo>
                    <a:pt x="7979" y="30656"/>
                    <a:pt x="7959" y="30671"/>
                    <a:pt x="7945" y="30703"/>
                  </a:cubicBezTo>
                  <a:cubicBezTo>
                    <a:pt x="7956" y="30673"/>
                    <a:pt x="7975" y="30656"/>
                    <a:pt x="8012" y="30656"/>
                  </a:cubicBezTo>
                  <a:close/>
                  <a:moveTo>
                    <a:pt x="8047" y="30839"/>
                  </a:moveTo>
                  <a:cubicBezTo>
                    <a:pt x="8054" y="30841"/>
                    <a:pt x="8059" y="30844"/>
                    <a:pt x="8065" y="30847"/>
                  </a:cubicBezTo>
                  <a:cubicBezTo>
                    <a:pt x="8059" y="30844"/>
                    <a:pt x="8054" y="30842"/>
                    <a:pt x="8047" y="30839"/>
                  </a:cubicBezTo>
                  <a:close/>
                  <a:moveTo>
                    <a:pt x="7483" y="30798"/>
                  </a:moveTo>
                  <a:lnTo>
                    <a:pt x="7483" y="30798"/>
                  </a:lnTo>
                  <a:cubicBezTo>
                    <a:pt x="7473" y="30827"/>
                    <a:pt x="7461" y="30857"/>
                    <a:pt x="7451" y="30887"/>
                  </a:cubicBezTo>
                  <a:cubicBezTo>
                    <a:pt x="7461" y="30857"/>
                    <a:pt x="7471" y="30827"/>
                    <a:pt x="7483" y="30798"/>
                  </a:cubicBezTo>
                  <a:close/>
                  <a:moveTo>
                    <a:pt x="14220" y="32464"/>
                  </a:moveTo>
                  <a:cubicBezTo>
                    <a:pt x="14218" y="32493"/>
                    <a:pt x="14215" y="32522"/>
                    <a:pt x="14213" y="32551"/>
                  </a:cubicBezTo>
                  <a:cubicBezTo>
                    <a:pt x="14254" y="32589"/>
                    <a:pt x="14278" y="32650"/>
                    <a:pt x="14273" y="32710"/>
                  </a:cubicBezTo>
                  <a:cubicBezTo>
                    <a:pt x="14278" y="32650"/>
                    <a:pt x="14254" y="32589"/>
                    <a:pt x="14211" y="32551"/>
                  </a:cubicBezTo>
                  <a:cubicBezTo>
                    <a:pt x="14215" y="32522"/>
                    <a:pt x="14218" y="32493"/>
                    <a:pt x="14220" y="32464"/>
                  </a:cubicBezTo>
                  <a:close/>
                  <a:moveTo>
                    <a:pt x="10249" y="33260"/>
                  </a:moveTo>
                  <a:cubicBezTo>
                    <a:pt x="10246" y="33268"/>
                    <a:pt x="10238" y="33278"/>
                    <a:pt x="10239" y="33284"/>
                  </a:cubicBezTo>
                  <a:cubicBezTo>
                    <a:pt x="10243" y="33289"/>
                    <a:pt x="10254" y="33291"/>
                    <a:pt x="10264" y="33296"/>
                  </a:cubicBezTo>
                  <a:cubicBezTo>
                    <a:pt x="10268" y="33288"/>
                    <a:pt x="10276" y="33276"/>
                    <a:pt x="10272" y="33271"/>
                  </a:cubicBezTo>
                  <a:cubicBezTo>
                    <a:pt x="10271" y="33265"/>
                    <a:pt x="10258" y="33263"/>
                    <a:pt x="10249" y="33260"/>
                  </a:cubicBezTo>
                  <a:close/>
                  <a:moveTo>
                    <a:pt x="14056" y="33611"/>
                  </a:moveTo>
                  <a:cubicBezTo>
                    <a:pt x="14011" y="33611"/>
                    <a:pt x="13974" y="33628"/>
                    <a:pt x="13971" y="33679"/>
                  </a:cubicBezTo>
                  <a:cubicBezTo>
                    <a:pt x="13966" y="33731"/>
                    <a:pt x="14003" y="33755"/>
                    <a:pt x="14051" y="33760"/>
                  </a:cubicBezTo>
                  <a:cubicBezTo>
                    <a:pt x="14054" y="33710"/>
                    <a:pt x="14059" y="33660"/>
                    <a:pt x="14062" y="33611"/>
                  </a:cubicBezTo>
                  <a:cubicBezTo>
                    <a:pt x="14060" y="33611"/>
                    <a:pt x="14058" y="33611"/>
                    <a:pt x="14056" y="33611"/>
                  </a:cubicBezTo>
                  <a:close/>
                  <a:moveTo>
                    <a:pt x="3683" y="33910"/>
                  </a:moveTo>
                  <a:cubicBezTo>
                    <a:pt x="3683" y="33940"/>
                    <a:pt x="3683" y="33970"/>
                    <a:pt x="3681" y="34001"/>
                  </a:cubicBezTo>
                  <a:cubicBezTo>
                    <a:pt x="3681" y="33970"/>
                    <a:pt x="3681" y="33940"/>
                    <a:pt x="3683" y="33910"/>
                  </a:cubicBezTo>
                  <a:close/>
                  <a:moveTo>
                    <a:pt x="15198" y="33765"/>
                  </a:moveTo>
                  <a:lnTo>
                    <a:pt x="15198" y="33765"/>
                  </a:lnTo>
                  <a:cubicBezTo>
                    <a:pt x="15062" y="33881"/>
                    <a:pt x="15044" y="34076"/>
                    <a:pt x="15148" y="34198"/>
                  </a:cubicBezTo>
                  <a:cubicBezTo>
                    <a:pt x="15236" y="34063"/>
                    <a:pt x="15172" y="33915"/>
                    <a:pt x="15198" y="33765"/>
                  </a:cubicBezTo>
                  <a:close/>
                  <a:moveTo>
                    <a:pt x="14006" y="34064"/>
                  </a:moveTo>
                  <a:lnTo>
                    <a:pt x="14006" y="34064"/>
                  </a:lnTo>
                  <a:cubicBezTo>
                    <a:pt x="14003" y="34114"/>
                    <a:pt x="14001" y="34162"/>
                    <a:pt x="13998" y="34210"/>
                  </a:cubicBezTo>
                  <a:cubicBezTo>
                    <a:pt x="14001" y="34162"/>
                    <a:pt x="14003" y="34112"/>
                    <a:pt x="14006" y="34064"/>
                  </a:cubicBezTo>
                  <a:close/>
                  <a:moveTo>
                    <a:pt x="13998" y="34515"/>
                  </a:moveTo>
                  <a:lnTo>
                    <a:pt x="13998" y="34515"/>
                  </a:lnTo>
                  <a:cubicBezTo>
                    <a:pt x="14024" y="34531"/>
                    <a:pt x="14051" y="34548"/>
                    <a:pt x="14076" y="34566"/>
                  </a:cubicBezTo>
                  <a:cubicBezTo>
                    <a:pt x="14049" y="34548"/>
                    <a:pt x="14023" y="34531"/>
                    <a:pt x="13998" y="34515"/>
                  </a:cubicBezTo>
                  <a:close/>
                  <a:moveTo>
                    <a:pt x="9989" y="34486"/>
                  </a:moveTo>
                  <a:lnTo>
                    <a:pt x="9989" y="34486"/>
                  </a:lnTo>
                  <a:cubicBezTo>
                    <a:pt x="9905" y="34510"/>
                    <a:pt x="9887" y="34538"/>
                    <a:pt x="9923" y="34617"/>
                  </a:cubicBezTo>
                  <a:cubicBezTo>
                    <a:pt x="9948" y="34568"/>
                    <a:pt x="9963" y="34538"/>
                    <a:pt x="9989" y="34486"/>
                  </a:cubicBezTo>
                  <a:close/>
                  <a:moveTo>
                    <a:pt x="13946" y="34680"/>
                  </a:moveTo>
                  <a:cubicBezTo>
                    <a:pt x="13945" y="34725"/>
                    <a:pt x="13943" y="34771"/>
                    <a:pt x="13942" y="34818"/>
                  </a:cubicBezTo>
                  <a:lnTo>
                    <a:pt x="13942" y="34818"/>
                  </a:lnTo>
                  <a:cubicBezTo>
                    <a:pt x="13942" y="34818"/>
                    <a:pt x="13942" y="34818"/>
                    <a:pt x="13941" y="34818"/>
                  </a:cubicBezTo>
                  <a:cubicBezTo>
                    <a:pt x="13943" y="34772"/>
                    <a:pt x="13945" y="34726"/>
                    <a:pt x="13946" y="34680"/>
                  </a:cubicBezTo>
                  <a:close/>
                  <a:moveTo>
                    <a:pt x="6491" y="35301"/>
                  </a:moveTo>
                  <a:cubicBezTo>
                    <a:pt x="6496" y="35351"/>
                    <a:pt x="6504" y="35402"/>
                    <a:pt x="6507" y="35452"/>
                  </a:cubicBezTo>
                  <a:cubicBezTo>
                    <a:pt x="6504" y="35402"/>
                    <a:pt x="6496" y="35352"/>
                    <a:pt x="6491" y="35301"/>
                  </a:cubicBezTo>
                  <a:close/>
                  <a:moveTo>
                    <a:pt x="9142" y="35814"/>
                  </a:moveTo>
                  <a:cubicBezTo>
                    <a:pt x="9142" y="35834"/>
                    <a:pt x="9140" y="35854"/>
                    <a:pt x="9140" y="35874"/>
                  </a:cubicBezTo>
                  <a:cubicBezTo>
                    <a:pt x="9140" y="35854"/>
                    <a:pt x="9140" y="35834"/>
                    <a:pt x="9142" y="35814"/>
                  </a:cubicBezTo>
                  <a:close/>
                  <a:moveTo>
                    <a:pt x="2805" y="36480"/>
                  </a:moveTo>
                  <a:cubicBezTo>
                    <a:pt x="2780" y="36500"/>
                    <a:pt x="2742" y="36521"/>
                    <a:pt x="2718" y="36540"/>
                  </a:cubicBezTo>
                  <a:cubicBezTo>
                    <a:pt x="2741" y="36521"/>
                    <a:pt x="2780" y="36500"/>
                    <a:pt x="2805" y="36480"/>
                  </a:cubicBezTo>
                  <a:close/>
                  <a:moveTo>
                    <a:pt x="13779" y="36507"/>
                  </a:moveTo>
                  <a:cubicBezTo>
                    <a:pt x="13851" y="36507"/>
                    <a:pt x="13875" y="36568"/>
                    <a:pt x="13917" y="36617"/>
                  </a:cubicBezTo>
                  <a:cubicBezTo>
                    <a:pt x="13875" y="36569"/>
                    <a:pt x="13851" y="36507"/>
                    <a:pt x="13779" y="36507"/>
                  </a:cubicBezTo>
                  <a:cubicBezTo>
                    <a:pt x="13774" y="36507"/>
                    <a:pt x="13768" y="36507"/>
                    <a:pt x="13763" y="36508"/>
                  </a:cubicBezTo>
                  <a:lnTo>
                    <a:pt x="13763" y="36508"/>
                  </a:lnTo>
                  <a:cubicBezTo>
                    <a:pt x="13768" y="36507"/>
                    <a:pt x="13774" y="36507"/>
                    <a:pt x="13779" y="36507"/>
                  </a:cubicBezTo>
                  <a:close/>
                  <a:moveTo>
                    <a:pt x="8395" y="36550"/>
                  </a:moveTo>
                  <a:cubicBezTo>
                    <a:pt x="8320" y="36589"/>
                    <a:pt x="8252" y="36626"/>
                    <a:pt x="8183" y="36660"/>
                  </a:cubicBezTo>
                  <a:cubicBezTo>
                    <a:pt x="8252" y="36624"/>
                    <a:pt x="8320" y="36589"/>
                    <a:pt x="8395" y="36550"/>
                  </a:cubicBezTo>
                  <a:close/>
                  <a:moveTo>
                    <a:pt x="2657" y="37068"/>
                  </a:moveTo>
                  <a:cubicBezTo>
                    <a:pt x="2657" y="37081"/>
                    <a:pt x="2655" y="37092"/>
                    <a:pt x="2653" y="37101"/>
                  </a:cubicBezTo>
                  <a:cubicBezTo>
                    <a:pt x="2655" y="37091"/>
                    <a:pt x="2657" y="37081"/>
                    <a:pt x="2657" y="37068"/>
                  </a:cubicBezTo>
                  <a:close/>
                  <a:moveTo>
                    <a:pt x="2203" y="37657"/>
                  </a:moveTo>
                  <a:lnTo>
                    <a:pt x="2203" y="37659"/>
                  </a:lnTo>
                  <a:cubicBezTo>
                    <a:pt x="2198" y="37664"/>
                    <a:pt x="2191" y="37670"/>
                    <a:pt x="2186" y="37677"/>
                  </a:cubicBezTo>
                  <a:cubicBezTo>
                    <a:pt x="2189" y="37672"/>
                    <a:pt x="2193" y="37669"/>
                    <a:pt x="2196" y="37665"/>
                  </a:cubicBezTo>
                  <a:lnTo>
                    <a:pt x="2203" y="37657"/>
                  </a:lnTo>
                  <a:close/>
                  <a:moveTo>
                    <a:pt x="2535" y="37869"/>
                  </a:moveTo>
                  <a:lnTo>
                    <a:pt x="2535" y="37869"/>
                  </a:lnTo>
                  <a:cubicBezTo>
                    <a:pt x="2539" y="37891"/>
                    <a:pt x="2542" y="37912"/>
                    <a:pt x="2544" y="37934"/>
                  </a:cubicBezTo>
                  <a:cubicBezTo>
                    <a:pt x="2540" y="37912"/>
                    <a:pt x="2539" y="37891"/>
                    <a:pt x="2535" y="37869"/>
                  </a:cubicBezTo>
                  <a:close/>
                  <a:moveTo>
                    <a:pt x="5940" y="38323"/>
                  </a:moveTo>
                  <a:lnTo>
                    <a:pt x="5946" y="38384"/>
                  </a:lnTo>
                  <a:cubicBezTo>
                    <a:pt x="5943" y="38364"/>
                    <a:pt x="5941" y="38344"/>
                    <a:pt x="5940" y="38323"/>
                  </a:cubicBezTo>
                  <a:close/>
                  <a:moveTo>
                    <a:pt x="14178" y="38232"/>
                  </a:moveTo>
                  <a:cubicBezTo>
                    <a:pt x="14168" y="38313"/>
                    <a:pt x="14158" y="38392"/>
                    <a:pt x="14147" y="38473"/>
                  </a:cubicBezTo>
                  <a:lnTo>
                    <a:pt x="14178" y="38232"/>
                  </a:lnTo>
                  <a:close/>
                  <a:moveTo>
                    <a:pt x="6449" y="39225"/>
                  </a:moveTo>
                  <a:cubicBezTo>
                    <a:pt x="6418" y="39227"/>
                    <a:pt x="6393" y="39228"/>
                    <a:pt x="6367" y="39230"/>
                  </a:cubicBezTo>
                  <a:lnTo>
                    <a:pt x="6365" y="39230"/>
                  </a:lnTo>
                  <a:cubicBezTo>
                    <a:pt x="6393" y="39228"/>
                    <a:pt x="6418" y="39227"/>
                    <a:pt x="6449" y="39225"/>
                  </a:cubicBezTo>
                  <a:close/>
                  <a:moveTo>
                    <a:pt x="6367" y="39230"/>
                  </a:moveTo>
                  <a:cubicBezTo>
                    <a:pt x="6367" y="39240"/>
                    <a:pt x="6365" y="39250"/>
                    <a:pt x="6365" y="39260"/>
                  </a:cubicBezTo>
                  <a:cubicBezTo>
                    <a:pt x="6365" y="39250"/>
                    <a:pt x="6365" y="39240"/>
                    <a:pt x="6367" y="39230"/>
                  </a:cubicBezTo>
                  <a:close/>
                  <a:moveTo>
                    <a:pt x="6365" y="39622"/>
                  </a:moveTo>
                  <a:cubicBezTo>
                    <a:pt x="6387" y="39626"/>
                    <a:pt x="6406" y="39629"/>
                    <a:pt x="6426" y="39634"/>
                  </a:cubicBezTo>
                  <a:cubicBezTo>
                    <a:pt x="6406" y="39631"/>
                    <a:pt x="6387" y="39626"/>
                    <a:pt x="6365" y="39622"/>
                  </a:cubicBezTo>
                  <a:close/>
                  <a:moveTo>
                    <a:pt x="13407" y="41740"/>
                  </a:moveTo>
                  <a:lnTo>
                    <a:pt x="13403" y="41796"/>
                  </a:lnTo>
                  <a:cubicBezTo>
                    <a:pt x="13403" y="41778"/>
                    <a:pt x="13405" y="41758"/>
                    <a:pt x="13407" y="41740"/>
                  </a:cubicBezTo>
                  <a:close/>
                  <a:moveTo>
                    <a:pt x="13367" y="41962"/>
                  </a:moveTo>
                  <a:cubicBezTo>
                    <a:pt x="13367" y="41977"/>
                    <a:pt x="13374" y="41993"/>
                    <a:pt x="13392" y="42010"/>
                  </a:cubicBezTo>
                  <a:cubicBezTo>
                    <a:pt x="13374" y="41993"/>
                    <a:pt x="13367" y="41979"/>
                    <a:pt x="13367" y="41962"/>
                  </a:cubicBezTo>
                  <a:close/>
                  <a:moveTo>
                    <a:pt x="845" y="40651"/>
                  </a:moveTo>
                  <a:cubicBezTo>
                    <a:pt x="825" y="40669"/>
                    <a:pt x="792" y="40684"/>
                    <a:pt x="785" y="40705"/>
                  </a:cubicBezTo>
                  <a:cubicBezTo>
                    <a:pt x="742" y="40858"/>
                    <a:pt x="704" y="41012"/>
                    <a:pt x="664" y="41166"/>
                  </a:cubicBezTo>
                  <a:cubicBezTo>
                    <a:pt x="656" y="41199"/>
                    <a:pt x="659" y="41242"/>
                    <a:pt x="641" y="41267"/>
                  </a:cubicBezTo>
                  <a:cubicBezTo>
                    <a:pt x="539" y="41402"/>
                    <a:pt x="560" y="41571"/>
                    <a:pt x="524" y="41722"/>
                  </a:cubicBezTo>
                  <a:cubicBezTo>
                    <a:pt x="492" y="41849"/>
                    <a:pt x="458" y="41978"/>
                    <a:pt x="428" y="42106"/>
                  </a:cubicBezTo>
                  <a:cubicBezTo>
                    <a:pt x="408" y="42197"/>
                    <a:pt x="409" y="42268"/>
                    <a:pt x="453" y="42343"/>
                  </a:cubicBezTo>
                  <a:cubicBezTo>
                    <a:pt x="462" y="42321"/>
                    <a:pt x="477" y="42301"/>
                    <a:pt x="482" y="42278"/>
                  </a:cubicBezTo>
                  <a:cubicBezTo>
                    <a:pt x="519" y="42118"/>
                    <a:pt x="552" y="41957"/>
                    <a:pt x="590" y="41798"/>
                  </a:cubicBezTo>
                  <a:cubicBezTo>
                    <a:pt x="621" y="41662"/>
                    <a:pt x="661" y="41530"/>
                    <a:pt x="693" y="41394"/>
                  </a:cubicBezTo>
                  <a:cubicBezTo>
                    <a:pt x="721" y="41273"/>
                    <a:pt x="739" y="41151"/>
                    <a:pt x="764" y="41030"/>
                  </a:cubicBezTo>
                  <a:cubicBezTo>
                    <a:pt x="789" y="40902"/>
                    <a:pt x="818" y="40776"/>
                    <a:pt x="845" y="40651"/>
                  </a:cubicBezTo>
                  <a:close/>
                  <a:moveTo>
                    <a:pt x="13395" y="42646"/>
                  </a:moveTo>
                  <a:cubicBezTo>
                    <a:pt x="13387" y="42656"/>
                    <a:pt x="13380" y="42664"/>
                    <a:pt x="13374" y="42674"/>
                  </a:cubicBezTo>
                  <a:cubicBezTo>
                    <a:pt x="13380" y="42664"/>
                    <a:pt x="13387" y="42654"/>
                    <a:pt x="13395" y="42646"/>
                  </a:cubicBezTo>
                  <a:close/>
                  <a:moveTo>
                    <a:pt x="6728" y="42858"/>
                  </a:moveTo>
                  <a:lnTo>
                    <a:pt x="6728" y="42858"/>
                  </a:lnTo>
                  <a:cubicBezTo>
                    <a:pt x="6716" y="42871"/>
                    <a:pt x="6701" y="42882"/>
                    <a:pt x="6688" y="42896"/>
                  </a:cubicBezTo>
                  <a:cubicBezTo>
                    <a:pt x="6701" y="42882"/>
                    <a:pt x="6716" y="42869"/>
                    <a:pt x="6728" y="42858"/>
                  </a:cubicBezTo>
                  <a:close/>
                  <a:moveTo>
                    <a:pt x="13552" y="43071"/>
                  </a:moveTo>
                  <a:lnTo>
                    <a:pt x="13552" y="43071"/>
                  </a:lnTo>
                  <a:cubicBezTo>
                    <a:pt x="13538" y="43085"/>
                    <a:pt x="13515" y="43094"/>
                    <a:pt x="13485" y="43098"/>
                  </a:cubicBezTo>
                  <a:cubicBezTo>
                    <a:pt x="13515" y="43094"/>
                    <a:pt x="13538" y="43084"/>
                    <a:pt x="13552" y="43071"/>
                  </a:cubicBezTo>
                  <a:close/>
                  <a:moveTo>
                    <a:pt x="6118" y="45298"/>
                  </a:moveTo>
                  <a:cubicBezTo>
                    <a:pt x="6092" y="45311"/>
                    <a:pt x="6064" y="45325"/>
                    <a:pt x="6037" y="45336"/>
                  </a:cubicBezTo>
                  <a:cubicBezTo>
                    <a:pt x="6064" y="45323"/>
                    <a:pt x="6092" y="45311"/>
                    <a:pt x="6118" y="45298"/>
                  </a:cubicBezTo>
                  <a:close/>
                  <a:moveTo>
                    <a:pt x="6004" y="45727"/>
                  </a:moveTo>
                  <a:cubicBezTo>
                    <a:pt x="6006" y="45808"/>
                    <a:pt x="6004" y="45889"/>
                    <a:pt x="5963" y="45946"/>
                  </a:cubicBezTo>
                  <a:cubicBezTo>
                    <a:pt x="6002" y="45889"/>
                    <a:pt x="6004" y="45808"/>
                    <a:pt x="6004" y="45727"/>
                  </a:cubicBezTo>
                  <a:close/>
                  <a:moveTo>
                    <a:pt x="4830" y="46485"/>
                  </a:moveTo>
                  <a:cubicBezTo>
                    <a:pt x="4726" y="46545"/>
                    <a:pt x="4721" y="46656"/>
                    <a:pt x="4819" y="46755"/>
                  </a:cubicBezTo>
                  <a:cubicBezTo>
                    <a:pt x="4822" y="46666"/>
                    <a:pt x="4827" y="46576"/>
                    <a:pt x="4830" y="46485"/>
                  </a:cubicBezTo>
                  <a:close/>
                  <a:moveTo>
                    <a:pt x="6388" y="49234"/>
                  </a:moveTo>
                  <a:lnTo>
                    <a:pt x="6327" y="49287"/>
                  </a:lnTo>
                  <a:cubicBezTo>
                    <a:pt x="6330" y="49288"/>
                    <a:pt x="6332" y="49292"/>
                    <a:pt x="6334" y="49295"/>
                  </a:cubicBezTo>
                  <a:cubicBezTo>
                    <a:pt x="6319" y="49297"/>
                    <a:pt x="6310" y="49297"/>
                    <a:pt x="6309" y="49302"/>
                  </a:cubicBezTo>
                  <a:cubicBezTo>
                    <a:pt x="6302" y="49313"/>
                    <a:pt x="6302" y="49328"/>
                    <a:pt x="6299" y="49341"/>
                  </a:cubicBezTo>
                  <a:cubicBezTo>
                    <a:pt x="6310" y="49330"/>
                    <a:pt x="6324" y="49318"/>
                    <a:pt x="6342" y="49300"/>
                  </a:cubicBezTo>
                  <a:lnTo>
                    <a:pt x="6406" y="49255"/>
                  </a:lnTo>
                  <a:lnTo>
                    <a:pt x="6388" y="49234"/>
                  </a:lnTo>
                  <a:close/>
                  <a:moveTo>
                    <a:pt x="5126" y="50361"/>
                  </a:moveTo>
                  <a:lnTo>
                    <a:pt x="5257" y="50437"/>
                  </a:lnTo>
                  <a:cubicBezTo>
                    <a:pt x="5213" y="50412"/>
                    <a:pt x="5170" y="50386"/>
                    <a:pt x="5126" y="50361"/>
                  </a:cubicBezTo>
                  <a:close/>
                  <a:moveTo>
                    <a:pt x="18019" y="0"/>
                  </a:moveTo>
                  <a:cubicBezTo>
                    <a:pt x="17967" y="0"/>
                    <a:pt x="17913" y="32"/>
                    <a:pt x="17831" y="96"/>
                  </a:cubicBezTo>
                  <a:cubicBezTo>
                    <a:pt x="17698" y="315"/>
                    <a:pt x="17566" y="535"/>
                    <a:pt x="17435" y="753"/>
                  </a:cubicBezTo>
                  <a:cubicBezTo>
                    <a:pt x="17430" y="790"/>
                    <a:pt x="17427" y="828"/>
                    <a:pt x="17422" y="864"/>
                  </a:cubicBezTo>
                  <a:cubicBezTo>
                    <a:pt x="17418" y="876"/>
                    <a:pt x="17413" y="886"/>
                    <a:pt x="17409" y="896"/>
                  </a:cubicBezTo>
                  <a:cubicBezTo>
                    <a:pt x="17367" y="939"/>
                    <a:pt x="17326" y="982"/>
                    <a:pt x="17283" y="1025"/>
                  </a:cubicBezTo>
                  <a:cubicBezTo>
                    <a:pt x="17241" y="1114"/>
                    <a:pt x="17202" y="1206"/>
                    <a:pt x="17155" y="1293"/>
                  </a:cubicBezTo>
                  <a:cubicBezTo>
                    <a:pt x="16953" y="1669"/>
                    <a:pt x="16750" y="2042"/>
                    <a:pt x="16551" y="2419"/>
                  </a:cubicBezTo>
                  <a:cubicBezTo>
                    <a:pt x="16495" y="2523"/>
                    <a:pt x="16455" y="2638"/>
                    <a:pt x="16408" y="2747"/>
                  </a:cubicBezTo>
                  <a:cubicBezTo>
                    <a:pt x="16399" y="2767"/>
                    <a:pt x="16389" y="2788"/>
                    <a:pt x="16379" y="2808"/>
                  </a:cubicBezTo>
                  <a:cubicBezTo>
                    <a:pt x="16329" y="2909"/>
                    <a:pt x="16278" y="3010"/>
                    <a:pt x="16228" y="3111"/>
                  </a:cubicBezTo>
                  <a:cubicBezTo>
                    <a:pt x="16223" y="3128"/>
                    <a:pt x="16216" y="3146"/>
                    <a:pt x="16210" y="3164"/>
                  </a:cubicBezTo>
                  <a:lnTo>
                    <a:pt x="16167" y="3227"/>
                  </a:lnTo>
                  <a:cubicBezTo>
                    <a:pt x="16152" y="3259"/>
                    <a:pt x="16137" y="3288"/>
                    <a:pt x="16124" y="3320"/>
                  </a:cubicBezTo>
                  <a:cubicBezTo>
                    <a:pt x="16089" y="3381"/>
                    <a:pt x="16054" y="3442"/>
                    <a:pt x="16021" y="3505"/>
                  </a:cubicBezTo>
                  <a:cubicBezTo>
                    <a:pt x="16016" y="3512"/>
                    <a:pt x="16014" y="3520"/>
                    <a:pt x="16013" y="3527"/>
                  </a:cubicBezTo>
                  <a:cubicBezTo>
                    <a:pt x="15981" y="3576"/>
                    <a:pt x="15947" y="3621"/>
                    <a:pt x="15918" y="3672"/>
                  </a:cubicBezTo>
                  <a:cubicBezTo>
                    <a:pt x="15793" y="3906"/>
                    <a:pt x="15668" y="4139"/>
                    <a:pt x="15546" y="4374"/>
                  </a:cubicBezTo>
                  <a:cubicBezTo>
                    <a:pt x="15526" y="4413"/>
                    <a:pt x="15521" y="4461"/>
                    <a:pt x="15509" y="4504"/>
                  </a:cubicBezTo>
                  <a:lnTo>
                    <a:pt x="15495" y="4550"/>
                  </a:lnTo>
                  <a:cubicBezTo>
                    <a:pt x="15480" y="4563"/>
                    <a:pt x="15460" y="4573"/>
                    <a:pt x="15451" y="4590"/>
                  </a:cubicBezTo>
                  <a:cubicBezTo>
                    <a:pt x="15341" y="4797"/>
                    <a:pt x="15231" y="5005"/>
                    <a:pt x="15125" y="5214"/>
                  </a:cubicBezTo>
                  <a:cubicBezTo>
                    <a:pt x="14991" y="5476"/>
                    <a:pt x="14859" y="5737"/>
                    <a:pt x="14733" y="6002"/>
                  </a:cubicBezTo>
                  <a:cubicBezTo>
                    <a:pt x="14682" y="6111"/>
                    <a:pt x="14594" y="6211"/>
                    <a:pt x="14599" y="6343"/>
                  </a:cubicBezTo>
                  <a:cubicBezTo>
                    <a:pt x="14599" y="6343"/>
                    <a:pt x="14595" y="6341"/>
                    <a:pt x="14595" y="6341"/>
                  </a:cubicBezTo>
                  <a:cubicBezTo>
                    <a:pt x="14494" y="6404"/>
                    <a:pt x="14466" y="6509"/>
                    <a:pt x="14446" y="6615"/>
                  </a:cubicBezTo>
                  <a:cubicBezTo>
                    <a:pt x="14393" y="6724"/>
                    <a:pt x="14342" y="6833"/>
                    <a:pt x="14291" y="6942"/>
                  </a:cubicBezTo>
                  <a:cubicBezTo>
                    <a:pt x="14288" y="6951"/>
                    <a:pt x="14284" y="6959"/>
                    <a:pt x="14284" y="6967"/>
                  </a:cubicBezTo>
                  <a:cubicBezTo>
                    <a:pt x="14258" y="7012"/>
                    <a:pt x="14233" y="7055"/>
                    <a:pt x="14208" y="7100"/>
                  </a:cubicBezTo>
                  <a:cubicBezTo>
                    <a:pt x="14182" y="7159"/>
                    <a:pt x="14153" y="7219"/>
                    <a:pt x="14127" y="7279"/>
                  </a:cubicBezTo>
                  <a:cubicBezTo>
                    <a:pt x="14029" y="7371"/>
                    <a:pt x="13973" y="7487"/>
                    <a:pt x="13945" y="7618"/>
                  </a:cubicBezTo>
                  <a:cubicBezTo>
                    <a:pt x="13937" y="7644"/>
                    <a:pt x="13928" y="7673"/>
                    <a:pt x="13920" y="7699"/>
                  </a:cubicBezTo>
                  <a:cubicBezTo>
                    <a:pt x="13884" y="7745"/>
                    <a:pt x="13840" y="7789"/>
                    <a:pt x="13816" y="7840"/>
                  </a:cubicBezTo>
                  <a:cubicBezTo>
                    <a:pt x="13743" y="7982"/>
                    <a:pt x="13677" y="8128"/>
                    <a:pt x="13610" y="8274"/>
                  </a:cubicBezTo>
                  <a:cubicBezTo>
                    <a:pt x="13595" y="8303"/>
                    <a:pt x="13590" y="8338"/>
                    <a:pt x="13581" y="8371"/>
                  </a:cubicBezTo>
                  <a:cubicBezTo>
                    <a:pt x="13571" y="8391"/>
                    <a:pt x="13559" y="8411"/>
                    <a:pt x="13547" y="8431"/>
                  </a:cubicBezTo>
                  <a:cubicBezTo>
                    <a:pt x="13478" y="8562"/>
                    <a:pt x="13405" y="8691"/>
                    <a:pt x="13339" y="8823"/>
                  </a:cubicBezTo>
                  <a:cubicBezTo>
                    <a:pt x="13182" y="9145"/>
                    <a:pt x="13024" y="9467"/>
                    <a:pt x="12870" y="9792"/>
                  </a:cubicBezTo>
                  <a:cubicBezTo>
                    <a:pt x="12819" y="9900"/>
                    <a:pt x="12779" y="10012"/>
                    <a:pt x="12733" y="10123"/>
                  </a:cubicBezTo>
                  <a:cubicBezTo>
                    <a:pt x="12706" y="10169"/>
                    <a:pt x="12673" y="10212"/>
                    <a:pt x="12652" y="10260"/>
                  </a:cubicBezTo>
                  <a:cubicBezTo>
                    <a:pt x="12576" y="10426"/>
                    <a:pt x="12504" y="10592"/>
                    <a:pt x="12430" y="10759"/>
                  </a:cubicBezTo>
                  <a:cubicBezTo>
                    <a:pt x="12427" y="10777"/>
                    <a:pt x="12422" y="10797"/>
                    <a:pt x="12418" y="10817"/>
                  </a:cubicBezTo>
                  <a:cubicBezTo>
                    <a:pt x="12410" y="10835"/>
                    <a:pt x="12402" y="10855"/>
                    <a:pt x="12393" y="10873"/>
                  </a:cubicBezTo>
                  <a:lnTo>
                    <a:pt x="12388" y="10873"/>
                  </a:lnTo>
                  <a:cubicBezTo>
                    <a:pt x="12374" y="10896"/>
                    <a:pt x="12359" y="10919"/>
                    <a:pt x="12342" y="10943"/>
                  </a:cubicBezTo>
                  <a:cubicBezTo>
                    <a:pt x="12339" y="10961"/>
                    <a:pt x="12334" y="10979"/>
                    <a:pt x="12331" y="10997"/>
                  </a:cubicBezTo>
                  <a:cubicBezTo>
                    <a:pt x="12259" y="11012"/>
                    <a:pt x="12284" y="11073"/>
                    <a:pt x="12273" y="11118"/>
                  </a:cubicBezTo>
                  <a:cubicBezTo>
                    <a:pt x="12264" y="11128"/>
                    <a:pt x="12254" y="11140"/>
                    <a:pt x="12244" y="11151"/>
                  </a:cubicBezTo>
                  <a:cubicBezTo>
                    <a:pt x="12233" y="11179"/>
                    <a:pt x="12223" y="11208"/>
                    <a:pt x="12211" y="11236"/>
                  </a:cubicBezTo>
                  <a:cubicBezTo>
                    <a:pt x="12200" y="11264"/>
                    <a:pt x="12188" y="11294"/>
                    <a:pt x="12177" y="11322"/>
                  </a:cubicBezTo>
                  <a:cubicBezTo>
                    <a:pt x="12090" y="11446"/>
                    <a:pt x="12001" y="11570"/>
                    <a:pt x="11976" y="11724"/>
                  </a:cubicBezTo>
                  <a:cubicBezTo>
                    <a:pt x="11973" y="11732"/>
                    <a:pt x="11971" y="11739"/>
                    <a:pt x="11970" y="11747"/>
                  </a:cubicBezTo>
                  <a:cubicBezTo>
                    <a:pt x="11955" y="11772"/>
                    <a:pt x="11940" y="11795"/>
                    <a:pt x="11927" y="11818"/>
                  </a:cubicBezTo>
                  <a:cubicBezTo>
                    <a:pt x="11915" y="11850"/>
                    <a:pt x="11903" y="11880"/>
                    <a:pt x="11892" y="11910"/>
                  </a:cubicBezTo>
                  <a:cubicBezTo>
                    <a:pt x="11882" y="11929"/>
                    <a:pt x="11870" y="11948"/>
                    <a:pt x="11859" y="11967"/>
                  </a:cubicBezTo>
                  <a:cubicBezTo>
                    <a:pt x="11768" y="12158"/>
                    <a:pt x="11678" y="12350"/>
                    <a:pt x="11587" y="12542"/>
                  </a:cubicBezTo>
                  <a:cubicBezTo>
                    <a:pt x="11584" y="12550"/>
                    <a:pt x="11580" y="12557"/>
                    <a:pt x="11577" y="12565"/>
                  </a:cubicBezTo>
                  <a:cubicBezTo>
                    <a:pt x="11562" y="12598"/>
                    <a:pt x="11546" y="12631"/>
                    <a:pt x="11531" y="12665"/>
                  </a:cubicBezTo>
                  <a:cubicBezTo>
                    <a:pt x="11524" y="12689"/>
                    <a:pt x="11518" y="12716"/>
                    <a:pt x="11511" y="12741"/>
                  </a:cubicBezTo>
                  <a:cubicBezTo>
                    <a:pt x="11496" y="12766"/>
                    <a:pt x="11481" y="12789"/>
                    <a:pt x="11465" y="12814"/>
                  </a:cubicBezTo>
                  <a:cubicBezTo>
                    <a:pt x="11461" y="12830"/>
                    <a:pt x="11456" y="12845"/>
                    <a:pt x="11451" y="12862"/>
                  </a:cubicBezTo>
                  <a:cubicBezTo>
                    <a:pt x="11423" y="12901"/>
                    <a:pt x="11388" y="12938"/>
                    <a:pt x="11367" y="12981"/>
                  </a:cubicBezTo>
                  <a:cubicBezTo>
                    <a:pt x="11253" y="13224"/>
                    <a:pt x="11142" y="13468"/>
                    <a:pt x="11031" y="13713"/>
                  </a:cubicBezTo>
                  <a:cubicBezTo>
                    <a:pt x="10984" y="13815"/>
                    <a:pt x="10945" y="13921"/>
                    <a:pt x="10902" y="14025"/>
                  </a:cubicBezTo>
                  <a:cubicBezTo>
                    <a:pt x="10878" y="14085"/>
                    <a:pt x="10854" y="14145"/>
                    <a:pt x="10830" y="14203"/>
                  </a:cubicBezTo>
                  <a:cubicBezTo>
                    <a:pt x="10807" y="14241"/>
                    <a:pt x="10781" y="14277"/>
                    <a:pt x="10761" y="14317"/>
                  </a:cubicBezTo>
                  <a:cubicBezTo>
                    <a:pt x="10691" y="14461"/>
                    <a:pt x="10627" y="14607"/>
                    <a:pt x="10559" y="14752"/>
                  </a:cubicBezTo>
                  <a:cubicBezTo>
                    <a:pt x="10453" y="14978"/>
                    <a:pt x="10342" y="15201"/>
                    <a:pt x="10241" y="15428"/>
                  </a:cubicBezTo>
                  <a:cubicBezTo>
                    <a:pt x="10140" y="15661"/>
                    <a:pt x="10049" y="15900"/>
                    <a:pt x="9953" y="16135"/>
                  </a:cubicBezTo>
                  <a:lnTo>
                    <a:pt x="9936" y="16194"/>
                  </a:lnTo>
                  <a:cubicBezTo>
                    <a:pt x="9903" y="16256"/>
                    <a:pt x="9868" y="16317"/>
                    <a:pt x="9835" y="16380"/>
                  </a:cubicBezTo>
                  <a:cubicBezTo>
                    <a:pt x="9782" y="16405"/>
                    <a:pt x="9774" y="16449"/>
                    <a:pt x="9779" y="16502"/>
                  </a:cubicBezTo>
                  <a:cubicBezTo>
                    <a:pt x="9767" y="16532"/>
                    <a:pt x="9758" y="16562"/>
                    <a:pt x="9746" y="16592"/>
                  </a:cubicBezTo>
                  <a:lnTo>
                    <a:pt x="9718" y="16653"/>
                  </a:lnTo>
                  <a:cubicBezTo>
                    <a:pt x="9696" y="16703"/>
                    <a:pt x="9675" y="16752"/>
                    <a:pt x="9653" y="16802"/>
                  </a:cubicBezTo>
                  <a:cubicBezTo>
                    <a:pt x="9632" y="16850"/>
                    <a:pt x="9609" y="16896"/>
                    <a:pt x="9587" y="16944"/>
                  </a:cubicBezTo>
                  <a:cubicBezTo>
                    <a:pt x="9489" y="17026"/>
                    <a:pt x="9471" y="17143"/>
                    <a:pt x="9445" y="17257"/>
                  </a:cubicBezTo>
                  <a:cubicBezTo>
                    <a:pt x="9441" y="17264"/>
                    <a:pt x="9440" y="17272"/>
                    <a:pt x="9438" y="17281"/>
                  </a:cubicBezTo>
                  <a:cubicBezTo>
                    <a:pt x="9320" y="17436"/>
                    <a:pt x="9261" y="17618"/>
                    <a:pt x="9206" y="17802"/>
                  </a:cubicBezTo>
                  <a:cubicBezTo>
                    <a:pt x="9198" y="17820"/>
                    <a:pt x="9191" y="17839"/>
                    <a:pt x="9185" y="17855"/>
                  </a:cubicBezTo>
                  <a:cubicBezTo>
                    <a:pt x="9099" y="17948"/>
                    <a:pt x="9065" y="18065"/>
                    <a:pt x="9044" y="18185"/>
                  </a:cubicBezTo>
                  <a:lnTo>
                    <a:pt x="9041" y="18186"/>
                  </a:lnTo>
                  <a:cubicBezTo>
                    <a:pt x="8963" y="18226"/>
                    <a:pt x="8963" y="18300"/>
                    <a:pt x="8955" y="18373"/>
                  </a:cubicBezTo>
                  <a:cubicBezTo>
                    <a:pt x="8943" y="18411"/>
                    <a:pt x="8931" y="18449"/>
                    <a:pt x="8920" y="18488"/>
                  </a:cubicBezTo>
                  <a:cubicBezTo>
                    <a:pt x="8895" y="18531"/>
                    <a:pt x="8870" y="18574"/>
                    <a:pt x="8845" y="18617"/>
                  </a:cubicBezTo>
                  <a:cubicBezTo>
                    <a:pt x="8754" y="18769"/>
                    <a:pt x="8681" y="18930"/>
                    <a:pt x="8638" y="19102"/>
                  </a:cubicBezTo>
                  <a:cubicBezTo>
                    <a:pt x="8582" y="19239"/>
                    <a:pt x="8526" y="19375"/>
                    <a:pt x="8469" y="19512"/>
                  </a:cubicBezTo>
                  <a:cubicBezTo>
                    <a:pt x="8455" y="19526"/>
                    <a:pt x="8435" y="19537"/>
                    <a:pt x="8426" y="19554"/>
                  </a:cubicBezTo>
                  <a:cubicBezTo>
                    <a:pt x="8350" y="19721"/>
                    <a:pt x="8271" y="19888"/>
                    <a:pt x="8200" y="20059"/>
                  </a:cubicBezTo>
                  <a:cubicBezTo>
                    <a:pt x="8118" y="20253"/>
                    <a:pt x="8046" y="20448"/>
                    <a:pt x="7968" y="20642"/>
                  </a:cubicBezTo>
                  <a:cubicBezTo>
                    <a:pt x="7936" y="20729"/>
                    <a:pt x="7903" y="20817"/>
                    <a:pt x="7870" y="20905"/>
                  </a:cubicBezTo>
                  <a:cubicBezTo>
                    <a:pt x="7840" y="20968"/>
                    <a:pt x="7810" y="21031"/>
                    <a:pt x="7781" y="21094"/>
                  </a:cubicBezTo>
                  <a:lnTo>
                    <a:pt x="7756" y="21155"/>
                  </a:lnTo>
                  <a:cubicBezTo>
                    <a:pt x="7738" y="21196"/>
                    <a:pt x="7719" y="21236"/>
                    <a:pt x="7703" y="21277"/>
                  </a:cubicBezTo>
                  <a:cubicBezTo>
                    <a:pt x="7696" y="21302"/>
                    <a:pt x="7690" y="21327"/>
                    <a:pt x="7685" y="21352"/>
                  </a:cubicBezTo>
                  <a:cubicBezTo>
                    <a:pt x="7632" y="21456"/>
                    <a:pt x="7579" y="21561"/>
                    <a:pt x="7526" y="21665"/>
                  </a:cubicBezTo>
                  <a:cubicBezTo>
                    <a:pt x="7512" y="21698"/>
                    <a:pt x="7499" y="21729"/>
                    <a:pt x="7486" y="21763"/>
                  </a:cubicBezTo>
                  <a:cubicBezTo>
                    <a:pt x="7464" y="21806"/>
                    <a:pt x="7440" y="21849"/>
                    <a:pt x="7421" y="21895"/>
                  </a:cubicBezTo>
                  <a:cubicBezTo>
                    <a:pt x="7358" y="22057"/>
                    <a:pt x="7297" y="22221"/>
                    <a:pt x="7236" y="22385"/>
                  </a:cubicBezTo>
                  <a:cubicBezTo>
                    <a:pt x="7221" y="22398"/>
                    <a:pt x="7199" y="22408"/>
                    <a:pt x="7193" y="22425"/>
                  </a:cubicBezTo>
                  <a:cubicBezTo>
                    <a:pt x="7113" y="22612"/>
                    <a:pt x="7036" y="22801"/>
                    <a:pt x="6959" y="22989"/>
                  </a:cubicBezTo>
                  <a:cubicBezTo>
                    <a:pt x="6946" y="23021"/>
                    <a:pt x="6948" y="23056"/>
                    <a:pt x="6941" y="23090"/>
                  </a:cubicBezTo>
                  <a:cubicBezTo>
                    <a:pt x="6938" y="23107"/>
                    <a:pt x="6935" y="23125"/>
                    <a:pt x="6931" y="23142"/>
                  </a:cubicBezTo>
                  <a:cubicBezTo>
                    <a:pt x="6906" y="23172"/>
                    <a:pt x="6875" y="23198"/>
                    <a:pt x="6860" y="23231"/>
                  </a:cubicBezTo>
                  <a:cubicBezTo>
                    <a:pt x="6777" y="23418"/>
                    <a:pt x="6696" y="23607"/>
                    <a:pt x="6623" y="23797"/>
                  </a:cubicBezTo>
                  <a:cubicBezTo>
                    <a:pt x="6570" y="23931"/>
                    <a:pt x="6531" y="24071"/>
                    <a:pt x="6486" y="24208"/>
                  </a:cubicBezTo>
                  <a:cubicBezTo>
                    <a:pt x="6436" y="24319"/>
                    <a:pt x="6388" y="24430"/>
                    <a:pt x="6339" y="24541"/>
                  </a:cubicBezTo>
                  <a:cubicBezTo>
                    <a:pt x="6324" y="24597"/>
                    <a:pt x="6309" y="24655"/>
                    <a:pt x="6294" y="24711"/>
                  </a:cubicBezTo>
                  <a:cubicBezTo>
                    <a:pt x="6203" y="24844"/>
                    <a:pt x="6132" y="24986"/>
                    <a:pt x="6103" y="25147"/>
                  </a:cubicBezTo>
                  <a:cubicBezTo>
                    <a:pt x="6057" y="25278"/>
                    <a:pt x="6009" y="25407"/>
                    <a:pt x="5963" y="25536"/>
                  </a:cubicBezTo>
                  <a:lnTo>
                    <a:pt x="5959" y="25544"/>
                  </a:lnTo>
                  <a:lnTo>
                    <a:pt x="5966" y="25551"/>
                  </a:lnTo>
                  <a:cubicBezTo>
                    <a:pt x="5949" y="25577"/>
                    <a:pt x="5933" y="25602"/>
                    <a:pt x="5916" y="25629"/>
                  </a:cubicBezTo>
                  <a:cubicBezTo>
                    <a:pt x="5867" y="25739"/>
                    <a:pt x="5815" y="25850"/>
                    <a:pt x="5764" y="25961"/>
                  </a:cubicBezTo>
                  <a:cubicBezTo>
                    <a:pt x="5764" y="25971"/>
                    <a:pt x="5762" y="25981"/>
                    <a:pt x="5762" y="25991"/>
                  </a:cubicBezTo>
                  <a:cubicBezTo>
                    <a:pt x="5754" y="26021"/>
                    <a:pt x="5744" y="26051"/>
                    <a:pt x="5734" y="26082"/>
                  </a:cubicBezTo>
                  <a:cubicBezTo>
                    <a:pt x="5729" y="26099"/>
                    <a:pt x="5724" y="26115"/>
                    <a:pt x="5718" y="26130"/>
                  </a:cubicBezTo>
                  <a:cubicBezTo>
                    <a:pt x="5694" y="26187"/>
                    <a:pt x="5670" y="26241"/>
                    <a:pt x="5646" y="26296"/>
                  </a:cubicBezTo>
                  <a:cubicBezTo>
                    <a:pt x="5589" y="26453"/>
                    <a:pt x="5529" y="26612"/>
                    <a:pt x="5471" y="26771"/>
                  </a:cubicBezTo>
                  <a:cubicBezTo>
                    <a:pt x="5464" y="26778"/>
                    <a:pt x="5451" y="26781"/>
                    <a:pt x="5449" y="26789"/>
                  </a:cubicBezTo>
                  <a:cubicBezTo>
                    <a:pt x="5327" y="27099"/>
                    <a:pt x="5206" y="27407"/>
                    <a:pt x="5085" y="27716"/>
                  </a:cubicBezTo>
                  <a:cubicBezTo>
                    <a:pt x="5075" y="27745"/>
                    <a:pt x="5075" y="27776"/>
                    <a:pt x="5070" y="27804"/>
                  </a:cubicBezTo>
                  <a:cubicBezTo>
                    <a:pt x="5060" y="27834"/>
                    <a:pt x="5050" y="27865"/>
                    <a:pt x="5039" y="27895"/>
                  </a:cubicBezTo>
                  <a:cubicBezTo>
                    <a:pt x="5019" y="27928"/>
                    <a:pt x="4994" y="27960"/>
                    <a:pt x="4981" y="27996"/>
                  </a:cubicBezTo>
                  <a:cubicBezTo>
                    <a:pt x="4935" y="28112"/>
                    <a:pt x="4890" y="28230"/>
                    <a:pt x="4848" y="28347"/>
                  </a:cubicBezTo>
                  <a:cubicBezTo>
                    <a:pt x="4749" y="28619"/>
                    <a:pt x="4653" y="28892"/>
                    <a:pt x="4555" y="29163"/>
                  </a:cubicBezTo>
                  <a:cubicBezTo>
                    <a:pt x="4567" y="29163"/>
                    <a:pt x="4577" y="29165"/>
                    <a:pt x="4588" y="29165"/>
                  </a:cubicBezTo>
                  <a:cubicBezTo>
                    <a:pt x="4577" y="29165"/>
                    <a:pt x="4567" y="29165"/>
                    <a:pt x="4555" y="29163"/>
                  </a:cubicBezTo>
                  <a:cubicBezTo>
                    <a:pt x="4547" y="29185"/>
                    <a:pt x="4539" y="29205"/>
                    <a:pt x="4529" y="29225"/>
                  </a:cubicBezTo>
                  <a:cubicBezTo>
                    <a:pt x="4519" y="29266"/>
                    <a:pt x="4509" y="29306"/>
                    <a:pt x="4497" y="29347"/>
                  </a:cubicBezTo>
                  <a:cubicBezTo>
                    <a:pt x="4487" y="29377"/>
                    <a:pt x="4478" y="29407"/>
                    <a:pt x="4468" y="29437"/>
                  </a:cubicBezTo>
                  <a:cubicBezTo>
                    <a:pt x="4458" y="29457"/>
                    <a:pt x="4448" y="29478"/>
                    <a:pt x="4439" y="29498"/>
                  </a:cubicBezTo>
                  <a:cubicBezTo>
                    <a:pt x="4342" y="29645"/>
                    <a:pt x="4310" y="29817"/>
                    <a:pt x="4256" y="29980"/>
                  </a:cubicBezTo>
                  <a:cubicBezTo>
                    <a:pt x="4239" y="30016"/>
                    <a:pt x="4219" y="30053"/>
                    <a:pt x="4206" y="30091"/>
                  </a:cubicBezTo>
                  <a:cubicBezTo>
                    <a:pt x="4034" y="30564"/>
                    <a:pt x="3862" y="31039"/>
                    <a:pt x="3691" y="31516"/>
                  </a:cubicBezTo>
                  <a:cubicBezTo>
                    <a:pt x="3673" y="31566"/>
                    <a:pt x="3670" y="31622"/>
                    <a:pt x="3658" y="31675"/>
                  </a:cubicBezTo>
                  <a:cubicBezTo>
                    <a:pt x="3636" y="31735"/>
                    <a:pt x="3613" y="31794"/>
                    <a:pt x="3592" y="31854"/>
                  </a:cubicBezTo>
                  <a:cubicBezTo>
                    <a:pt x="3562" y="31945"/>
                    <a:pt x="3534" y="32036"/>
                    <a:pt x="3506" y="32127"/>
                  </a:cubicBezTo>
                  <a:cubicBezTo>
                    <a:pt x="3496" y="32159"/>
                    <a:pt x="3486" y="32188"/>
                    <a:pt x="3476" y="32218"/>
                  </a:cubicBezTo>
                  <a:cubicBezTo>
                    <a:pt x="3464" y="32248"/>
                    <a:pt x="3451" y="32278"/>
                    <a:pt x="3439" y="32308"/>
                  </a:cubicBezTo>
                  <a:cubicBezTo>
                    <a:pt x="3401" y="32394"/>
                    <a:pt x="3357" y="32476"/>
                    <a:pt x="3327" y="32566"/>
                  </a:cubicBezTo>
                  <a:cubicBezTo>
                    <a:pt x="3211" y="32909"/>
                    <a:pt x="3098" y="33255"/>
                    <a:pt x="2987" y="33599"/>
                  </a:cubicBezTo>
                  <a:cubicBezTo>
                    <a:pt x="2971" y="33650"/>
                    <a:pt x="2968" y="33705"/>
                    <a:pt x="2959" y="33758"/>
                  </a:cubicBezTo>
                  <a:cubicBezTo>
                    <a:pt x="2941" y="33818"/>
                    <a:pt x="2924" y="33877"/>
                    <a:pt x="2908" y="33935"/>
                  </a:cubicBezTo>
                  <a:cubicBezTo>
                    <a:pt x="2863" y="34058"/>
                    <a:pt x="2820" y="34180"/>
                    <a:pt x="2775" y="34301"/>
                  </a:cubicBezTo>
                  <a:cubicBezTo>
                    <a:pt x="2764" y="34342"/>
                    <a:pt x="2752" y="34382"/>
                    <a:pt x="2741" y="34422"/>
                  </a:cubicBezTo>
                  <a:cubicBezTo>
                    <a:pt x="2683" y="34594"/>
                    <a:pt x="2625" y="34766"/>
                    <a:pt x="2567" y="34937"/>
                  </a:cubicBezTo>
                  <a:cubicBezTo>
                    <a:pt x="2557" y="34968"/>
                    <a:pt x="2547" y="34998"/>
                    <a:pt x="2537" y="35030"/>
                  </a:cubicBezTo>
                  <a:cubicBezTo>
                    <a:pt x="2481" y="35200"/>
                    <a:pt x="2420" y="35369"/>
                    <a:pt x="2368" y="35543"/>
                  </a:cubicBezTo>
                  <a:cubicBezTo>
                    <a:pt x="2297" y="35781"/>
                    <a:pt x="2232" y="36025"/>
                    <a:pt x="2166" y="36265"/>
                  </a:cubicBezTo>
                  <a:cubicBezTo>
                    <a:pt x="2092" y="36518"/>
                    <a:pt x="2017" y="36771"/>
                    <a:pt x="1943" y="37025"/>
                  </a:cubicBezTo>
                  <a:cubicBezTo>
                    <a:pt x="1939" y="37045"/>
                    <a:pt x="1936" y="37063"/>
                    <a:pt x="1933" y="37083"/>
                  </a:cubicBezTo>
                  <a:cubicBezTo>
                    <a:pt x="1923" y="37114"/>
                    <a:pt x="1913" y="37144"/>
                    <a:pt x="1903" y="37174"/>
                  </a:cubicBezTo>
                  <a:cubicBezTo>
                    <a:pt x="1797" y="37405"/>
                    <a:pt x="1741" y="37652"/>
                    <a:pt x="1694" y="37901"/>
                  </a:cubicBezTo>
                  <a:cubicBezTo>
                    <a:pt x="1683" y="37940"/>
                    <a:pt x="1671" y="37980"/>
                    <a:pt x="1660" y="38020"/>
                  </a:cubicBezTo>
                  <a:cubicBezTo>
                    <a:pt x="1638" y="38074"/>
                    <a:pt x="1612" y="38129"/>
                    <a:pt x="1597" y="38185"/>
                  </a:cubicBezTo>
                  <a:cubicBezTo>
                    <a:pt x="1532" y="38420"/>
                    <a:pt x="1467" y="38656"/>
                    <a:pt x="1408" y="38892"/>
                  </a:cubicBezTo>
                  <a:cubicBezTo>
                    <a:pt x="1360" y="39074"/>
                    <a:pt x="1318" y="39258"/>
                    <a:pt x="1275" y="39442"/>
                  </a:cubicBezTo>
                  <a:cubicBezTo>
                    <a:pt x="1272" y="39462"/>
                    <a:pt x="1269" y="39482"/>
                    <a:pt x="1267" y="39500"/>
                  </a:cubicBezTo>
                  <a:lnTo>
                    <a:pt x="1222" y="39654"/>
                  </a:lnTo>
                  <a:cubicBezTo>
                    <a:pt x="1208" y="39725"/>
                    <a:pt x="1193" y="39795"/>
                    <a:pt x="1178" y="39864"/>
                  </a:cubicBezTo>
                  <a:cubicBezTo>
                    <a:pt x="1163" y="39894"/>
                    <a:pt x="1143" y="39924"/>
                    <a:pt x="1135" y="39955"/>
                  </a:cubicBezTo>
                  <a:cubicBezTo>
                    <a:pt x="1080" y="40177"/>
                    <a:pt x="1029" y="40399"/>
                    <a:pt x="977" y="40621"/>
                  </a:cubicBezTo>
                  <a:cubicBezTo>
                    <a:pt x="964" y="40657"/>
                    <a:pt x="948" y="40695"/>
                    <a:pt x="938" y="40733"/>
                  </a:cubicBezTo>
                  <a:cubicBezTo>
                    <a:pt x="857" y="41055"/>
                    <a:pt x="799" y="41382"/>
                    <a:pt x="701" y="41702"/>
                  </a:cubicBezTo>
                  <a:cubicBezTo>
                    <a:pt x="674" y="41790"/>
                    <a:pt x="679" y="41887"/>
                    <a:pt x="668" y="41980"/>
                  </a:cubicBezTo>
                  <a:lnTo>
                    <a:pt x="631" y="42131"/>
                  </a:lnTo>
                  <a:cubicBezTo>
                    <a:pt x="616" y="42171"/>
                    <a:pt x="602" y="42212"/>
                    <a:pt x="587" y="42252"/>
                  </a:cubicBezTo>
                  <a:cubicBezTo>
                    <a:pt x="578" y="42316"/>
                    <a:pt x="573" y="42381"/>
                    <a:pt x="558" y="42445"/>
                  </a:cubicBezTo>
                  <a:cubicBezTo>
                    <a:pt x="504" y="42682"/>
                    <a:pt x="448" y="42921"/>
                    <a:pt x="391" y="43159"/>
                  </a:cubicBezTo>
                  <a:lnTo>
                    <a:pt x="375" y="43224"/>
                  </a:lnTo>
                  <a:cubicBezTo>
                    <a:pt x="369" y="43223"/>
                    <a:pt x="365" y="43223"/>
                    <a:pt x="360" y="43223"/>
                  </a:cubicBezTo>
                  <a:cubicBezTo>
                    <a:pt x="302" y="43223"/>
                    <a:pt x="280" y="43260"/>
                    <a:pt x="272" y="43321"/>
                  </a:cubicBezTo>
                  <a:cubicBezTo>
                    <a:pt x="242" y="43527"/>
                    <a:pt x="224" y="43735"/>
                    <a:pt x="163" y="43935"/>
                  </a:cubicBezTo>
                  <a:cubicBezTo>
                    <a:pt x="146" y="43988"/>
                    <a:pt x="113" y="44068"/>
                    <a:pt x="212" y="44094"/>
                  </a:cubicBezTo>
                  <a:cubicBezTo>
                    <a:pt x="214" y="44126"/>
                    <a:pt x="216" y="44156"/>
                    <a:pt x="216" y="44187"/>
                  </a:cubicBezTo>
                  <a:cubicBezTo>
                    <a:pt x="209" y="44199"/>
                    <a:pt x="203" y="44209"/>
                    <a:pt x="196" y="44220"/>
                  </a:cubicBezTo>
                  <a:cubicBezTo>
                    <a:pt x="151" y="44229"/>
                    <a:pt x="106" y="44237"/>
                    <a:pt x="62" y="44247"/>
                  </a:cubicBezTo>
                  <a:lnTo>
                    <a:pt x="62" y="44277"/>
                  </a:lnTo>
                  <a:cubicBezTo>
                    <a:pt x="42" y="44287"/>
                    <a:pt x="22" y="44296"/>
                    <a:pt x="1" y="44306"/>
                  </a:cubicBezTo>
                  <a:lnTo>
                    <a:pt x="1" y="44368"/>
                  </a:lnTo>
                  <a:lnTo>
                    <a:pt x="1" y="45093"/>
                  </a:lnTo>
                  <a:cubicBezTo>
                    <a:pt x="106" y="45103"/>
                    <a:pt x="105" y="45202"/>
                    <a:pt x="146" y="45265"/>
                  </a:cubicBezTo>
                  <a:cubicBezTo>
                    <a:pt x="191" y="45336"/>
                    <a:pt x="221" y="45434"/>
                    <a:pt x="285" y="45472"/>
                  </a:cubicBezTo>
                  <a:cubicBezTo>
                    <a:pt x="416" y="45551"/>
                    <a:pt x="477" y="45684"/>
                    <a:pt x="575" y="45788"/>
                  </a:cubicBezTo>
                  <a:cubicBezTo>
                    <a:pt x="643" y="45811"/>
                    <a:pt x="712" y="45836"/>
                    <a:pt x="782" y="45859"/>
                  </a:cubicBezTo>
                  <a:cubicBezTo>
                    <a:pt x="806" y="45868"/>
                    <a:pt x="830" y="45878"/>
                    <a:pt x="851" y="45878"/>
                  </a:cubicBezTo>
                  <a:cubicBezTo>
                    <a:pt x="876" y="45878"/>
                    <a:pt x="896" y="45864"/>
                    <a:pt x="906" y="45818"/>
                  </a:cubicBezTo>
                  <a:cubicBezTo>
                    <a:pt x="914" y="45819"/>
                    <a:pt x="922" y="45820"/>
                    <a:pt x="929" y="45820"/>
                  </a:cubicBezTo>
                  <a:cubicBezTo>
                    <a:pt x="994" y="45820"/>
                    <a:pt x="1025" y="45769"/>
                    <a:pt x="1047" y="45714"/>
                  </a:cubicBezTo>
                  <a:cubicBezTo>
                    <a:pt x="1121" y="45537"/>
                    <a:pt x="1193" y="45359"/>
                    <a:pt x="1265" y="45182"/>
                  </a:cubicBezTo>
                  <a:cubicBezTo>
                    <a:pt x="1363" y="45157"/>
                    <a:pt x="1353" y="45073"/>
                    <a:pt x="1355" y="45005"/>
                  </a:cubicBezTo>
                  <a:cubicBezTo>
                    <a:pt x="1358" y="44931"/>
                    <a:pt x="1310" y="44889"/>
                    <a:pt x="1236" y="44881"/>
                  </a:cubicBezTo>
                  <a:cubicBezTo>
                    <a:pt x="1216" y="44849"/>
                    <a:pt x="1196" y="44818"/>
                    <a:pt x="1178" y="44787"/>
                  </a:cubicBezTo>
                  <a:lnTo>
                    <a:pt x="1153" y="44762"/>
                  </a:lnTo>
                  <a:cubicBezTo>
                    <a:pt x="1169" y="44671"/>
                    <a:pt x="1186" y="44580"/>
                    <a:pt x="1203" y="44488"/>
                  </a:cubicBezTo>
                  <a:cubicBezTo>
                    <a:pt x="1219" y="44477"/>
                    <a:pt x="1237" y="44465"/>
                    <a:pt x="1256" y="44454"/>
                  </a:cubicBezTo>
                  <a:cubicBezTo>
                    <a:pt x="1239" y="44445"/>
                    <a:pt x="1224" y="44436"/>
                    <a:pt x="1209" y="44427"/>
                  </a:cubicBezTo>
                  <a:cubicBezTo>
                    <a:pt x="1251" y="44225"/>
                    <a:pt x="1292" y="44025"/>
                    <a:pt x="1333" y="43823"/>
                  </a:cubicBezTo>
                  <a:cubicBezTo>
                    <a:pt x="1347" y="43760"/>
                    <a:pt x="1360" y="43699"/>
                    <a:pt x="1373" y="43636"/>
                  </a:cubicBezTo>
                  <a:cubicBezTo>
                    <a:pt x="1406" y="43626"/>
                    <a:pt x="1464" y="43619"/>
                    <a:pt x="1467" y="43603"/>
                  </a:cubicBezTo>
                  <a:cubicBezTo>
                    <a:pt x="1479" y="43543"/>
                    <a:pt x="1424" y="43555"/>
                    <a:pt x="1388" y="43551"/>
                  </a:cubicBezTo>
                  <a:cubicBezTo>
                    <a:pt x="1398" y="43500"/>
                    <a:pt x="1408" y="43450"/>
                    <a:pt x="1419" y="43399"/>
                  </a:cubicBezTo>
                  <a:cubicBezTo>
                    <a:pt x="1423" y="43399"/>
                    <a:pt x="1427" y="43399"/>
                    <a:pt x="1430" y="43399"/>
                  </a:cubicBezTo>
                  <a:cubicBezTo>
                    <a:pt x="1484" y="43399"/>
                    <a:pt x="1529" y="43386"/>
                    <a:pt x="1537" y="43320"/>
                  </a:cubicBezTo>
                  <a:cubicBezTo>
                    <a:pt x="1544" y="43265"/>
                    <a:pt x="1535" y="43219"/>
                    <a:pt x="1467" y="43215"/>
                  </a:cubicBezTo>
                  <a:cubicBezTo>
                    <a:pt x="1481" y="43141"/>
                    <a:pt x="1491" y="43066"/>
                    <a:pt x="1507" y="42993"/>
                  </a:cubicBezTo>
                  <a:cubicBezTo>
                    <a:pt x="1580" y="42674"/>
                    <a:pt x="1655" y="42358"/>
                    <a:pt x="1727" y="42040"/>
                  </a:cubicBezTo>
                  <a:cubicBezTo>
                    <a:pt x="1772" y="42030"/>
                    <a:pt x="1794" y="42013"/>
                    <a:pt x="1746" y="41977"/>
                  </a:cubicBezTo>
                  <a:cubicBezTo>
                    <a:pt x="1757" y="41927"/>
                    <a:pt x="1770" y="41877"/>
                    <a:pt x="1782" y="41828"/>
                  </a:cubicBezTo>
                  <a:cubicBezTo>
                    <a:pt x="1833" y="41818"/>
                    <a:pt x="1857" y="41800"/>
                    <a:pt x="1799" y="41762"/>
                  </a:cubicBezTo>
                  <a:cubicBezTo>
                    <a:pt x="1804" y="41727"/>
                    <a:pt x="1805" y="41692"/>
                    <a:pt x="1814" y="41657"/>
                  </a:cubicBezTo>
                  <a:cubicBezTo>
                    <a:pt x="2001" y="40924"/>
                    <a:pt x="2186" y="40190"/>
                    <a:pt x="2375" y="39457"/>
                  </a:cubicBezTo>
                  <a:cubicBezTo>
                    <a:pt x="2476" y="39068"/>
                    <a:pt x="2578" y="38680"/>
                    <a:pt x="2681" y="38291"/>
                  </a:cubicBezTo>
                  <a:cubicBezTo>
                    <a:pt x="2736" y="38111"/>
                    <a:pt x="2789" y="37929"/>
                    <a:pt x="2843" y="37748"/>
                  </a:cubicBezTo>
                  <a:cubicBezTo>
                    <a:pt x="2938" y="37708"/>
                    <a:pt x="2943" y="37692"/>
                    <a:pt x="2886" y="37622"/>
                  </a:cubicBezTo>
                  <a:cubicBezTo>
                    <a:pt x="2891" y="37593"/>
                    <a:pt x="2895" y="37563"/>
                    <a:pt x="2903" y="37533"/>
                  </a:cubicBezTo>
                  <a:cubicBezTo>
                    <a:pt x="3065" y="36972"/>
                    <a:pt x="3231" y="36410"/>
                    <a:pt x="3395" y="35849"/>
                  </a:cubicBezTo>
                  <a:cubicBezTo>
                    <a:pt x="3469" y="35596"/>
                    <a:pt x="3544" y="35342"/>
                    <a:pt x="3618" y="35088"/>
                  </a:cubicBezTo>
                  <a:cubicBezTo>
                    <a:pt x="3623" y="35068"/>
                    <a:pt x="3627" y="35046"/>
                    <a:pt x="3631" y="35026"/>
                  </a:cubicBezTo>
                  <a:cubicBezTo>
                    <a:pt x="3638" y="35018"/>
                    <a:pt x="3645" y="35010"/>
                    <a:pt x="3651" y="35000"/>
                  </a:cubicBezTo>
                  <a:cubicBezTo>
                    <a:pt x="3655" y="34978"/>
                    <a:pt x="3658" y="34957"/>
                    <a:pt x="3661" y="34935"/>
                  </a:cubicBezTo>
                  <a:cubicBezTo>
                    <a:pt x="3668" y="34927"/>
                    <a:pt x="3675" y="34917"/>
                    <a:pt x="3681" y="34909"/>
                  </a:cubicBezTo>
                  <a:cubicBezTo>
                    <a:pt x="3684" y="34887"/>
                    <a:pt x="3686" y="34866"/>
                    <a:pt x="3689" y="34844"/>
                  </a:cubicBezTo>
                  <a:cubicBezTo>
                    <a:pt x="3696" y="34836"/>
                    <a:pt x="3704" y="34826"/>
                    <a:pt x="3711" y="34816"/>
                  </a:cubicBezTo>
                  <a:lnTo>
                    <a:pt x="3719" y="34756"/>
                  </a:lnTo>
                  <a:cubicBezTo>
                    <a:pt x="3752" y="34748"/>
                    <a:pt x="3785" y="34741"/>
                    <a:pt x="3747" y="34698"/>
                  </a:cubicBezTo>
                  <a:cubicBezTo>
                    <a:pt x="3749" y="34677"/>
                    <a:pt x="3751" y="34655"/>
                    <a:pt x="3752" y="34632"/>
                  </a:cubicBezTo>
                  <a:lnTo>
                    <a:pt x="3772" y="34607"/>
                  </a:lnTo>
                  <a:cubicBezTo>
                    <a:pt x="3837" y="34397"/>
                    <a:pt x="3903" y="34185"/>
                    <a:pt x="3968" y="33973"/>
                  </a:cubicBezTo>
                  <a:cubicBezTo>
                    <a:pt x="3986" y="33927"/>
                    <a:pt x="4006" y="33881"/>
                    <a:pt x="4022" y="33834"/>
                  </a:cubicBezTo>
                  <a:cubicBezTo>
                    <a:pt x="4194" y="33314"/>
                    <a:pt x="4360" y="32793"/>
                    <a:pt x="4542" y="32276"/>
                  </a:cubicBezTo>
                  <a:cubicBezTo>
                    <a:pt x="4911" y="31220"/>
                    <a:pt x="5287" y="30165"/>
                    <a:pt x="5668" y="29114"/>
                  </a:cubicBezTo>
                  <a:cubicBezTo>
                    <a:pt x="5872" y="28546"/>
                    <a:pt x="6089" y="27985"/>
                    <a:pt x="6297" y="27420"/>
                  </a:cubicBezTo>
                  <a:cubicBezTo>
                    <a:pt x="6395" y="27155"/>
                    <a:pt x="6491" y="26892"/>
                    <a:pt x="6587" y="26627"/>
                  </a:cubicBezTo>
                  <a:cubicBezTo>
                    <a:pt x="6623" y="26536"/>
                    <a:pt x="6660" y="26445"/>
                    <a:pt x="6696" y="26354"/>
                  </a:cubicBezTo>
                  <a:cubicBezTo>
                    <a:pt x="6709" y="26314"/>
                    <a:pt x="6723" y="26274"/>
                    <a:pt x="6736" y="26236"/>
                  </a:cubicBezTo>
                  <a:cubicBezTo>
                    <a:pt x="6762" y="26173"/>
                    <a:pt x="6791" y="26112"/>
                    <a:pt x="6817" y="26051"/>
                  </a:cubicBezTo>
                  <a:cubicBezTo>
                    <a:pt x="6839" y="25993"/>
                    <a:pt x="6860" y="25933"/>
                    <a:pt x="6882" y="25875"/>
                  </a:cubicBezTo>
                  <a:cubicBezTo>
                    <a:pt x="6890" y="25874"/>
                    <a:pt x="6898" y="25870"/>
                    <a:pt x="6906" y="25869"/>
                  </a:cubicBezTo>
                  <a:cubicBezTo>
                    <a:pt x="6916" y="25849"/>
                    <a:pt x="6925" y="25827"/>
                    <a:pt x="6935" y="25807"/>
                  </a:cubicBezTo>
                  <a:cubicBezTo>
                    <a:pt x="6964" y="25706"/>
                    <a:pt x="6996" y="25607"/>
                    <a:pt x="7027" y="25506"/>
                  </a:cubicBezTo>
                  <a:cubicBezTo>
                    <a:pt x="7041" y="25466"/>
                    <a:pt x="7055" y="25425"/>
                    <a:pt x="7069" y="25384"/>
                  </a:cubicBezTo>
                  <a:cubicBezTo>
                    <a:pt x="7075" y="25375"/>
                    <a:pt x="7084" y="25369"/>
                    <a:pt x="7090" y="25360"/>
                  </a:cubicBezTo>
                  <a:cubicBezTo>
                    <a:pt x="7092" y="25350"/>
                    <a:pt x="7094" y="25342"/>
                    <a:pt x="7094" y="25332"/>
                  </a:cubicBezTo>
                  <a:cubicBezTo>
                    <a:pt x="7120" y="25284"/>
                    <a:pt x="7151" y="25238"/>
                    <a:pt x="7171" y="25186"/>
                  </a:cubicBezTo>
                  <a:cubicBezTo>
                    <a:pt x="7267" y="24950"/>
                    <a:pt x="7357" y="24710"/>
                    <a:pt x="7453" y="24473"/>
                  </a:cubicBezTo>
                  <a:cubicBezTo>
                    <a:pt x="7529" y="24282"/>
                    <a:pt x="7612" y="24094"/>
                    <a:pt x="7693" y="23905"/>
                  </a:cubicBezTo>
                  <a:cubicBezTo>
                    <a:pt x="7701" y="23883"/>
                    <a:pt x="7709" y="23864"/>
                    <a:pt x="7718" y="23842"/>
                  </a:cubicBezTo>
                  <a:cubicBezTo>
                    <a:pt x="7791" y="23662"/>
                    <a:pt x="7863" y="23481"/>
                    <a:pt x="7936" y="23301"/>
                  </a:cubicBezTo>
                  <a:cubicBezTo>
                    <a:pt x="7945" y="23281"/>
                    <a:pt x="7953" y="23259"/>
                    <a:pt x="7961" y="23239"/>
                  </a:cubicBezTo>
                  <a:cubicBezTo>
                    <a:pt x="8032" y="23062"/>
                    <a:pt x="8100" y="22883"/>
                    <a:pt x="8171" y="22708"/>
                  </a:cubicBezTo>
                  <a:cubicBezTo>
                    <a:pt x="8296" y="22405"/>
                    <a:pt x="8421" y="22104"/>
                    <a:pt x="8549" y="21804"/>
                  </a:cubicBezTo>
                  <a:cubicBezTo>
                    <a:pt x="8663" y="21536"/>
                    <a:pt x="8782" y="21271"/>
                    <a:pt x="8900" y="21004"/>
                  </a:cubicBezTo>
                  <a:cubicBezTo>
                    <a:pt x="8908" y="20983"/>
                    <a:pt x="8916" y="20961"/>
                    <a:pt x="8925" y="20941"/>
                  </a:cubicBezTo>
                  <a:cubicBezTo>
                    <a:pt x="8930" y="20921"/>
                    <a:pt x="8933" y="20902"/>
                    <a:pt x="8941" y="20883"/>
                  </a:cubicBezTo>
                  <a:cubicBezTo>
                    <a:pt x="9110" y="20488"/>
                    <a:pt x="9279" y="20092"/>
                    <a:pt x="9445" y="19696"/>
                  </a:cubicBezTo>
                  <a:cubicBezTo>
                    <a:pt x="9511" y="19541"/>
                    <a:pt x="9572" y="19382"/>
                    <a:pt x="9635" y="19224"/>
                  </a:cubicBezTo>
                  <a:cubicBezTo>
                    <a:pt x="9647" y="19209"/>
                    <a:pt x="9663" y="19195"/>
                    <a:pt x="9671" y="19176"/>
                  </a:cubicBezTo>
                  <a:cubicBezTo>
                    <a:pt x="9888" y="18678"/>
                    <a:pt x="10102" y="18180"/>
                    <a:pt x="10322" y="17683"/>
                  </a:cubicBezTo>
                  <a:cubicBezTo>
                    <a:pt x="10448" y="17398"/>
                    <a:pt x="10580" y="17117"/>
                    <a:pt x="10711" y="16832"/>
                  </a:cubicBezTo>
                  <a:cubicBezTo>
                    <a:pt x="10720" y="16812"/>
                    <a:pt x="10726" y="16790"/>
                    <a:pt x="10734" y="16771"/>
                  </a:cubicBezTo>
                  <a:cubicBezTo>
                    <a:pt x="10913" y="16377"/>
                    <a:pt x="11090" y="15983"/>
                    <a:pt x="11269" y="15588"/>
                  </a:cubicBezTo>
                  <a:cubicBezTo>
                    <a:pt x="11281" y="15559"/>
                    <a:pt x="11294" y="15529"/>
                    <a:pt x="11306" y="15499"/>
                  </a:cubicBezTo>
                  <a:cubicBezTo>
                    <a:pt x="11357" y="15390"/>
                    <a:pt x="11408" y="15279"/>
                    <a:pt x="11458" y="15168"/>
                  </a:cubicBezTo>
                  <a:cubicBezTo>
                    <a:pt x="11576" y="14905"/>
                    <a:pt x="11695" y="14641"/>
                    <a:pt x="11812" y="14376"/>
                  </a:cubicBezTo>
                  <a:cubicBezTo>
                    <a:pt x="11910" y="14160"/>
                    <a:pt x="12006" y="13941"/>
                    <a:pt x="12102" y="13723"/>
                  </a:cubicBezTo>
                  <a:cubicBezTo>
                    <a:pt x="12119" y="13696"/>
                    <a:pt x="12133" y="13671"/>
                    <a:pt x="12150" y="13646"/>
                  </a:cubicBezTo>
                  <a:lnTo>
                    <a:pt x="12195" y="13693"/>
                  </a:lnTo>
                  <a:cubicBezTo>
                    <a:pt x="12172" y="13774"/>
                    <a:pt x="12150" y="13857"/>
                    <a:pt x="12127" y="13938"/>
                  </a:cubicBezTo>
                  <a:cubicBezTo>
                    <a:pt x="12089" y="14067"/>
                    <a:pt x="12049" y="14196"/>
                    <a:pt x="12009" y="14325"/>
                  </a:cubicBezTo>
                  <a:cubicBezTo>
                    <a:pt x="12004" y="14350"/>
                    <a:pt x="11999" y="14375"/>
                    <a:pt x="11994" y="14401"/>
                  </a:cubicBezTo>
                  <a:cubicBezTo>
                    <a:pt x="11968" y="14449"/>
                    <a:pt x="11936" y="14494"/>
                    <a:pt x="11920" y="14544"/>
                  </a:cubicBezTo>
                  <a:cubicBezTo>
                    <a:pt x="11829" y="14800"/>
                    <a:pt x="11743" y="15057"/>
                    <a:pt x="11655" y="15312"/>
                  </a:cubicBezTo>
                  <a:cubicBezTo>
                    <a:pt x="11580" y="15526"/>
                    <a:pt x="11503" y="15737"/>
                    <a:pt x="11433" y="15951"/>
                  </a:cubicBezTo>
                  <a:cubicBezTo>
                    <a:pt x="11269" y="16456"/>
                    <a:pt x="11110" y="16963"/>
                    <a:pt x="10948" y="17468"/>
                  </a:cubicBezTo>
                  <a:cubicBezTo>
                    <a:pt x="10860" y="17738"/>
                    <a:pt x="10766" y="18006"/>
                    <a:pt x="10681" y="18277"/>
                  </a:cubicBezTo>
                  <a:cubicBezTo>
                    <a:pt x="10585" y="18582"/>
                    <a:pt x="10493" y="18888"/>
                    <a:pt x="10403" y="19196"/>
                  </a:cubicBezTo>
                  <a:cubicBezTo>
                    <a:pt x="10360" y="19344"/>
                    <a:pt x="10327" y="19494"/>
                    <a:pt x="10291" y="19645"/>
                  </a:cubicBezTo>
                  <a:cubicBezTo>
                    <a:pt x="10271" y="19686"/>
                    <a:pt x="10253" y="19726"/>
                    <a:pt x="10233" y="19767"/>
                  </a:cubicBezTo>
                  <a:lnTo>
                    <a:pt x="10228" y="19855"/>
                  </a:lnTo>
                  <a:cubicBezTo>
                    <a:pt x="10219" y="19857"/>
                    <a:pt x="10211" y="19857"/>
                    <a:pt x="10203" y="19858"/>
                  </a:cubicBezTo>
                  <a:cubicBezTo>
                    <a:pt x="10201" y="19898"/>
                    <a:pt x="10198" y="19936"/>
                    <a:pt x="10196" y="19976"/>
                  </a:cubicBezTo>
                  <a:lnTo>
                    <a:pt x="10165" y="20067"/>
                  </a:lnTo>
                  <a:cubicBezTo>
                    <a:pt x="10107" y="20241"/>
                    <a:pt x="10041" y="20413"/>
                    <a:pt x="9991" y="20592"/>
                  </a:cubicBezTo>
                  <a:cubicBezTo>
                    <a:pt x="9875" y="21009"/>
                    <a:pt x="9723" y="21418"/>
                    <a:pt x="9653" y="21850"/>
                  </a:cubicBezTo>
                  <a:cubicBezTo>
                    <a:pt x="9637" y="21898"/>
                    <a:pt x="9622" y="21948"/>
                    <a:pt x="9605" y="21998"/>
                  </a:cubicBezTo>
                  <a:cubicBezTo>
                    <a:pt x="9519" y="22160"/>
                    <a:pt x="9478" y="22337"/>
                    <a:pt x="9448" y="22518"/>
                  </a:cubicBezTo>
                  <a:cubicBezTo>
                    <a:pt x="9445" y="22536"/>
                    <a:pt x="9440" y="22554"/>
                    <a:pt x="9435" y="22572"/>
                  </a:cubicBezTo>
                  <a:cubicBezTo>
                    <a:pt x="9425" y="22633"/>
                    <a:pt x="9415" y="22693"/>
                    <a:pt x="9403" y="22753"/>
                  </a:cubicBezTo>
                  <a:cubicBezTo>
                    <a:pt x="9400" y="22759"/>
                    <a:pt x="9398" y="22768"/>
                    <a:pt x="9400" y="22774"/>
                  </a:cubicBezTo>
                  <a:cubicBezTo>
                    <a:pt x="9372" y="22832"/>
                    <a:pt x="9337" y="22885"/>
                    <a:pt x="9319" y="22946"/>
                  </a:cubicBezTo>
                  <a:cubicBezTo>
                    <a:pt x="9269" y="23109"/>
                    <a:pt x="9223" y="23273"/>
                    <a:pt x="9181" y="23438"/>
                  </a:cubicBezTo>
                  <a:cubicBezTo>
                    <a:pt x="9147" y="23574"/>
                    <a:pt x="9120" y="23711"/>
                    <a:pt x="9089" y="23847"/>
                  </a:cubicBezTo>
                  <a:cubicBezTo>
                    <a:pt x="9087" y="23867"/>
                    <a:pt x="9085" y="23887"/>
                    <a:pt x="9084" y="23907"/>
                  </a:cubicBezTo>
                  <a:cubicBezTo>
                    <a:pt x="9070" y="23931"/>
                    <a:pt x="9051" y="23955"/>
                    <a:pt x="9042" y="23983"/>
                  </a:cubicBezTo>
                  <a:cubicBezTo>
                    <a:pt x="8973" y="24234"/>
                    <a:pt x="8903" y="24488"/>
                    <a:pt x="8837" y="24743"/>
                  </a:cubicBezTo>
                  <a:cubicBezTo>
                    <a:pt x="8794" y="24905"/>
                    <a:pt x="8759" y="25071"/>
                    <a:pt x="8721" y="25235"/>
                  </a:cubicBezTo>
                  <a:cubicBezTo>
                    <a:pt x="8670" y="25407"/>
                    <a:pt x="8613" y="25577"/>
                    <a:pt x="8569" y="25751"/>
                  </a:cubicBezTo>
                  <a:cubicBezTo>
                    <a:pt x="8498" y="26036"/>
                    <a:pt x="8435" y="26322"/>
                    <a:pt x="8365" y="26609"/>
                  </a:cubicBezTo>
                  <a:cubicBezTo>
                    <a:pt x="8284" y="26946"/>
                    <a:pt x="8175" y="27279"/>
                    <a:pt x="8122" y="27624"/>
                  </a:cubicBezTo>
                  <a:lnTo>
                    <a:pt x="8085" y="27804"/>
                  </a:lnTo>
                  <a:cubicBezTo>
                    <a:pt x="8046" y="27966"/>
                    <a:pt x="8006" y="28127"/>
                    <a:pt x="7964" y="28288"/>
                  </a:cubicBezTo>
                  <a:lnTo>
                    <a:pt x="7935" y="28440"/>
                  </a:lnTo>
                  <a:lnTo>
                    <a:pt x="7885" y="28653"/>
                  </a:lnTo>
                  <a:cubicBezTo>
                    <a:pt x="7882" y="28673"/>
                    <a:pt x="7878" y="28692"/>
                    <a:pt x="7875" y="28711"/>
                  </a:cubicBezTo>
                  <a:cubicBezTo>
                    <a:pt x="7860" y="28763"/>
                    <a:pt x="7844" y="28816"/>
                    <a:pt x="7829" y="28867"/>
                  </a:cubicBezTo>
                  <a:lnTo>
                    <a:pt x="7817" y="28864"/>
                  </a:lnTo>
                  <a:cubicBezTo>
                    <a:pt x="7815" y="28894"/>
                    <a:pt x="7815" y="28923"/>
                    <a:pt x="7814" y="28953"/>
                  </a:cubicBezTo>
                  <a:cubicBezTo>
                    <a:pt x="7805" y="28955"/>
                    <a:pt x="7797" y="28955"/>
                    <a:pt x="7791" y="28956"/>
                  </a:cubicBezTo>
                  <a:cubicBezTo>
                    <a:pt x="7761" y="28971"/>
                    <a:pt x="7713" y="28981"/>
                    <a:pt x="7706" y="29003"/>
                  </a:cubicBezTo>
                  <a:cubicBezTo>
                    <a:pt x="7675" y="29102"/>
                    <a:pt x="7656" y="29205"/>
                    <a:pt x="7633" y="29307"/>
                  </a:cubicBezTo>
                  <a:cubicBezTo>
                    <a:pt x="7620" y="29365"/>
                    <a:pt x="7608" y="29423"/>
                    <a:pt x="7595" y="29481"/>
                  </a:cubicBezTo>
                  <a:cubicBezTo>
                    <a:pt x="7587" y="29521"/>
                    <a:pt x="7579" y="29559"/>
                    <a:pt x="7572" y="29599"/>
                  </a:cubicBezTo>
                  <a:cubicBezTo>
                    <a:pt x="7560" y="29667"/>
                    <a:pt x="7554" y="29738"/>
                    <a:pt x="7536" y="29804"/>
                  </a:cubicBezTo>
                  <a:cubicBezTo>
                    <a:pt x="7514" y="29885"/>
                    <a:pt x="7474" y="29963"/>
                    <a:pt x="7458" y="30046"/>
                  </a:cubicBezTo>
                  <a:cubicBezTo>
                    <a:pt x="7410" y="30271"/>
                    <a:pt x="7375" y="30496"/>
                    <a:pt x="7302" y="30715"/>
                  </a:cubicBezTo>
                  <a:cubicBezTo>
                    <a:pt x="7279" y="30784"/>
                    <a:pt x="7281" y="30864"/>
                    <a:pt x="7271" y="30937"/>
                  </a:cubicBezTo>
                  <a:cubicBezTo>
                    <a:pt x="7262" y="30991"/>
                    <a:pt x="7261" y="31049"/>
                    <a:pt x="7239" y="31097"/>
                  </a:cubicBezTo>
                  <a:cubicBezTo>
                    <a:pt x="7203" y="31172"/>
                    <a:pt x="7209" y="31231"/>
                    <a:pt x="7276" y="31283"/>
                  </a:cubicBezTo>
                  <a:cubicBezTo>
                    <a:pt x="7262" y="31332"/>
                    <a:pt x="7249" y="31382"/>
                    <a:pt x="7236" y="31432"/>
                  </a:cubicBezTo>
                  <a:cubicBezTo>
                    <a:pt x="7165" y="31438"/>
                    <a:pt x="7140" y="31486"/>
                    <a:pt x="7153" y="31548"/>
                  </a:cubicBezTo>
                  <a:cubicBezTo>
                    <a:pt x="7166" y="31612"/>
                    <a:pt x="7151" y="31662"/>
                    <a:pt x="7117" y="31713"/>
                  </a:cubicBezTo>
                  <a:cubicBezTo>
                    <a:pt x="7103" y="31733"/>
                    <a:pt x="7097" y="31760"/>
                    <a:pt x="7092" y="31783"/>
                  </a:cubicBezTo>
                  <a:cubicBezTo>
                    <a:pt x="7031" y="32043"/>
                    <a:pt x="6971" y="32303"/>
                    <a:pt x="6911" y="32564"/>
                  </a:cubicBezTo>
                  <a:cubicBezTo>
                    <a:pt x="6908" y="32582"/>
                    <a:pt x="6911" y="32604"/>
                    <a:pt x="6908" y="32624"/>
                  </a:cubicBezTo>
                  <a:cubicBezTo>
                    <a:pt x="6895" y="32707"/>
                    <a:pt x="6888" y="32791"/>
                    <a:pt x="6865" y="32872"/>
                  </a:cubicBezTo>
                  <a:cubicBezTo>
                    <a:pt x="6844" y="32945"/>
                    <a:pt x="6847" y="33010"/>
                    <a:pt x="6883" y="33073"/>
                  </a:cubicBezTo>
                  <a:cubicBezTo>
                    <a:pt x="6887" y="33081"/>
                    <a:pt x="6887" y="33087"/>
                    <a:pt x="6883" y="33094"/>
                  </a:cubicBezTo>
                  <a:cubicBezTo>
                    <a:pt x="6812" y="33101"/>
                    <a:pt x="6792" y="33154"/>
                    <a:pt x="6791" y="33208"/>
                  </a:cubicBezTo>
                  <a:cubicBezTo>
                    <a:pt x="6789" y="33304"/>
                    <a:pt x="6776" y="33392"/>
                    <a:pt x="6738" y="33481"/>
                  </a:cubicBezTo>
                  <a:cubicBezTo>
                    <a:pt x="6718" y="33529"/>
                    <a:pt x="6690" y="33612"/>
                    <a:pt x="6787" y="33639"/>
                  </a:cubicBezTo>
                  <a:cubicBezTo>
                    <a:pt x="6799" y="33609"/>
                    <a:pt x="6812" y="33579"/>
                    <a:pt x="6824" y="33550"/>
                  </a:cubicBezTo>
                  <a:lnTo>
                    <a:pt x="6824" y="33550"/>
                  </a:lnTo>
                  <a:cubicBezTo>
                    <a:pt x="6812" y="33579"/>
                    <a:pt x="6800" y="33609"/>
                    <a:pt x="6787" y="33639"/>
                  </a:cubicBezTo>
                  <a:cubicBezTo>
                    <a:pt x="6787" y="33659"/>
                    <a:pt x="6786" y="33679"/>
                    <a:pt x="6784" y="33698"/>
                  </a:cubicBezTo>
                  <a:cubicBezTo>
                    <a:pt x="6681" y="33745"/>
                    <a:pt x="6675" y="33773"/>
                    <a:pt x="6744" y="33856"/>
                  </a:cubicBezTo>
                  <a:cubicBezTo>
                    <a:pt x="6738" y="33925"/>
                    <a:pt x="6733" y="33993"/>
                    <a:pt x="6728" y="34061"/>
                  </a:cubicBezTo>
                  <a:cubicBezTo>
                    <a:pt x="6719" y="34061"/>
                    <a:pt x="6711" y="34063"/>
                    <a:pt x="6703" y="34063"/>
                  </a:cubicBezTo>
                  <a:cubicBezTo>
                    <a:pt x="6702" y="34063"/>
                    <a:pt x="6700" y="34063"/>
                    <a:pt x="6699" y="34063"/>
                  </a:cubicBezTo>
                  <a:cubicBezTo>
                    <a:pt x="6629" y="34063"/>
                    <a:pt x="6615" y="34110"/>
                    <a:pt x="6603" y="34169"/>
                  </a:cubicBezTo>
                  <a:cubicBezTo>
                    <a:pt x="6554" y="34429"/>
                    <a:pt x="6499" y="34687"/>
                    <a:pt x="6449" y="34947"/>
                  </a:cubicBezTo>
                  <a:cubicBezTo>
                    <a:pt x="6428" y="35064"/>
                    <a:pt x="6410" y="35182"/>
                    <a:pt x="6398" y="35301"/>
                  </a:cubicBezTo>
                  <a:cubicBezTo>
                    <a:pt x="6395" y="35341"/>
                    <a:pt x="6421" y="35382"/>
                    <a:pt x="6433" y="35424"/>
                  </a:cubicBezTo>
                  <a:cubicBezTo>
                    <a:pt x="6430" y="35473"/>
                    <a:pt x="6425" y="35523"/>
                    <a:pt x="6421" y="35573"/>
                  </a:cubicBezTo>
                  <a:cubicBezTo>
                    <a:pt x="6314" y="35631"/>
                    <a:pt x="6307" y="35672"/>
                    <a:pt x="6388" y="35753"/>
                  </a:cubicBezTo>
                  <a:cubicBezTo>
                    <a:pt x="6377" y="35824"/>
                    <a:pt x="6367" y="35895"/>
                    <a:pt x="6357" y="35965"/>
                  </a:cubicBezTo>
                  <a:cubicBezTo>
                    <a:pt x="6332" y="35985"/>
                    <a:pt x="6305" y="36006"/>
                    <a:pt x="6281" y="36026"/>
                  </a:cubicBezTo>
                  <a:cubicBezTo>
                    <a:pt x="6295" y="36046"/>
                    <a:pt x="6312" y="36066"/>
                    <a:pt x="6329" y="36086"/>
                  </a:cubicBezTo>
                  <a:cubicBezTo>
                    <a:pt x="6322" y="36136"/>
                    <a:pt x="6315" y="36187"/>
                    <a:pt x="6309" y="36237"/>
                  </a:cubicBezTo>
                  <a:cubicBezTo>
                    <a:pt x="6297" y="36266"/>
                    <a:pt x="6286" y="36298"/>
                    <a:pt x="6274" y="36328"/>
                  </a:cubicBezTo>
                  <a:cubicBezTo>
                    <a:pt x="6274" y="36328"/>
                    <a:pt x="6274" y="36329"/>
                    <a:pt x="6274" y="36329"/>
                  </a:cubicBezTo>
                  <a:lnTo>
                    <a:pt x="6274" y="36329"/>
                  </a:lnTo>
                  <a:cubicBezTo>
                    <a:pt x="6199" y="36367"/>
                    <a:pt x="6198" y="36377"/>
                    <a:pt x="6249" y="36452"/>
                  </a:cubicBezTo>
                  <a:cubicBezTo>
                    <a:pt x="6254" y="36426"/>
                    <a:pt x="6260" y="36399"/>
                    <a:pt x="6265" y="36374"/>
                  </a:cubicBezTo>
                  <a:lnTo>
                    <a:pt x="6265" y="36374"/>
                  </a:lnTo>
                  <a:cubicBezTo>
                    <a:pt x="6260" y="36400"/>
                    <a:pt x="6255" y="36426"/>
                    <a:pt x="6251" y="36452"/>
                  </a:cubicBezTo>
                  <a:cubicBezTo>
                    <a:pt x="6249" y="36501"/>
                    <a:pt x="6249" y="36551"/>
                    <a:pt x="6249" y="36601"/>
                  </a:cubicBezTo>
                  <a:cubicBezTo>
                    <a:pt x="6244" y="36611"/>
                    <a:pt x="6239" y="36621"/>
                    <a:pt x="6234" y="36631"/>
                  </a:cubicBezTo>
                  <a:cubicBezTo>
                    <a:pt x="6232" y="36631"/>
                    <a:pt x="6230" y="36631"/>
                    <a:pt x="6228" y="36631"/>
                  </a:cubicBezTo>
                  <a:cubicBezTo>
                    <a:pt x="6170" y="36631"/>
                    <a:pt x="6127" y="36653"/>
                    <a:pt x="6127" y="36718"/>
                  </a:cubicBezTo>
                  <a:cubicBezTo>
                    <a:pt x="6125" y="36768"/>
                    <a:pt x="6105" y="36833"/>
                    <a:pt x="6186" y="36843"/>
                  </a:cubicBezTo>
                  <a:cubicBezTo>
                    <a:pt x="6178" y="36882"/>
                    <a:pt x="6168" y="36922"/>
                    <a:pt x="6158" y="36963"/>
                  </a:cubicBezTo>
                  <a:cubicBezTo>
                    <a:pt x="6100" y="36967"/>
                    <a:pt x="6069" y="36997"/>
                    <a:pt x="6064" y="37054"/>
                  </a:cubicBezTo>
                  <a:cubicBezTo>
                    <a:pt x="6055" y="37162"/>
                    <a:pt x="6041" y="37268"/>
                    <a:pt x="6036" y="37376"/>
                  </a:cubicBezTo>
                  <a:cubicBezTo>
                    <a:pt x="6036" y="37409"/>
                    <a:pt x="6059" y="37445"/>
                    <a:pt x="6070" y="37480"/>
                  </a:cubicBezTo>
                  <a:cubicBezTo>
                    <a:pt x="6065" y="37520"/>
                    <a:pt x="6062" y="37558"/>
                    <a:pt x="6057" y="37598"/>
                  </a:cubicBezTo>
                  <a:cubicBezTo>
                    <a:pt x="5918" y="37670"/>
                    <a:pt x="5905" y="37732"/>
                    <a:pt x="6007" y="37841"/>
                  </a:cubicBezTo>
                  <a:cubicBezTo>
                    <a:pt x="6009" y="37871"/>
                    <a:pt x="6011" y="37902"/>
                    <a:pt x="6011" y="37932"/>
                  </a:cubicBezTo>
                  <a:cubicBezTo>
                    <a:pt x="6009" y="37952"/>
                    <a:pt x="6007" y="37972"/>
                    <a:pt x="6006" y="37992"/>
                  </a:cubicBezTo>
                  <a:cubicBezTo>
                    <a:pt x="5997" y="37992"/>
                    <a:pt x="5989" y="37993"/>
                    <a:pt x="5981" y="37993"/>
                  </a:cubicBezTo>
                  <a:cubicBezTo>
                    <a:pt x="5979" y="37993"/>
                    <a:pt x="5978" y="37993"/>
                    <a:pt x="5976" y="37993"/>
                  </a:cubicBezTo>
                  <a:cubicBezTo>
                    <a:pt x="5921" y="37993"/>
                    <a:pt x="5883" y="38020"/>
                    <a:pt x="5887" y="38078"/>
                  </a:cubicBezTo>
                  <a:cubicBezTo>
                    <a:pt x="5888" y="38134"/>
                    <a:pt x="5847" y="38212"/>
                    <a:pt x="5946" y="38233"/>
                  </a:cubicBezTo>
                  <a:cubicBezTo>
                    <a:pt x="5943" y="38263"/>
                    <a:pt x="5941" y="38293"/>
                    <a:pt x="5940" y="38323"/>
                  </a:cubicBezTo>
                  <a:cubicBezTo>
                    <a:pt x="5802" y="38399"/>
                    <a:pt x="5774" y="38561"/>
                    <a:pt x="5882" y="38656"/>
                  </a:cubicBezTo>
                  <a:cubicBezTo>
                    <a:pt x="5883" y="38667"/>
                    <a:pt x="5887" y="38677"/>
                    <a:pt x="5890" y="38689"/>
                  </a:cubicBezTo>
                  <a:lnTo>
                    <a:pt x="5855" y="38747"/>
                  </a:lnTo>
                  <a:cubicBezTo>
                    <a:pt x="5776" y="38800"/>
                    <a:pt x="5772" y="38828"/>
                    <a:pt x="5829" y="38930"/>
                  </a:cubicBezTo>
                  <a:cubicBezTo>
                    <a:pt x="5819" y="38990"/>
                    <a:pt x="5809" y="39050"/>
                    <a:pt x="5797" y="39109"/>
                  </a:cubicBezTo>
                  <a:cubicBezTo>
                    <a:pt x="5738" y="39112"/>
                    <a:pt x="5696" y="39144"/>
                    <a:pt x="5704" y="39202"/>
                  </a:cubicBezTo>
                  <a:cubicBezTo>
                    <a:pt x="5716" y="39273"/>
                    <a:pt x="5650" y="39366"/>
                    <a:pt x="5757" y="39411"/>
                  </a:cubicBezTo>
                  <a:cubicBezTo>
                    <a:pt x="5751" y="39432"/>
                    <a:pt x="5746" y="39454"/>
                    <a:pt x="5739" y="39475"/>
                  </a:cubicBezTo>
                  <a:cubicBezTo>
                    <a:pt x="5620" y="39538"/>
                    <a:pt x="5605" y="39637"/>
                    <a:pt x="5703" y="39713"/>
                  </a:cubicBezTo>
                  <a:cubicBezTo>
                    <a:pt x="5694" y="39765"/>
                    <a:pt x="5685" y="39814"/>
                    <a:pt x="5676" y="39864"/>
                  </a:cubicBezTo>
                  <a:cubicBezTo>
                    <a:pt x="5564" y="39930"/>
                    <a:pt x="5562" y="39952"/>
                    <a:pt x="5658" y="40048"/>
                  </a:cubicBezTo>
                  <a:cubicBezTo>
                    <a:pt x="5659" y="40048"/>
                    <a:pt x="5661" y="40049"/>
                    <a:pt x="5662" y="40049"/>
                  </a:cubicBezTo>
                  <a:cubicBezTo>
                    <a:pt x="5666" y="40049"/>
                    <a:pt x="5669" y="40047"/>
                    <a:pt x="5673" y="40046"/>
                  </a:cubicBezTo>
                  <a:lnTo>
                    <a:pt x="5673" y="40046"/>
                  </a:lnTo>
                  <a:cubicBezTo>
                    <a:pt x="5660" y="40106"/>
                    <a:pt x="5648" y="40167"/>
                    <a:pt x="5635" y="40228"/>
                  </a:cubicBezTo>
                  <a:cubicBezTo>
                    <a:pt x="5622" y="40232"/>
                    <a:pt x="5605" y="40232"/>
                    <a:pt x="5593" y="40238"/>
                  </a:cubicBezTo>
                  <a:cubicBezTo>
                    <a:pt x="5497" y="40313"/>
                    <a:pt x="5496" y="40367"/>
                    <a:pt x="5584" y="40530"/>
                  </a:cubicBezTo>
                  <a:cubicBezTo>
                    <a:pt x="5574" y="40591"/>
                    <a:pt x="5564" y="40652"/>
                    <a:pt x="5555" y="40712"/>
                  </a:cubicBezTo>
                  <a:cubicBezTo>
                    <a:pt x="5436" y="40763"/>
                    <a:pt x="5423" y="40848"/>
                    <a:pt x="5522" y="40924"/>
                  </a:cubicBezTo>
                  <a:lnTo>
                    <a:pt x="5522" y="41074"/>
                  </a:lnTo>
                  <a:cubicBezTo>
                    <a:pt x="5514" y="41074"/>
                    <a:pt x="5506" y="41076"/>
                    <a:pt x="5497" y="41076"/>
                  </a:cubicBezTo>
                  <a:cubicBezTo>
                    <a:pt x="5380" y="41139"/>
                    <a:pt x="5362" y="41258"/>
                    <a:pt x="5458" y="41346"/>
                  </a:cubicBezTo>
                  <a:lnTo>
                    <a:pt x="5435" y="41469"/>
                  </a:lnTo>
                  <a:cubicBezTo>
                    <a:pt x="5367" y="41470"/>
                    <a:pt x="5335" y="41508"/>
                    <a:pt x="5342" y="41571"/>
                  </a:cubicBezTo>
                  <a:cubicBezTo>
                    <a:pt x="5348" y="41631"/>
                    <a:pt x="5297" y="41715"/>
                    <a:pt x="5403" y="41740"/>
                  </a:cubicBezTo>
                  <a:cubicBezTo>
                    <a:pt x="5400" y="41790"/>
                    <a:pt x="5396" y="41839"/>
                    <a:pt x="5393" y="41891"/>
                  </a:cubicBezTo>
                  <a:cubicBezTo>
                    <a:pt x="5257" y="41934"/>
                    <a:pt x="5279" y="42050"/>
                    <a:pt x="5284" y="42151"/>
                  </a:cubicBezTo>
                  <a:cubicBezTo>
                    <a:pt x="5284" y="42176"/>
                    <a:pt x="5320" y="42199"/>
                    <a:pt x="5338" y="42222"/>
                  </a:cubicBezTo>
                  <a:cubicBezTo>
                    <a:pt x="5342" y="42233"/>
                    <a:pt x="5345" y="42243"/>
                    <a:pt x="5348" y="42253"/>
                  </a:cubicBezTo>
                  <a:cubicBezTo>
                    <a:pt x="5347" y="42283"/>
                    <a:pt x="5345" y="42315"/>
                    <a:pt x="5343" y="42344"/>
                  </a:cubicBezTo>
                  <a:cubicBezTo>
                    <a:pt x="5334" y="42354"/>
                    <a:pt x="5324" y="42364"/>
                    <a:pt x="5315" y="42374"/>
                  </a:cubicBezTo>
                  <a:cubicBezTo>
                    <a:pt x="5196" y="42426"/>
                    <a:pt x="5183" y="42510"/>
                    <a:pt x="5281" y="42584"/>
                  </a:cubicBezTo>
                  <a:cubicBezTo>
                    <a:pt x="5284" y="42616"/>
                    <a:pt x="5286" y="42646"/>
                    <a:pt x="5289" y="42677"/>
                  </a:cubicBezTo>
                  <a:cubicBezTo>
                    <a:pt x="5286" y="42727"/>
                    <a:pt x="5282" y="42777"/>
                    <a:pt x="5281" y="42826"/>
                  </a:cubicBezTo>
                  <a:cubicBezTo>
                    <a:pt x="5271" y="42848"/>
                    <a:pt x="5261" y="42868"/>
                    <a:pt x="5252" y="42887"/>
                  </a:cubicBezTo>
                  <a:cubicBezTo>
                    <a:pt x="5233" y="42904"/>
                    <a:pt x="5194" y="42924"/>
                    <a:pt x="5196" y="42935"/>
                  </a:cubicBezTo>
                  <a:cubicBezTo>
                    <a:pt x="5199" y="42962"/>
                    <a:pt x="5226" y="42985"/>
                    <a:pt x="5242" y="43008"/>
                  </a:cubicBezTo>
                  <a:cubicBezTo>
                    <a:pt x="5247" y="43028"/>
                    <a:pt x="5251" y="43050"/>
                    <a:pt x="5254" y="43070"/>
                  </a:cubicBezTo>
                  <a:cubicBezTo>
                    <a:pt x="5251" y="43109"/>
                    <a:pt x="5246" y="43149"/>
                    <a:pt x="5242" y="43187"/>
                  </a:cubicBezTo>
                  <a:cubicBezTo>
                    <a:pt x="5237" y="43209"/>
                    <a:pt x="5233" y="43230"/>
                    <a:pt x="5228" y="43252"/>
                  </a:cubicBezTo>
                  <a:cubicBezTo>
                    <a:pt x="5224" y="43282"/>
                    <a:pt x="5221" y="43311"/>
                    <a:pt x="5219" y="43341"/>
                  </a:cubicBezTo>
                  <a:cubicBezTo>
                    <a:pt x="5211" y="43341"/>
                    <a:pt x="5203" y="43343"/>
                    <a:pt x="5196" y="43343"/>
                  </a:cubicBezTo>
                  <a:cubicBezTo>
                    <a:pt x="5079" y="43407"/>
                    <a:pt x="5064" y="43505"/>
                    <a:pt x="5160" y="43583"/>
                  </a:cubicBezTo>
                  <a:cubicBezTo>
                    <a:pt x="5158" y="43623"/>
                    <a:pt x="5156" y="43664"/>
                    <a:pt x="5155" y="43704"/>
                  </a:cubicBezTo>
                  <a:cubicBezTo>
                    <a:pt x="5021" y="43806"/>
                    <a:pt x="5009" y="43879"/>
                    <a:pt x="5105" y="44038"/>
                  </a:cubicBezTo>
                  <a:cubicBezTo>
                    <a:pt x="5107" y="44089"/>
                    <a:pt x="5108" y="44139"/>
                    <a:pt x="5110" y="44189"/>
                  </a:cubicBezTo>
                  <a:cubicBezTo>
                    <a:pt x="5105" y="44209"/>
                    <a:pt x="5100" y="44229"/>
                    <a:pt x="5093" y="44247"/>
                  </a:cubicBezTo>
                  <a:cubicBezTo>
                    <a:pt x="5042" y="44253"/>
                    <a:pt x="5014" y="44282"/>
                    <a:pt x="5011" y="44333"/>
                  </a:cubicBezTo>
                  <a:cubicBezTo>
                    <a:pt x="5004" y="44416"/>
                    <a:pt x="4996" y="44498"/>
                    <a:pt x="4992" y="44581"/>
                  </a:cubicBezTo>
                  <a:cubicBezTo>
                    <a:pt x="4992" y="44591"/>
                    <a:pt x="5022" y="44601"/>
                    <a:pt x="5037" y="44609"/>
                  </a:cubicBezTo>
                  <a:cubicBezTo>
                    <a:pt x="5034" y="44651"/>
                    <a:pt x="5031" y="44690"/>
                    <a:pt x="5027" y="44730"/>
                  </a:cubicBezTo>
                  <a:cubicBezTo>
                    <a:pt x="4911" y="44800"/>
                    <a:pt x="4875" y="44950"/>
                    <a:pt x="4951" y="45055"/>
                  </a:cubicBezTo>
                  <a:cubicBezTo>
                    <a:pt x="4956" y="45061"/>
                    <a:pt x="4969" y="45061"/>
                    <a:pt x="4979" y="45063"/>
                  </a:cubicBezTo>
                  <a:cubicBezTo>
                    <a:pt x="4971" y="45134"/>
                    <a:pt x="4963" y="45204"/>
                    <a:pt x="4954" y="45275"/>
                  </a:cubicBezTo>
                  <a:cubicBezTo>
                    <a:pt x="4890" y="45277"/>
                    <a:pt x="4867" y="45326"/>
                    <a:pt x="4862" y="45374"/>
                  </a:cubicBezTo>
                  <a:cubicBezTo>
                    <a:pt x="4852" y="45479"/>
                    <a:pt x="4843" y="45585"/>
                    <a:pt x="4925" y="45671"/>
                  </a:cubicBezTo>
                  <a:cubicBezTo>
                    <a:pt x="4916" y="45740"/>
                    <a:pt x="4910" y="45810"/>
                    <a:pt x="4903" y="45879"/>
                  </a:cubicBezTo>
                  <a:cubicBezTo>
                    <a:pt x="4882" y="45888"/>
                    <a:pt x="4843" y="45893"/>
                    <a:pt x="4840" y="45904"/>
                  </a:cubicBezTo>
                  <a:cubicBezTo>
                    <a:pt x="4825" y="45970"/>
                    <a:pt x="4815" y="46037"/>
                    <a:pt x="4812" y="46104"/>
                  </a:cubicBezTo>
                  <a:cubicBezTo>
                    <a:pt x="4810" y="46119"/>
                    <a:pt x="4843" y="46136"/>
                    <a:pt x="4860" y="46152"/>
                  </a:cubicBezTo>
                  <a:lnTo>
                    <a:pt x="4868" y="46275"/>
                  </a:lnTo>
                  <a:cubicBezTo>
                    <a:pt x="4867" y="46293"/>
                    <a:pt x="4865" y="46313"/>
                    <a:pt x="4862" y="46331"/>
                  </a:cubicBezTo>
                  <a:cubicBezTo>
                    <a:pt x="4860" y="46373"/>
                    <a:pt x="4858" y="46412"/>
                    <a:pt x="4857" y="46454"/>
                  </a:cubicBezTo>
                  <a:cubicBezTo>
                    <a:pt x="4848" y="46464"/>
                    <a:pt x="4840" y="46475"/>
                    <a:pt x="4832" y="46485"/>
                  </a:cubicBezTo>
                  <a:cubicBezTo>
                    <a:pt x="4829" y="46576"/>
                    <a:pt x="4824" y="46666"/>
                    <a:pt x="4820" y="46755"/>
                  </a:cubicBezTo>
                  <a:cubicBezTo>
                    <a:pt x="4812" y="46826"/>
                    <a:pt x="4804" y="46898"/>
                    <a:pt x="4795" y="46967"/>
                  </a:cubicBezTo>
                  <a:cubicBezTo>
                    <a:pt x="4742" y="46979"/>
                    <a:pt x="4724" y="46999"/>
                    <a:pt x="4781" y="47033"/>
                  </a:cubicBezTo>
                  <a:cubicBezTo>
                    <a:pt x="4777" y="47083"/>
                    <a:pt x="4772" y="47131"/>
                    <a:pt x="4769" y="47179"/>
                  </a:cubicBezTo>
                  <a:cubicBezTo>
                    <a:pt x="4751" y="47187"/>
                    <a:pt x="4726" y="47189"/>
                    <a:pt x="4718" y="47202"/>
                  </a:cubicBezTo>
                  <a:cubicBezTo>
                    <a:pt x="4655" y="47297"/>
                    <a:pt x="4666" y="47396"/>
                    <a:pt x="4698" y="47495"/>
                  </a:cubicBezTo>
                  <a:cubicBezTo>
                    <a:pt x="4699" y="47505"/>
                    <a:pt x="4723" y="47507"/>
                    <a:pt x="4736" y="47512"/>
                  </a:cubicBezTo>
                  <a:cubicBezTo>
                    <a:pt x="4728" y="47662"/>
                    <a:pt x="4718" y="47815"/>
                    <a:pt x="4709" y="47965"/>
                  </a:cubicBezTo>
                  <a:cubicBezTo>
                    <a:pt x="4645" y="47970"/>
                    <a:pt x="4623" y="48020"/>
                    <a:pt x="4622" y="48068"/>
                  </a:cubicBezTo>
                  <a:cubicBezTo>
                    <a:pt x="4615" y="48206"/>
                    <a:pt x="4617" y="48345"/>
                    <a:pt x="4622" y="48484"/>
                  </a:cubicBezTo>
                  <a:cubicBezTo>
                    <a:pt x="4622" y="48502"/>
                    <a:pt x="4656" y="48520"/>
                    <a:pt x="4676" y="48540"/>
                  </a:cubicBezTo>
                  <a:cubicBezTo>
                    <a:pt x="4675" y="48792"/>
                    <a:pt x="4675" y="49043"/>
                    <a:pt x="4673" y="49295"/>
                  </a:cubicBezTo>
                  <a:cubicBezTo>
                    <a:pt x="4669" y="49295"/>
                    <a:pt x="4665" y="49294"/>
                    <a:pt x="4661" y="49294"/>
                  </a:cubicBezTo>
                  <a:cubicBezTo>
                    <a:pt x="4605" y="49294"/>
                    <a:pt x="4585" y="49327"/>
                    <a:pt x="4585" y="49386"/>
                  </a:cubicBezTo>
                  <a:cubicBezTo>
                    <a:pt x="4588" y="49608"/>
                    <a:pt x="4603" y="49826"/>
                    <a:pt x="4749" y="50014"/>
                  </a:cubicBezTo>
                  <a:cubicBezTo>
                    <a:pt x="4797" y="50076"/>
                    <a:pt x="4842" y="50144"/>
                    <a:pt x="4878" y="50216"/>
                  </a:cubicBezTo>
                  <a:cubicBezTo>
                    <a:pt x="4914" y="50288"/>
                    <a:pt x="4964" y="50324"/>
                    <a:pt x="5036" y="50324"/>
                  </a:cubicBezTo>
                  <a:cubicBezTo>
                    <a:pt x="5047" y="50324"/>
                    <a:pt x="5059" y="50323"/>
                    <a:pt x="5072" y="50321"/>
                  </a:cubicBezTo>
                  <a:cubicBezTo>
                    <a:pt x="5082" y="50330"/>
                    <a:pt x="5092" y="50338"/>
                    <a:pt x="5102" y="50346"/>
                  </a:cubicBezTo>
                  <a:cubicBezTo>
                    <a:pt x="5118" y="50386"/>
                    <a:pt x="5125" y="50439"/>
                    <a:pt x="5155" y="50466"/>
                  </a:cubicBezTo>
                  <a:cubicBezTo>
                    <a:pt x="5276" y="50567"/>
                    <a:pt x="5408" y="50654"/>
                    <a:pt x="5577" y="50719"/>
                  </a:cubicBezTo>
                  <a:cubicBezTo>
                    <a:pt x="5590" y="50676"/>
                    <a:pt x="5602" y="50641"/>
                    <a:pt x="5612" y="50606"/>
                  </a:cubicBezTo>
                  <a:cubicBezTo>
                    <a:pt x="5752" y="50591"/>
                    <a:pt x="5799" y="50477"/>
                    <a:pt x="5839" y="50371"/>
                  </a:cubicBezTo>
                  <a:cubicBezTo>
                    <a:pt x="5928" y="50138"/>
                    <a:pt x="6021" y="49904"/>
                    <a:pt x="6084" y="49663"/>
                  </a:cubicBezTo>
                  <a:cubicBezTo>
                    <a:pt x="6269" y="48951"/>
                    <a:pt x="6440" y="48235"/>
                    <a:pt x="6617" y="47522"/>
                  </a:cubicBezTo>
                  <a:cubicBezTo>
                    <a:pt x="6650" y="47386"/>
                    <a:pt x="6686" y="47252"/>
                    <a:pt x="6721" y="47116"/>
                  </a:cubicBezTo>
                  <a:cubicBezTo>
                    <a:pt x="6829" y="47070"/>
                    <a:pt x="6835" y="47045"/>
                    <a:pt x="6756" y="46967"/>
                  </a:cubicBezTo>
                  <a:cubicBezTo>
                    <a:pt x="6807" y="46735"/>
                    <a:pt x="6858" y="46505"/>
                    <a:pt x="6908" y="46273"/>
                  </a:cubicBezTo>
                  <a:cubicBezTo>
                    <a:pt x="6925" y="46262"/>
                    <a:pt x="6940" y="46248"/>
                    <a:pt x="6956" y="46237"/>
                  </a:cubicBezTo>
                  <a:cubicBezTo>
                    <a:pt x="6941" y="46229"/>
                    <a:pt x="6926" y="46220"/>
                    <a:pt x="6913" y="46212"/>
                  </a:cubicBezTo>
                  <a:cubicBezTo>
                    <a:pt x="6961" y="45989"/>
                    <a:pt x="7009" y="45765"/>
                    <a:pt x="7060" y="45542"/>
                  </a:cubicBezTo>
                  <a:cubicBezTo>
                    <a:pt x="7127" y="45260"/>
                    <a:pt x="7196" y="44980"/>
                    <a:pt x="7264" y="44699"/>
                  </a:cubicBezTo>
                  <a:cubicBezTo>
                    <a:pt x="7345" y="44667"/>
                    <a:pt x="7349" y="44656"/>
                    <a:pt x="7294" y="44576"/>
                  </a:cubicBezTo>
                  <a:cubicBezTo>
                    <a:pt x="7329" y="44417"/>
                    <a:pt x="7363" y="44257"/>
                    <a:pt x="7398" y="44096"/>
                  </a:cubicBezTo>
                  <a:cubicBezTo>
                    <a:pt x="7443" y="44086"/>
                    <a:pt x="7464" y="44070"/>
                    <a:pt x="7416" y="44033"/>
                  </a:cubicBezTo>
                  <a:cubicBezTo>
                    <a:pt x="7423" y="43995"/>
                    <a:pt x="7426" y="43954"/>
                    <a:pt x="7435" y="43916"/>
                  </a:cubicBezTo>
                  <a:cubicBezTo>
                    <a:pt x="7488" y="43690"/>
                    <a:pt x="7541" y="43467"/>
                    <a:pt x="7594" y="43243"/>
                  </a:cubicBezTo>
                  <a:cubicBezTo>
                    <a:pt x="7789" y="42404"/>
                    <a:pt x="7981" y="41565"/>
                    <a:pt x="8180" y="40727"/>
                  </a:cubicBezTo>
                  <a:cubicBezTo>
                    <a:pt x="8274" y="40328"/>
                    <a:pt x="8378" y="39930"/>
                    <a:pt x="8479" y="39533"/>
                  </a:cubicBezTo>
                  <a:cubicBezTo>
                    <a:pt x="8544" y="39518"/>
                    <a:pt x="8556" y="39488"/>
                    <a:pt x="8504" y="39440"/>
                  </a:cubicBezTo>
                  <a:cubicBezTo>
                    <a:pt x="8534" y="39300"/>
                    <a:pt x="8564" y="39159"/>
                    <a:pt x="8594" y="39018"/>
                  </a:cubicBezTo>
                  <a:cubicBezTo>
                    <a:pt x="8647" y="38798"/>
                    <a:pt x="8701" y="38578"/>
                    <a:pt x="8756" y="38356"/>
                  </a:cubicBezTo>
                  <a:cubicBezTo>
                    <a:pt x="8772" y="38295"/>
                    <a:pt x="8789" y="38233"/>
                    <a:pt x="8807" y="38172"/>
                  </a:cubicBezTo>
                  <a:cubicBezTo>
                    <a:pt x="8887" y="37884"/>
                    <a:pt x="8966" y="37594"/>
                    <a:pt x="9046" y="37306"/>
                  </a:cubicBezTo>
                  <a:cubicBezTo>
                    <a:pt x="9118" y="37041"/>
                    <a:pt x="9190" y="36775"/>
                    <a:pt x="9261" y="36510"/>
                  </a:cubicBezTo>
                  <a:cubicBezTo>
                    <a:pt x="9277" y="36498"/>
                    <a:pt x="9292" y="36488"/>
                    <a:pt x="9309" y="36477"/>
                  </a:cubicBezTo>
                  <a:cubicBezTo>
                    <a:pt x="9296" y="36467"/>
                    <a:pt x="9281" y="36458"/>
                    <a:pt x="9267" y="36450"/>
                  </a:cubicBezTo>
                  <a:cubicBezTo>
                    <a:pt x="9269" y="36420"/>
                    <a:pt x="9271" y="36392"/>
                    <a:pt x="9271" y="36362"/>
                  </a:cubicBezTo>
                  <a:cubicBezTo>
                    <a:pt x="9289" y="36316"/>
                    <a:pt x="9309" y="36271"/>
                    <a:pt x="9322" y="36223"/>
                  </a:cubicBezTo>
                  <a:cubicBezTo>
                    <a:pt x="9355" y="36117"/>
                    <a:pt x="9385" y="36011"/>
                    <a:pt x="9415" y="35905"/>
                  </a:cubicBezTo>
                  <a:cubicBezTo>
                    <a:pt x="9448" y="35886"/>
                    <a:pt x="9489" y="35872"/>
                    <a:pt x="9511" y="35844"/>
                  </a:cubicBezTo>
                  <a:cubicBezTo>
                    <a:pt x="9549" y="35794"/>
                    <a:pt x="9529" y="35761"/>
                    <a:pt x="9468" y="35753"/>
                  </a:cubicBezTo>
                  <a:cubicBezTo>
                    <a:pt x="9469" y="35723"/>
                    <a:pt x="9471" y="35693"/>
                    <a:pt x="9474" y="35664"/>
                  </a:cubicBezTo>
                  <a:cubicBezTo>
                    <a:pt x="9486" y="35614"/>
                    <a:pt x="9499" y="35563"/>
                    <a:pt x="9511" y="35513"/>
                  </a:cubicBezTo>
                  <a:cubicBezTo>
                    <a:pt x="9546" y="35505"/>
                    <a:pt x="9575" y="35495"/>
                    <a:pt x="9537" y="35455"/>
                  </a:cubicBezTo>
                  <a:lnTo>
                    <a:pt x="9541" y="35390"/>
                  </a:lnTo>
                  <a:cubicBezTo>
                    <a:pt x="9549" y="35381"/>
                    <a:pt x="9556" y="35371"/>
                    <a:pt x="9562" y="35361"/>
                  </a:cubicBezTo>
                  <a:cubicBezTo>
                    <a:pt x="9565" y="35331"/>
                    <a:pt x="9569" y="35299"/>
                    <a:pt x="9572" y="35270"/>
                  </a:cubicBezTo>
                  <a:cubicBezTo>
                    <a:pt x="9579" y="35260"/>
                    <a:pt x="9585" y="35251"/>
                    <a:pt x="9594" y="35241"/>
                  </a:cubicBezTo>
                  <a:cubicBezTo>
                    <a:pt x="9597" y="35210"/>
                    <a:pt x="9600" y="35179"/>
                    <a:pt x="9604" y="35147"/>
                  </a:cubicBezTo>
                  <a:cubicBezTo>
                    <a:pt x="9610" y="35139"/>
                    <a:pt x="9617" y="35131"/>
                    <a:pt x="9623" y="35122"/>
                  </a:cubicBezTo>
                  <a:cubicBezTo>
                    <a:pt x="9633" y="35102"/>
                    <a:pt x="9643" y="35081"/>
                    <a:pt x="9653" y="35059"/>
                  </a:cubicBezTo>
                  <a:cubicBezTo>
                    <a:pt x="9755" y="35018"/>
                    <a:pt x="9764" y="34995"/>
                    <a:pt x="9706" y="34906"/>
                  </a:cubicBezTo>
                  <a:lnTo>
                    <a:pt x="9706" y="34906"/>
                  </a:lnTo>
                  <a:cubicBezTo>
                    <a:pt x="9706" y="34906"/>
                    <a:pt x="9706" y="34906"/>
                    <a:pt x="9706" y="34905"/>
                  </a:cubicBezTo>
                  <a:cubicBezTo>
                    <a:pt x="9716" y="34864"/>
                    <a:pt x="9726" y="34824"/>
                    <a:pt x="9736" y="34785"/>
                  </a:cubicBezTo>
                  <a:cubicBezTo>
                    <a:pt x="9736" y="34784"/>
                    <a:pt x="9736" y="34784"/>
                    <a:pt x="9736" y="34784"/>
                  </a:cubicBezTo>
                  <a:lnTo>
                    <a:pt x="9736" y="34784"/>
                  </a:lnTo>
                  <a:cubicBezTo>
                    <a:pt x="9817" y="34756"/>
                    <a:pt x="9820" y="34746"/>
                    <a:pt x="9771" y="34665"/>
                  </a:cubicBezTo>
                  <a:lnTo>
                    <a:pt x="9771" y="34665"/>
                  </a:lnTo>
                  <a:cubicBezTo>
                    <a:pt x="9771" y="34665"/>
                    <a:pt x="9771" y="34665"/>
                    <a:pt x="9771" y="34665"/>
                  </a:cubicBezTo>
                  <a:cubicBezTo>
                    <a:pt x="9801" y="34564"/>
                    <a:pt x="9829" y="34463"/>
                    <a:pt x="9857" y="34361"/>
                  </a:cubicBezTo>
                  <a:cubicBezTo>
                    <a:pt x="9938" y="34333"/>
                    <a:pt x="9941" y="34323"/>
                    <a:pt x="9892" y="34241"/>
                  </a:cubicBezTo>
                  <a:cubicBezTo>
                    <a:pt x="9923" y="34121"/>
                    <a:pt x="9955" y="34001"/>
                    <a:pt x="9986" y="33881"/>
                  </a:cubicBezTo>
                  <a:cubicBezTo>
                    <a:pt x="10032" y="33872"/>
                    <a:pt x="10062" y="33857"/>
                    <a:pt x="10008" y="33816"/>
                  </a:cubicBezTo>
                  <a:cubicBezTo>
                    <a:pt x="10013" y="33781"/>
                    <a:pt x="10014" y="33746"/>
                    <a:pt x="10024" y="33713"/>
                  </a:cubicBezTo>
                  <a:cubicBezTo>
                    <a:pt x="10107" y="33425"/>
                    <a:pt x="10191" y="33137"/>
                    <a:pt x="10276" y="32851"/>
                  </a:cubicBezTo>
                  <a:cubicBezTo>
                    <a:pt x="10292" y="32798"/>
                    <a:pt x="10319" y="32750"/>
                    <a:pt x="10340" y="32700"/>
                  </a:cubicBezTo>
                  <a:lnTo>
                    <a:pt x="10364" y="32607"/>
                  </a:lnTo>
                  <a:cubicBezTo>
                    <a:pt x="10364" y="32607"/>
                    <a:pt x="10364" y="32606"/>
                    <a:pt x="10364" y="32606"/>
                  </a:cubicBezTo>
                  <a:lnTo>
                    <a:pt x="10364" y="32606"/>
                  </a:lnTo>
                  <a:cubicBezTo>
                    <a:pt x="10381" y="32607"/>
                    <a:pt x="10398" y="32607"/>
                    <a:pt x="10414" y="32607"/>
                  </a:cubicBezTo>
                  <a:cubicBezTo>
                    <a:pt x="10601" y="32607"/>
                    <a:pt x="10661" y="32541"/>
                    <a:pt x="10680" y="32339"/>
                  </a:cubicBezTo>
                  <a:cubicBezTo>
                    <a:pt x="10683" y="32308"/>
                    <a:pt x="10695" y="32270"/>
                    <a:pt x="10715" y="32246"/>
                  </a:cubicBezTo>
                  <a:cubicBezTo>
                    <a:pt x="10766" y="32188"/>
                    <a:pt x="10772" y="32121"/>
                    <a:pt x="10769" y="32049"/>
                  </a:cubicBezTo>
                  <a:cubicBezTo>
                    <a:pt x="10766" y="31955"/>
                    <a:pt x="10758" y="31859"/>
                    <a:pt x="10854" y="31806"/>
                  </a:cubicBezTo>
                  <a:cubicBezTo>
                    <a:pt x="10841" y="31767"/>
                    <a:pt x="10820" y="31742"/>
                    <a:pt x="10798" y="31742"/>
                  </a:cubicBezTo>
                  <a:cubicBezTo>
                    <a:pt x="10787" y="31742"/>
                    <a:pt x="10775" y="31749"/>
                    <a:pt x="10764" y="31765"/>
                  </a:cubicBezTo>
                  <a:cubicBezTo>
                    <a:pt x="10727" y="31819"/>
                    <a:pt x="10680" y="31824"/>
                    <a:pt x="10630" y="31824"/>
                  </a:cubicBezTo>
                  <a:cubicBezTo>
                    <a:pt x="10617" y="31824"/>
                    <a:pt x="10605" y="31824"/>
                    <a:pt x="10592" y="31824"/>
                  </a:cubicBezTo>
                  <a:cubicBezTo>
                    <a:pt x="10604" y="31784"/>
                    <a:pt x="10614" y="31745"/>
                    <a:pt x="10625" y="31705"/>
                  </a:cubicBezTo>
                  <a:cubicBezTo>
                    <a:pt x="10671" y="31705"/>
                    <a:pt x="10726" y="31700"/>
                    <a:pt x="10729" y="31645"/>
                  </a:cubicBezTo>
                  <a:cubicBezTo>
                    <a:pt x="10733" y="31616"/>
                    <a:pt x="10696" y="31582"/>
                    <a:pt x="10676" y="31553"/>
                  </a:cubicBezTo>
                  <a:cubicBezTo>
                    <a:pt x="10688" y="31511"/>
                    <a:pt x="10701" y="31471"/>
                    <a:pt x="10713" y="31432"/>
                  </a:cubicBezTo>
                  <a:cubicBezTo>
                    <a:pt x="10779" y="31207"/>
                    <a:pt x="10844" y="30980"/>
                    <a:pt x="10912" y="30755"/>
                  </a:cubicBezTo>
                  <a:cubicBezTo>
                    <a:pt x="10966" y="30577"/>
                    <a:pt x="11023" y="30400"/>
                    <a:pt x="11079" y="30223"/>
                  </a:cubicBezTo>
                  <a:cubicBezTo>
                    <a:pt x="11185" y="30137"/>
                    <a:pt x="11201" y="30087"/>
                    <a:pt x="11160" y="29980"/>
                  </a:cubicBezTo>
                  <a:cubicBezTo>
                    <a:pt x="11248" y="29708"/>
                    <a:pt x="11335" y="29435"/>
                    <a:pt x="11425" y="29162"/>
                  </a:cubicBezTo>
                  <a:cubicBezTo>
                    <a:pt x="11425" y="29162"/>
                    <a:pt x="11425" y="29161"/>
                    <a:pt x="11425" y="29161"/>
                  </a:cubicBezTo>
                  <a:lnTo>
                    <a:pt x="11425" y="29161"/>
                  </a:lnTo>
                  <a:cubicBezTo>
                    <a:pt x="11506" y="29135"/>
                    <a:pt x="11509" y="29123"/>
                    <a:pt x="11460" y="29043"/>
                  </a:cubicBezTo>
                  <a:lnTo>
                    <a:pt x="11460" y="29043"/>
                  </a:lnTo>
                  <a:cubicBezTo>
                    <a:pt x="11460" y="29043"/>
                    <a:pt x="11460" y="29043"/>
                    <a:pt x="11460" y="29043"/>
                  </a:cubicBezTo>
                  <a:cubicBezTo>
                    <a:pt x="11532" y="28822"/>
                    <a:pt x="11605" y="28601"/>
                    <a:pt x="11677" y="28379"/>
                  </a:cubicBezTo>
                  <a:cubicBezTo>
                    <a:pt x="11685" y="28359"/>
                    <a:pt x="11693" y="28337"/>
                    <a:pt x="11700" y="28317"/>
                  </a:cubicBezTo>
                  <a:cubicBezTo>
                    <a:pt x="11754" y="28147"/>
                    <a:pt x="11807" y="27976"/>
                    <a:pt x="11860" y="27806"/>
                  </a:cubicBezTo>
                  <a:cubicBezTo>
                    <a:pt x="11869" y="27784"/>
                    <a:pt x="11877" y="27764"/>
                    <a:pt x="11885" y="27745"/>
                  </a:cubicBezTo>
                  <a:cubicBezTo>
                    <a:pt x="11895" y="27713"/>
                    <a:pt x="11905" y="27683"/>
                    <a:pt x="11915" y="27653"/>
                  </a:cubicBezTo>
                  <a:cubicBezTo>
                    <a:pt x="11925" y="27624"/>
                    <a:pt x="11935" y="27592"/>
                    <a:pt x="11945" y="27562"/>
                  </a:cubicBezTo>
                  <a:cubicBezTo>
                    <a:pt x="12029" y="27301"/>
                    <a:pt x="12114" y="27039"/>
                    <a:pt x="12201" y="26779"/>
                  </a:cubicBezTo>
                  <a:cubicBezTo>
                    <a:pt x="12243" y="26657"/>
                    <a:pt x="12291" y="26536"/>
                    <a:pt x="12337" y="26415"/>
                  </a:cubicBezTo>
                  <a:cubicBezTo>
                    <a:pt x="12377" y="26302"/>
                    <a:pt x="12415" y="26188"/>
                    <a:pt x="12455" y="26076"/>
                  </a:cubicBezTo>
                  <a:cubicBezTo>
                    <a:pt x="12504" y="25920"/>
                    <a:pt x="12554" y="25766"/>
                    <a:pt x="12602" y="25610"/>
                  </a:cubicBezTo>
                  <a:cubicBezTo>
                    <a:pt x="12619" y="25559"/>
                    <a:pt x="12630" y="25506"/>
                    <a:pt x="12643" y="25453"/>
                  </a:cubicBezTo>
                  <a:cubicBezTo>
                    <a:pt x="12678" y="25380"/>
                    <a:pt x="12715" y="25306"/>
                    <a:pt x="12749" y="25231"/>
                  </a:cubicBezTo>
                  <a:cubicBezTo>
                    <a:pt x="12773" y="25163"/>
                    <a:pt x="12797" y="25094"/>
                    <a:pt x="12821" y="25024"/>
                  </a:cubicBezTo>
                  <a:lnTo>
                    <a:pt x="12849" y="24874"/>
                  </a:lnTo>
                  <a:cubicBezTo>
                    <a:pt x="12880" y="24792"/>
                    <a:pt x="12910" y="24711"/>
                    <a:pt x="12940" y="24632"/>
                  </a:cubicBezTo>
                  <a:cubicBezTo>
                    <a:pt x="12960" y="24590"/>
                    <a:pt x="12981" y="24551"/>
                    <a:pt x="12996" y="24509"/>
                  </a:cubicBezTo>
                  <a:cubicBezTo>
                    <a:pt x="13210" y="23925"/>
                    <a:pt x="13420" y="23339"/>
                    <a:pt x="13634" y="22756"/>
                  </a:cubicBezTo>
                  <a:cubicBezTo>
                    <a:pt x="13730" y="22493"/>
                    <a:pt x="13834" y="22233"/>
                    <a:pt x="13935" y="21971"/>
                  </a:cubicBezTo>
                  <a:cubicBezTo>
                    <a:pt x="13975" y="21870"/>
                    <a:pt x="14016" y="21769"/>
                    <a:pt x="14056" y="21670"/>
                  </a:cubicBezTo>
                  <a:lnTo>
                    <a:pt x="14263" y="21123"/>
                  </a:lnTo>
                  <a:cubicBezTo>
                    <a:pt x="14274" y="21094"/>
                    <a:pt x="14284" y="21064"/>
                    <a:pt x="14296" y="21034"/>
                  </a:cubicBezTo>
                  <a:cubicBezTo>
                    <a:pt x="14339" y="20923"/>
                    <a:pt x="14380" y="20812"/>
                    <a:pt x="14423" y="20703"/>
                  </a:cubicBezTo>
                  <a:cubicBezTo>
                    <a:pt x="14451" y="20640"/>
                    <a:pt x="14478" y="20577"/>
                    <a:pt x="14506" y="20516"/>
                  </a:cubicBezTo>
                  <a:cubicBezTo>
                    <a:pt x="14544" y="20415"/>
                    <a:pt x="14582" y="20315"/>
                    <a:pt x="14622" y="20214"/>
                  </a:cubicBezTo>
                  <a:cubicBezTo>
                    <a:pt x="14635" y="20176"/>
                    <a:pt x="14648" y="20137"/>
                    <a:pt x="14662" y="20099"/>
                  </a:cubicBezTo>
                  <a:cubicBezTo>
                    <a:pt x="14678" y="20046"/>
                    <a:pt x="14690" y="19991"/>
                    <a:pt x="14711" y="19940"/>
                  </a:cubicBezTo>
                  <a:cubicBezTo>
                    <a:pt x="14905" y="19461"/>
                    <a:pt x="15099" y="18981"/>
                    <a:pt x="15296" y="18504"/>
                  </a:cubicBezTo>
                  <a:cubicBezTo>
                    <a:pt x="15390" y="18277"/>
                    <a:pt x="15495" y="18054"/>
                    <a:pt x="15594" y="17830"/>
                  </a:cubicBezTo>
                  <a:cubicBezTo>
                    <a:pt x="15602" y="17809"/>
                    <a:pt x="15612" y="17789"/>
                    <a:pt x="15620" y="17767"/>
                  </a:cubicBezTo>
                  <a:cubicBezTo>
                    <a:pt x="15683" y="17605"/>
                    <a:pt x="15745" y="17441"/>
                    <a:pt x="15811" y="17277"/>
                  </a:cubicBezTo>
                  <a:cubicBezTo>
                    <a:pt x="15834" y="17218"/>
                    <a:pt x="15867" y="17163"/>
                    <a:pt x="15897" y="17105"/>
                  </a:cubicBezTo>
                  <a:cubicBezTo>
                    <a:pt x="15945" y="16994"/>
                    <a:pt x="15993" y="16882"/>
                    <a:pt x="16041" y="16771"/>
                  </a:cubicBezTo>
                  <a:cubicBezTo>
                    <a:pt x="16066" y="16711"/>
                    <a:pt x="16091" y="16651"/>
                    <a:pt x="16114" y="16592"/>
                  </a:cubicBezTo>
                  <a:lnTo>
                    <a:pt x="16170" y="16471"/>
                  </a:lnTo>
                  <a:cubicBezTo>
                    <a:pt x="16230" y="16330"/>
                    <a:pt x="16289" y="16188"/>
                    <a:pt x="16349" y="16047"/>
                  </a:cubicBezTo>
                  <a:cubicBezTo>
                    <a:pt x="16379" y="15986"/>
                    <a:pt x="16408" y="15923"/>
                    <a:pt x="16437" y="15862"/>
                  </a:cubicBezTo>
                  <a:cubicBezTo>
                    <a:pt x="16443" y="15832"/>
                    <a:pt x="16447" y="15802"/>
                    <a:pt x="16458" y="15776"/>
                  </a:cubicBezTo>
                  <a:cubicBezTo>
                    <a:pt x="16544" y="15577"/>
                    <a:pt x="16632" y="15380"/>
                    <a:pt x="16721" y="15184"/>
                  </a:cubicBezTo>
                  <a:cubicBezTo>
                    <a:pt x="16741" y="15141"/>
                    <a:pt x="16779" y="15105"/>
                    <a:pt x="16808" y="15067"/>
                  </a:cubicBezTo>
                  <a:cubicBezTo>
                    <a:pt x="16814" y="15040"/>
                    <a:pt x="16819" y="15016"/>
                    <a:pt x="16826" y="14989"/>
                  </a:cubicBezTo>
                  <a:cubicBezTo>
                    <a:pt x="16837" y="14951"/>
                    <a:pt x="16844" y="14911"/>
                    <a:pt x="16860" y="14875"/>
                  </a:cubicBezTo>
                  <a:cubicBezTo>
                    <a:pt x="16970" y="14640"/>
                    <a:pt x="17079" y="14406"/>
                    <a:pt x="17190" y="14171"/>
                  </a:cubicBezTo>
                  <a:cubicBezTo>
                    <a:pt x="17218" y="14110"/>
                    <a:pt x="17248" y="14050"/>
                    <a:pt x="17278" y="13989"/>
                  </a:cubicBezTo>
                  <a:cubicBezTo>
                    <a:pt x="17347" y="13838"/>
                    <a:pt x="17418" y="13686"/>
                    <a:pt x="17490" y="13535"/>
                  </a:cubicBezTo>
                  <a:cubicBezTo>
                    <a:pt x="17571" y="13362"/>
                    <a:pt x="17652" y="13188"/>
                    <a:pt x="17733" y="13014"/>
                  </a:cubicBezTo>
                  <a:cubicBezTo>
                    <a:pt x="17745" y="12989"/>
                    <a:pt x="17753" y="12961"/>
                    <a:pt x="17764" y="12934"/>
                  </a:cubicBezTo>
                  <a:cubicBezTo>
                    <a:pt x="17809" y="12822"/>
                    <a:pt x="17846" y="12706"/>
                    <a:pt x="17948" y="12628"/>
                  </a:cubicBezTo>
                  <a:cubicBezTo>
                    <a:pt x="17950" y="12671"/>
                    <a:pt x="17953" y="12714"/>
                    <a:pt x="17957" y="12757"/>
                  </a:cubicBezTo>
                  <a:cubicBezTo>
                    <a:pt x="17933" y="12898"/>
                    <a:pt x="17910" y="13037"/>
                    <a:pt x="17887" y="13176"/>
                  </a:cubicBezTo>
                  <a:cubicBezTo>
                    <a:pt x="17880" y="13196"/>
                    <a:pt x="17874" y="13218"/>
                    <a:pt x="17867" y="13239"/>
                  </a:cubicBezTo>
                  <a:cubicBezTo>
                    <a:pt x="17864" y="13257"/>
                    <a:pt x="17861" y="13277"/>
                    <a:pt x="17859" y="13297"/>
                  </a:cubicBezTo>
                  <a:cubicBezTo>
                    <a:pt x="17852" y="13319"/>
                    <a:pt x="17846" y="13338"/>
                    <a:pt x="17839" y="13360"/>
                  </a:cubicBezTo>
                  <a:cubicBezTo>
                    <a:pt x="17834" y="13378"/>
                    <a:pt x="17829" y="13398"/>
                    <a:pt x="17824" y="13418"/>
                  </a:cubicBezTo>
                  <a:cubicBezTo>
                    <a:pt x="17760" y="13721"/>
                    <a:pt x="17697" y="14024"/>
                    <a:pt x="17632" y="14327"/>
                  </a:cubicBezTo>
                  <a:cubicBezTo>
                    <a:pt x="17629" y="14345"/>
                    <a:pt x="17625" y="14365"/>
                    <a:pt x="17622" y="14383"/>
                  </a:cubicBezTo>
                  <a:cubicBezTo>
                    <a:pt x="17612" y="14434"/>
                    <a:pt x="17601" y="14486"/>
                    <a:pt x="17591" y="14537"/>
                  </a:cubicBezTo>
                  <a:cubicBezTo>
                    <a:pt x="17559" y="14678"/>
                    <a:pt x="17528" y="14819"/>
                    <a:pt x="17498" y="14959"/>
                  </a:cubicBezTo>
                  <a:lnTo>
                    <a:pt x="17480" y="15022"/>
                  </a:lnTo>
                  <a:cubicBezTo>
                    <a:pt x="17475" y="15050"/>
                    <a:pt x="17471" y="15080"/>
                    <a:pt x="17468" y="15110"/>
                  </a:cubicBezTo>
                  <a:cubicBezTo>
                    <a:pt x="17452" y="15151"/>
                    <a:pt x="17430" y="15191"/>
                    <a:pt x="17420" y="15232"/>
                  </a:cubicBezTo>
                  <a:cubicBezTo>
                    <a:pt x="17369" y="15474"/>
                    <a:pt x="17319" y="15716"/>
                    <a:pt x="17268" y="15958"/>
                  </a:cubicBezTo>
                  <a:lnTo>
                    <a:pt x="17261" y="16016"/>
                  </a:lnTo>
                  <a:cubicBezTo>
                    <a:pt x="17216" y="16216"/>
                    <a:pt x="17172" y="16416"/>
                    <a:pt x="17129" y="16617"/>
                  </a:cubicBezTo>
                  <a:cubicBezTo>
                    <a:pt x="17114" y="16660"/>
                    <a:pt x="17099" y="16703"/>
                    <a:pt x="17086" y="16747"/>
                  </a:cubicBezTo>
                  <a:cubicBezTo>
                    <a:pt x="17081" y="16776"/>
                    <a:pt x="17077" y="16804"/>
                    <a:pt x="17074" y="16834"/>
                  </a:cubicBezTo>
                  <a:cubicBezTo>
                    <a:pt x="17044" y="16954"/>
                    <a:pt x="17014" y="17075"/>
                    <a:pt x="16985" y="17196"/>
                  </a:cubicBezTo>
                  <a:cubicBezTo>
                    <a:pt x="16953" y="17363"/>
                    <a:pt x="16925" y="17531"/>
                    <a:pt x="16890" y="17698"/>
                  </a:cubicBezTo>
                  <a:cubicBezTo>
                    <a:pt x="16854" y="17883"/>
                    <a:pt x="16812" y="18069"/>
                    <a:pt x="16773" y="18254"/>
                  </a:cubicBezTo>
                  <a:cubicBezTo>
                    <a:pt x="16705" y="18430"/>
                    <a:pt x="16662" y="18610"/>
                    <a:pt x="16654" y="18799"/>
                  </a:cubicBezTo>
                  <a:cubicBezTo>
                    <a:pt x="16645" y="18849"/>
                    <a:pt x="16635" y="18898"/>
                    <a:pt x="16627" y="18950"/>
                  </a:cubicBezTo>
                  <a:cubicBezTo>
                    <a:pt x="16619" y="18971"/>
                    <a:pt x="16610" y="18994"/>
                    <a:pt x="16604" y="19016"/>
                  </a:cubicBezTo>
                  <a:cubicBezTo>
                    <a:pt x="16597" y="19054"/>
                    <a:pt x="16591" y="19092"/>
                    <a:pt x="16584" y="19130"/>
                  </a:cubicBezTo>
                  <a:cubicBezTo>
                    <a:pt x="16561" y="19233"/>
                    <a:pt x="16538" y="19334"/>
                    <a:pt x="16514" y="19436"/>
                  </a:cubicBezTo>
                  <a:cubicBezTo>
                    <a:pt x="16506" y="19504"/>
                    <a:pt x="16498" y="19572"/>
                    <a:pt x="16490" y="19640"/>
                  </a:cubicBezTo>
                  <a:cubicBezTo>
                    <a:pt x="16481" y="19681"/>
                    <a:pt x="16473" y="19723"/>
                    <a:pt x="16465" y="19762"/>
                  </a:cubicBezTo>
                  <a:cubicBezTo>
                    <a:pt x="16447" y="19807"/>
                    <a:pt x="16422" y="19852"/>
                    <a:pt x="16412" y="19898"/>
                  </a:cubicBezTo>
                  <a:cubicBezTo>
                    <a:pt x="16380" y="20037"/>
                    <a:pt x="16355" y="20178"/>
                    <a:pt x="16329" y="20319"/>
                  </a:cubicBezTo>
                  <a:cubicBezTo>
                    <a:pt x="16278" y="20587"/>
                    <a:pt x="16226" y="20857"/>
                    <a:pt x="16175" y="21125"/>
                  </a:cubicBezTo>
                  <a:cubicBezTo>
                    <a:pt x="16132" y="21332"/>
                    <a:pt x="16091" y="21539"/>
                    <a:pt x="16046" y="21746"/>
                  </a:cubicBezTo>
                  <a:cubicBezTo>
                    <a:pt x="16036" y="21794"/>
                    <a:pt x="16016" y="21840"/>
                    <a:pt x="16000" y="21887"/>
                  </a:cubicBezTo>
                  <a:cubicBezTo>
                    <a:pt x="16003" y="21895"/>
                    <a:pt x="16000" y="21902"/>
                    <a:pt x="15995" y="21908"/>
                  </a:cubicBezTo>
                  <a:cubicBezTo>
                    <a:pt x="15970" y="22051"/>
                    <a:pt x="15945" y="22191"/>
                    <a:pt x="15920" y="22334"/>
                  </a:cubicBezTo>
                  <a:cubicBezTo>
                    <a:pt x="15913" y="22364"/>
                    <a:pt x="15907" y="22393"/>
                    <a:pt x="15900" y="22425"/>
                  </a:cubicBezTo>
                  <a:cubicBezTo>
                    <a:pt x="15880" y="22526"/>
                    <a:pt x="15862" y="22627"/>
                    <a:pt x="15842" y="22729"/>
                  </a:cubicBezTo>
                  <a:cubicBezTo>
                    <a:pt x="15831" y="22779"/>
                    <a:pt x="15821" y="22829"/>
                    <a:pt x="15811" y="22878"/>
                  </a:cubicBezTo>
                  <a:cubicBezTo>
                    <a:pt x="15799" y="22948"/>
                    <a:pt x="15789" y="23019"/>
                    <a:pt x="15778" y="23090"/>
                  </a:cubicBezTo>
                  <a:cubicBezTo>
                    <a:pt x="15771" y="23112"/>
                    <a:pt x="15764" y="23133"/>
                    <a:pt x="15758" y="23157"/>
                  </a:cubicBezTo>
                  <a:cubicBezTo>
                    <a:pt x="15754" y="23185"/>
                    <a:pt x="15753" y="23211"/>
                    <a:pt x="15751" y="23239"/>
                  </a:cubicBezTo>
                  <a:cubicBezTo>
                    <a:pt x="15740" y="23271"/>
                    <a:pt x="15730" y="23302"/>
                    <a:pt x="15718" y="23332"/>
                  </a:cubicBezTo>
                  <a:cubicBezTo>
                    <a:pt x="15685" y="23519"/>
                    <a:pt x="15650" y="23705"/>
                    <a:pt x="15619" y="23890"/>
                  </a:cubicBezTo>
                  <a:cubicBezTo>
                    <a:pt x="15589" y="24066"/>
                    <a:pt x="15562" y="24243"/>
                    <a:pt x="15536" y="24420"/>
                  </a:cubicBezTo>
                  <a:cubicBezTo>
                    <a:pt x="15504" y="24549"/>
                    <a:pt x="15473" y="24677"/>
                    <a:pt x="15447" y="24806"/>
                  </a:cubicBezTo>
                  <a:cubicBezTo>
                    <a:pt x="15433" y="24869"/>
                    <a:pt x="15432" y="24933"/>
                    <a:pt x="15425" y="24996"/>
                  </a:cubicBezTo>
                  <a:lnTo>
                    <a:pt x="15417" y="25084"/>
                  </a:lnTo>
                  <a:lnTo>
                    <a:pt x="15364" y="25327"/>
                  </a:lnTo>
                  <a:cubicBezTo>
                    <a:pt x="15355" y="25397"/>
                    <a:pt x="15347" y="25465"/>
                    <a:pt x="15339" y="25534"/>
                  </a:cubicBezTo>
                  <a:cubicBezTo>
                    <a:pt x="15327" y="25576"/>
                    <a:pt x="15317" y="25619"/>
                    <a:pt x="15306" y="25662"/>
                  </a:cubicBezTo>
                  <a:cubicBezTo>
                    <a:pt x="15299" y="25710"/>
                    <a:pt x="15293" y="25759"/>
                    <a:pt x="15286" y="25809"/>
                  </a:cubicBezTo>
                  <a:cubicBezTo>
                    <a:pt x="15261" y="25951"/>
                    <a:pt x="15235" y="26092"/>
                    <a:pt x="15210" y="26235"/>
                  </a:cubicBezTo>
                  <a:cubicBezTo>
                    <a:pt x="15200" y="26274"/>
                    <a:pt x="15190" y="26312"/>
                    <a:pt x="15180" y="26352"/>
                  </a:cubicBezTo>
                  <a:cubicBezTo>
                    <a:pt x="15168" y="26433"/>
                    <a:pt x="15158" y="26514"/>
                    <a:pt x="15147" y="26597"/>
                  </a:cubicBezTo>
                  <a:cubicBezTo>
                    <a:pt x="15145" y="26615"/>
                    <a:pt x="15144" y="26635"/>
                    <a:pt x="15140" y="26655"/>
                  </a:cubicBezTo>
                  <a:cubicBezTo>
                    <a:pt x="15064" y="26870"/>
                    <a:pt x="15026" y="27094"/>
                    <a:pt x="15008" y="27321"/>
                  </a:cubicBezTo>
                  <a:cubicBezTo>
                    <a:pt x="14975" y="27501"/>
                    <a:pt x="14937" y="27682"/>
                    <a:pt x="14907" y="27864"/>
                  </a:cubicBezTo>
                  <a:cubicBezTo>
                    <a:pt x="14882" y="28014"/>
                    <a:pt x="14867" y="28168"/>
                    <a:pt x="14849" y="28321"/>
                  </a:cubicBezTo>
                  <a:lnTo>
                    <a:pt x="14841" y="28408"/>
                  </a:lnTo>
                  <a:cubicBezTo>
                    <a:pt x="14826" y="28491"/>
                    <a:pt x="14811" y="28572"/>
                    <a:pt x="14796" y="28653"/>
                  </a:cubicBezTo>
                  <a:lnTo>
                    <a:pt x="14781" y="28771"/>
                  </a:lnTo>
                  <a:cubicBezTo>
                    <a:pt x="14713" y="28917"/>
                    <a:pt x="14711" y="29072"/>
                    <a:pt x="14703" y="29226"/>
                  </a:cubicBezTo>
                  <a:cubicBezTo>
                    <a:pt x="14700" y="29256"/>
                    <a:pt x="14696" y="29286"/>
                    <a:pt x="14693" y="29316"/>
                  </a:cubicBezTo>
                  <a:cubicBezTo>
                    <a:pt x="14672" y="29407"/>
                    <a:pt x="14652" y="29496"/>
                    <a:pt x="14630" y="29587"/>
                  </a:cubicBezTo>
                  <a:cubicBezTo>
                    <a:pt x="14632" y="29609"/>
                    <a:pt x="14635" y="29629"/>
                    <a:pt x="14637" y="29650"/>
                  </a:cubicBezTo>
                  <a:cubicBezTo>
                    <a:pt x="14635" y="29680"/>
                    <a:pt x="14632" y="29710"/>
                    <a:pt x="14630" y="29738"/>
                  </a:cubicBezTo>
                  <a:cubicBezTo>
                    <a:pt x="14622" y="29740"/>
                    <a:pt x="14612" y="29741"/>
                    <a:pt x="14604" y="29745"/>
                  </a:cubicBezTo>
                  <a:cubicBezTo>
                    <a:pt x="14588" y="29739"/>
                    <a:pt x="14564" y="29727"/>
                    <a:pt x="14551" y="29727"/>
                  </a:cubicBezTo>
                  <a:cubicBezTo>
                    <a:pt x="14548" y="29727"/>
                    <a:pt x="14546" y="29728"/>
                    <a:pt x="14544" y="29730"/>
                  </a:cubicBezTo>
                  <a:cubicBezTo>
                    <a:pt x="14485" y="29783"/>
                    <a:pt x="14499" y="29920"/>
                    <a:pt x="14567" y="29980"/>
                  </a:cubicBezTo>
                  <a:cubicBezTo>
                    <a:pt x="14559" y="30021"/>
                    <a:pt x="14551" y="30061"/>
                    <a:pt x="14543" y="30102"/>
                  </a:cubicBezTo>
                  <a:cubicBezTo>
                    <a:pt x="14423" y="30155"/>
                    <a:pt x="14420" y="30188"/>
                    <a:pt x="14516" y="30316"/>
                  </a:cubicBezTo>
                  <a:cubicBezTo>
                    <a:pt x="14516" y="30356"/>
                    <a:pt x="14516" y="30395"/>
                    <a:pt x="14518" y="30435"/>
                  </a:cubicBezTo>
                  <a:lnTo>
                    <a:pt x="14485" y="30554"/>
                  </a:lnTo>
                  <a:cubicBezTo>
                    <a:pt x="14485" y="30554"/>
                    <a:pt x="14485" y="30554"/>
                    <a:pt x="14485" y="30554"/>
                  </a:cubicBezTo>
                  <a:lnTo>
                    <a:pt x="14485" y="30554"/>
                  </a:lnTo>
                  <a:cubicBezTo>
                    <a:pt x="14463" y="30571"/>
                    <a:pt x="14423" y="30591"/>
                    <a:pt x="14425" y="30602"/>
                  </a:cubicBezTo>
                  <a:cubicBezTo>
                    <a:pt x="14430" y="30629"/>
                    <a:pt x="14456" y="30652"/>
                    <a:pt x="14473" y="30675"/>
                  </a:cubicBezTo>
                  <a:lnTo>
                    <a:pt x="14422" y="30978"/>
                  </a:lnTo>
                  <a:cubicBezTo>
                    <a:pt x="14415" y="31008"/>
                    <a:pt x="14411" y="31039"/>
                    <a:pt x="14405" y="31068"/>
                  </a:cubicBezTo>
                  <a:lnTo>
                    <a:pt x="14405" y="31068"/>
                  </a:lnTo>
                  <a:cubicBezTo>
                    <a:pt x="14409" y="31039"/>
                    <a:pt x="14415" y="31009"/>
                    <a:pt x="14420" y="30980"/>
                  </a:cubicBezTo>
                  <a:lnTo>
                    <a:pt x="14420" y="30980"/>
                  </a:lnTo>
                  <a:cubicBezTo>
                    <a:pt x="14347" y="31006"/>
                    <a:pt x="14345" y="31023"/>
                    <a:pt x="14403" y="31075"/>
                  </a:cubicBezTo>
                  <a:lnTo>
                    <a:pt x="14403" y="31075"/>
                  </a:lnTo>
                  <a:cubicBezTo>
                    <a:pt x="14397" y="31103"/>
                    <a:pt x="14390" y="31131"/>
                    <a:pt x="14385" y="31160"/>
                  </a:cubicBezTo>
                  <a:cubicBezTo>
                    <a:pt x="14370" y="31170"/>
                    <a:pt x="14355" y="31180"/>
                    <a:pt x="14341" y="31190"/>
                  </a:cubicBezTo>
                  <a:cubicBezTo>
                    <a:pt x="14355" y="31200"/>
                    <a:pt x="14370" y="31210"/>
                    <a:pt x="14385" y="31220"/>
                  </a:cubicBezTo>
                  <a:cubicBezTo>
                    <a:pt x="14384" y="31250"/>
                    <a:pt x="14380" y="31279"/>
                    <a:pt x="14379" y="31311"/>
                  </a:cubicBezTo>
                  <a:cubicBezTo>
                    <a:pt x="14244" y="31361"/>
                    <a:pt x="14230" y="31453"/>
                    <a:pt x="14337" y="31556"/>
                  </a:cubicBezTo>
                  <a:cubicBezTo>
                    <a:pt x="14334" y="31574"/>
                    <a:pt x="14332" y="31594"/>
                    <a:pt x="14331" y="31612"/>
                  </a:cubicBezTo>
                  <a:lnTo>
                    <a:pt x="14331" y="31612"/>
                  </a:lnTo>
                  <a:lnTo>
                    <a:pt x="14331" y="31612"/>
                  </a:lnTo>
                  <a:cubicBezTo>
                    <a:pt x="14233" y="31664"/>
                    <a:pt x="14210" y="31760"/>
                    <a:pt x="14211" y="31849"/>
                  </a:cubicBezTo>
                  <a:cubicBezTo>
                    <a:pt x="14213" y="31985"/>
                    <a:pt x="14185" y="32109"/>
                    <a:pt x="14139" y="32230"/>
                  </a:cubicBezTo>
                  <a:cubicBezTo>
                    <a:pt x="14095" y="32349"/>
                    <a:pt x="14137" y="32452"/>
                    <a:pt x="14188" y="32554"/>
                  </a:cubicBezTo>
                  <a:cubicBezTo>
                    <a:pt x="14187" y="32563"/>
                    <a:pt x="14185" y="32571"/>
                    <a:pt x="14183" y="32581"/>
                  </a:cubicBezTo>
                  <a:cubicBezTo>
                    <a:pt x="14124" y="32582"/>
                    <a:pt x="14082" y="32614"/>
                    <a:pt x="14089" y="32672"/>
                  </a:cubicBezTo>
                  <a:cubicBezTo>
                    <a:pt x="14109" y="32844"/>
                    <a:pt x="14054" y="33005"/>
                    <a:pt x="14018" y="33169"/>
                  </a:cubicBezTo>
                  <a:cubicBezTo>
                    <a:pt x="14016" y="33177"/>
                    <a:pt x="14006" y="33190"/>
                    <a:pt x="14009" y="33195"/>
                  </a:cubicBezTo>
                  <a:cubicBezTo>
                    <a:pt x="14041" y="33261"/>
                    <a:pt x="13985" y="33361"/>
                    <a:pt x="14087" y="33397"/>
                  </a:cubicBezTo>
                  <a:cubicBezTo>
                    <a:pt x="14079" y="33468"/>
                    <a:pt x="14072" y="33539"/>
                    <a:pt x="14064" y="33611"/>
                  </a:cubicBezTo>
                  <a:cubicBezTo>
                    <a:pt x="14059" y="33660"/>
                    <a:pt x="14056" y="33710"/>
                    <a:pt x="14051" y="33760"/>
                  </a:cubicBezTo>
                  <a:cubicBezTo>
                    <a:pt x="14036" y="33861"/>
                    <a:pt x="14021" y="33963"/>
                    <a:pt x="14006" y="34064"/>
                  </a:cubicBezTo>
                  <a:cubicBezTo>
                    <a:pt x="14004" y="34064"/>
                    <a:pt x="14002" y="34064"/>
                    <a:pt x="14001" y="34064"/>
                  </a:cubicBezTo>
                  <a:cubicBezTo>
                    <a:pt x="13945" y="34064"/>
                    <a:pt x="13905" y="34089"/>
                    <a:pt x="13908" y="34147"/>
                  </a:cubicBezTo>
                  <a:cubicBezTo>
                    <a:pt x="13913" y="34233"/>
                    <a:pt x="13932" y="34318"/>
                    <a:pt x="13943" y="34404"/>
                  </a:cubicBezTo>
                  <a:cubicBezTo>
                    <a:pt x="13941" y="34430"/>
                    <a:pt x="13940" y="34458"/>
                    <a:pt x="13940" y="34485"/>
                  </a:cubicBezTo>
                  <a:cubicBezTo>
                    <a:pt x="13849" y="34490"/>
                    <a:pt x="13824" y="34561"/>
                    <a:pt x="13821" y="34629"/>
                  </a:cubicBezTo>
                  <a:cubicBezTo>
                    <a:pt x="13817" y="34708"/>
                    <a:pt x="13781" y="34799"/>
                    <a:pt x="13860" y="34866"/>
                  </a:cubicBezTo>
                  <a:cubicBezTo>
                    <a:pt x="13870" y="34874"/>
                    <a:pt x="13889" y="34874"/>
                    <a:pt x="13903" y="34877"/>
                  </a:cubicBezTo>
                  <a:cubicBezTo>
                    <a:pt x="13907" y="34899"/>
                    <a:pt x="13910" y="34920"/>
                    <a:pt x="13912" y="34942"/>
                  </a:cubicBezTo>
                  <a:cubicBezTo>
                    <a:pt x="13908" y="34960"/>
                    <a:pt x="13905" y="34980"/>
                    <a:pt x="13902" y="34998"/>
                  </a:cubicBezTo>
                  <a:cubicBezTo>
                    <a:pt x="13869" y="35016"/>
                    <a:pt x="13824" y="35025"/>
                    <a:pt x="13807" y="35053"/>
                  </a:cubicBezTo>
                  <a:cubicBezTo>
                    <a:pt x="13728" y="35188"/>
                    <a:pt x="13754" y="35328"/>
                    <a:pt x="13806" y="35467"/>
                  </a:cubicBezTo>
                  <a:cubicBezTo>
                    <a:pt x="13809" y="35475"/>
                    <a:pt x="13832" y="35477"/>
                    <a:pt x="13845" y="35482"/>
                  </a:cubicBezTo>
                  <a:lnTo>
                    <a:pt x="13845" y="35602"/>
                  </a:lnTo>
                  <a:cubicBezTo>
                    <a:pt x="13844" y="35622"/>
                    <a:pt x="13842" y="35642"/>
                    <a:pt x="13840" y="35664"/>
                  </a:cubicBezTo>
                  <a:cubicBezTo>
                    <a:pt x="13834" y="35684"/>
                    <a:pt x="13827" y="35705"/>
                    <a:pt x="13822" y="35725"/>
                  </a:cubicBezTo>
                  <a:cubicBezTo>
                    <a:pt x="13816" y="35725"/>
                    <a:pt x="13809" y="35725"/>
                    <a:pt x="13803" y="35725"/>
                  </a:cubicBezTo>
                  <a:cubicBezTo>
                    <a:pt x="13762" y="35725"/>
                    <a:pt x="13728" y="35732"/>
                    <a:pt x="13726" y="35790"/>
                  </a:cubicBezTo>
                  <a:cubicBezTo>
                    <a:pt x="13725" y="35869"/>
                    <a:pt x="13723" y="35948"/>
                    <a:pt x="13730" y="36028"/>
                  </a:cubicBezTo>
                  <a:cubicBezTo>
                    <a:pt x="13731" y="36049"/>
                    <a:pt x="13764" y="36066"/>
                    <a:pt x="13784" y="36086"/>
                  </a:cubicBezTo>
                  <a:cubicBezTo>
                    <a:pt x="13783" y="36175"/>
                    <a:pt x="13781" y="36266"/>
                    <a:pt x="13779" y="36356"/>
                  </a:cubicBezTo>
                  <a:cubicBezTo>
                    <a:pt x="13773" y="36357"/>
                    <a:pt x="13764" y="36359"/>
                    <a:pt x="13758" y="36361"/>
                  </a:cubicBezTo>
                  <a:cubicBezTo>
                    <a:pt x="13746" y="36344"/>
                    <a:pt x="13732" y="36336"/>
                    <a:pt x="13719" y="36336"/>
                  </a:cubicBezTo>
                  <a:cubicBezTo>
                    <a:pt x="13707" y="36336"/>
                    <a:pt x="13695" y="36343"/>
                    <a:pt x="13687" y="36359"/>
                  </a:cubicBezTo>
                  <a:cubicBezTo>
                    <a:pt x="13667" y="36399"/>
                    <a:pt x="13645" y="36445"/>
                    <a:pt x="13647" y="36487"/>
                  </a:cubicBezTo>
                  <a:cubicBezTo>
                    <a:pt x="13652" y="36576"/>
                    <a:pt x="13670" y="36664"/>
                    <a:pt x="13685" y="36763"/>
                  </a:cubicBezTo>
                  <a:cubicBezTo>
                    <a:pt x="13544" y="36841"/>
                    <a:pt x="13551" y="36983"/>
                    <a:pt x="13584" y="37106"/>
                  </a:cubicBezTo>
                  <a:cubicBezTo>
                    <a:pt x="13625" y="37258"/>
                    <a:pt x="13584" y="37397"/>
                    <a:pt x="13554" y="37535"/>
                  </a:cubicBezTo>
                  <a:cubicBezTo>
                    <a:pt x="13521" y="37690"/>
                    <a:pt x="13499" y="37838"/>
                    <a:pt x="13538" y="37993"/>
                  </a:cubicBezTo>
                  <a:cubicBezTo>
                    <a:pt x="13547" y="38035"/>
                    <a:pt x="13551" y="38091"/>
                    <a:pt x="13531" y="38126"/>
                  </a:cubicBezTo>
                  <a:cubicBezTo>
                    <a:pt x="13415" y="38321"/>
                    <a:pt x="13463" y="38536"/>
                    <a:pt x="13456" y="38743"/>
                  </a:cubicBezTo>
                  <a:cubicBezTo>
                    <a:pt x="13455" y="38798"/>
                    <a:pt x="13473" y="38854"/>
                    <a:pt x="13542" y="38866"/>
                  </a:cubicBezTo>
                  <a:cubicBezTo>
                    <a:pt x="13538" y="38917"/>
                    <a:pt x="13533" y="38968"/>
                    <a:pt x="13528" y="39018"/>
                  </a:cubicBezTo>
                  <a:cubicBezTo>
                    <a:pt x="13504" y="39038"/>
                    <a:pt x="13470" y="39053"/>
                    <a:pt x="13458" y="39078"/>
                  </a:cubicBezTo>
                  <a:cubicBezTo>
                    <a:pt x="13441" y="39117"/>
                    <a:pt x="13451" y="39170"/>
                    <a:pt x="13432" y="39209"/>
                  </a:cubicBezTo>
                  <a:cubicBezTo>
                    <a:pt x="13374" y="39319"/>
                    <a:pt x="13385" y="39435"/>
                    <a:pt x="13400" y="39548"/>
                  </a:cubicBezTo>
                  <a:cubicBezTo>
                    <a:pt x="13418" y="39690"/>
                    <a:pt x="13408" y="39831"/>
                    <a:pt x="13370" y="39960"/>
                  </a:cubicBezTo>
                  <a:cubicBezTo>
                    <a:pt x="13316" y="40146"/>
                    <a:pt x="13337" y="40329"/>
                    <a:pt x="13337" y="40515"/>
                  </a:cubicBezTo>
                  <a:cubicBezTo>
                    <a:pt x="13339" y="40662"/>
                    <a:pt x="13362" y="40811"/>
                    <a:pt x="13360" y="40959"/>
                  </a:cubicBezTo>
                  <a:cubicBezTo>
                    <a:pt x="13359" y="41026"/>
                    <a:pt x="13314" y="41091"/>
                    <a:pt x="13306" y="41159"/>
                  </a:cubicBezTo>
                  <a:cubicBezTo>
                    <a:pt x="13289" y="41318"/>
                    <a:pt x="13276" y="41478"/>
                    <a:pt x="13274" y="41639"/>
                  </a:cubicBezTo>
                  <a:cubicBezTo>
                    <a:pt x="13271" y="42084"/>
                    <a:pt x="13271" y="42531"/>
                    <a:pt x="13274" y="42979"/>
                  </a:cubicBezTo>
                  <a:cubicBezTo>
                    <a:pt x="13276" y="43083"/>
                    <a:pt x="13301" y="43187"/>
                    <a:pt x="13299" y="43291"/>
                  </a:cubicBezTo>
                  <a:cubicBezTo>
                    <a:pt x="13297" y="43477"/>
                    <a:pt x="13281" y="43662"/>
                    <a:pt x="13274" y="43846"/>
                  </a:cubicBezTo>
                  <a:cubicBezTo>
                    <a:pt x="13269" y="43972"/>
                    <a:pt x="13264" y="44098"/>
                    <a:pt x="13317" y="44219"/>
                  </a:cubicBezTo>
                  <a:cubicBezTo>
                    <a:pt x="13329" y="44247"/>
                    <a:pt x="13321" y="44287"/>
                    <a:pt x="13314" y="44320"/>
                  </a:cubicBezTo>
                  <a:cubicBezTo>
                    <a:pt x="13283" y="44452"/>
                    <a:pt x="13273" y="44581"/>
                    <a:pt x="13311" y="44717"/>
                  </a:cubicBezTo>
                  <a:cubicBezTo>
                    <a:pt x="13379" y="44962"/>
                    <a:pt x="13369" y="45224"/>
                    <a:pt x="13453" y="45467"/>
                  </a:cubicBezTo>
                  <a:cubicBezTo>
                    <a:pt x="13456" y="45475"/>
                    <a:pt x="13451" y="45487"/>
                    <a:pt x="13455" y="45497"/>
                  </a:cubicBezTo>
                  <a:cubicBezTo>
                    <a:pt x="13468" y="45540"/>
                    <a:pt x="13478" y="45583"/>
                    <a:pt x="13496" y="45624"/>
                  </a:cubicBezTo>
                  <a:cubicBezTo>
                    <a:pt x="13534" y="45710"/>
                    <a:pt x="13577" y="45795"/>
                    <a:pt x="13622" y="45879"/>
                  </a:cubicBezTo>
                  <a:cubicBezTo>
                    <a:pt x="13673" y="45975"/>
                    <a:pt x="13723" y="46073"/>
                    <a:pt x="13786" y="46162"/>
                  </a:cubicBezTo>
                  <a:cubicBezTo>
                    <a:pt x="13847" y="46252"/>
                    <a:pt x="13922" y="46335"/>
                    <a:pt x="13994" y="46414"/>
                  </a:cubicBezTo>
                  <a:cubicBezTo>
                    <a:pt x="14038" y="46460"/>
                    <a:pt x="14087" y="46503"/>
                    <a:pt x="14142" y="46537"/>
                  </a:cubicBezTo>
                  <a:cubicBezTo>
                    <a:pt x="14264" y="46611"/>
                    <a:pt x="14395" y="46674"/>
                    <a:pt x="14519" y="46750"/>
                  </a:cubicBezTo>
                  <a:cubicBezTo>
                    <a:pt x="14555" y="46772"/>
                    <a:pt x="14584" y="46784"/>
                    <a:pt x="14607" y="46784"/>
                  </a:cubicBezTo>
                  <a:cubicBezTo>
                    <a:pt x="14646" y="46784"/>
                    <a:pt x="14671" y="46750"/>
                    <a:pt x="14692" y="46672"/>
                  </a:cubicBezTo>
                  <a:lnTo>
                    <a:pt x="14748" y="46657"/>
                  </a:lnTo>
                  <a:cubicBezTo>
                    <a:pt x="14772" y="46663"/>
                    <a:pt x="14801" y="46679"/>
                    <a:pt x="14821" y="46679"/>
                  </a:cubicBezTo>
                  <a:cubicBezTo>
                    <a:pt x="14826" y="46679"/>
                    <a:pt x="14830" y="46678"/>
                    <a:pt x="14834" y="46676"/>
                  </a:cubicBezTo>
                  <a:cubicBezTo>
                    <a:pt x="14892" y="46639"/>
                    <a:pt x="14947" y="46593"/>
                    <a:pt x="14928" y="46508"/>
                  </a:cubicBezTo>
                  <a:lnTo>
                    <a:pt x="14927" y="46508"/>
                  </a:lnTo>
                  <a:cubicBezTo>
                    <a:pt x="15023" y="46465"/>
                    <a:pt x="15049" y="46411"/>
                    <a:pt x="15014" y="46328"/>
                  </a:cubicBezTo>
                  <a:cubicBezTo>
                    <a:pt x="15067" y="46177"/>
                    <a:pt x="15120" y="46028"/>
                    <a:pt x="15173" y="45878"/>
                  </a:cubicBezTo>
                  <a:cubicBezTo>
                    <a:pt x="15259" y="45818"/>
                    <a:pt x="15271" y="45778"/>
                    <a:pt x="15226" y="45694"/>
                  </a:cubicBezTo>
                  <a:cubicBezTo>
                    <a:pt x="15245" y="45545"/>
                    <a:pt x="15264" y="45396"/>
                    <a:pt x="15283" y="45247"/>
                  </a:cubicBezTo>
                  <a:lnTo>
                    <a:pt x="15283" y="45247"/>
                  </a:lnTo>
                  <a:cubicBezTo>
                    <a:pt x="15305" y="45228"/>
                    <a:pt x="15326" y="45207"/>
                    <a:pt x="15347" y="45187"/>
                  </a:cubicBezTo>
                  <a:cubicBezTo>
                    <a:pt x="15318" y="45166"/>
                    <a:pt x="15289" y="45147"/>
                    <a:pt x="15260" y="45126"/>
                  </a:cubicBezTo>
                  <a:lnTo>
                    <a:pt x="15260" y="45126"/>
                  </a:lnTo>
                  <a:cubicBezTo>
                    <a:pt x="15260" y="45125"/>
                    <a:pt x="15260" y="45124"/>
                    <a:pt x="15259" y="45123"/>
                  </a:cubicBezTo>
                  <a:cubicBezTo>
                    <a:pt x="15178" y="44997"/>
                    <a:pt x="15079" y="44879"/>
                    <a:pt x="15019" y="44743"/>
                  </a:cubicBezTo>
                  <a:cubicBezTo>
                    <a:pt x="14943" y="44571"/>
                    <a:pt x="14832" y="44478"/>
                    <a:pt x="14649" y="44478"/>
                  </a:cubicBezTo>
                  <a:cubicBezTo>
                    <a:pt x="14643" y="44478"/>
                    <a:pt x="14637" y="44478"/>
                    <a:pt x="14630" y="44479"/>
                  </a:cubicBezTo>
                  <a:cubicBezTo>
                    <a:pt x="14635" y="44397"/>
                    <a:pt x="14581" y="44399"/>
                    <a:pt x="14523" y="44396"/>
                  </a:cubicBezTo>
                  <a:cubicBezTo>
                    <a:pt x="14403" y="44389"/>
                    <a:pt x="14393" y="44378"/>
                    <a:pt x="14357" y="44265"/>
                  </a:cubicBezTo>
                  <a:cubicBezTo>
                    <a:pt x="14352" y="44248"/>
                    <a:pt x="14339" y="44232"/>
                    <a:pt x="14329" y="44215"/>
                  </a:cubicBezTo>
                  <a:lnTo>
                    <a:pt x="14329" y="44094"/>
                  </a:lnTo>
                  <a:cubicBezTo>
                    <a:pt x="14442" y="44071"/>
                    <a:pt x="14460" y="44048"/>
                    <a:pt x="14446" y="43954"/>
                  </a:cubicBezTo>
                  <a:cubicBezTo>
                    <a:pt x="14437" y="43884"/>
                    <a:pt x="14415" y="43815"/>
                    <a:pt x="14425" y="43748"/>
                  </a:cubicBezTo>
                  <a:cubicBezTo>
                    <a:pt x="14448" y="43594"/>
                    <a:pt x="14402" y="43447"/>
                    <a:pt x="14417" y="43288"/>
                  </a:cubicBezTo>
                  <a:cubicBezTo>
                    <a:pt x="14357" y="43283"/>
                    <a:pt x="14312" y="43282"/>
                    <a:pt x="14269" y="43278"/>
                  </a:cubicBezTo>
                  <a:lnTo>
                    <a:pt x="14269" y="43248"/>
                  </a:lnTo>
                  <a:cubicBezTo>
                    <a:pt x="14349" y="43219"/>
                    <a:pt x="14392" y="43162"/>
                    <a:pt x="14389" y="43076"/>
                  </a:cubicBezTo>
                  <a:cubicBezTo>
                    <a:pt x="14380" y="42811"/>
                    <a:pt x="14415" y="42545"/>
                    <a:pt x="14359" y="42281"/>
                  </a:cubicBezTo>
                  <a:cubicBezTo>
                    <a:pt x="14377" y="42268"/>
                    <a:pt x="14395" y="42255"/>
                    <a:pt x="14413" y="42243"/>
                  </a:cubicBezTo>
                  <a:cubicBezTo>
                    <a:pt x="14395" y="42225"/>
                    <a:pt x="14377" y="42209"/>
                    <a:pt x="14359" y="42190"/>
                  </a:cubicBezTo>
                  <a:cubicBezTo>
                    <a:pt x="14359" y="42132"/>
                    <a:pt x="14365" y="42075"/>
                    <a:pt x="14355" y="42018"/>
                  </a:cubicBezTo>
                  <a:cubicBezTo>
                    <a:pt x="14352" y="41992"/>
                    <a:pt x="14321" y="41972"/>
                    <a:pt x="14301" y="41949"/>
                  </a:cubicBezTo>
                  <a:cubicBezTo>
                    <a:pt x="14311" y="41737"/>
                    <a:pt x="14319" y="41525"/>
                    <a:pt x="14329" y="41315"/>
                  </a:cubicBezTo>
                  <a:cubicBezTo>
                    <a:pt x="14433" y="41285"/>
                    <a:pt x="14453" y="41263"/>
                    <a:pt x="14448" y="41149"/>
                  </a:cubicBezTo>
                  <a:cubicBezTo>
                    <a:pt x="14442" y="40987"/>
                    <a:pt x="14432" y="40823"/>
                    <a:pt x="14417" y="40661"/>
                  </a:cubicBezTo>
                  <a:cubicBezTo>
                    <a:pt x="14415" y="40636"/>
                    <a:pt x="14380" y="40613"/>
                    <a:pt x="14360" y="40589"/>
                  </a:cubicBezTo>
                  <a:cubicBezTo>
                    <a:pt x="14370" y="40447"/>
                    <a:pt x="14380" y="40306"/>
                    <a:pt x="14390" y="40165"/>
                  </a:cubicBezTo>
                  <a:cubicBezTo>
                    <a:pt x="14473" y="40154"/>
                    <a:pt x="14514" y="40103"/>
                    <a:pt x="14509" y="40020"/>
                  </a:cubicBezTo>
                  <a:cubicBezTo>
                    <a:pt x="14499" y="39907"/>
                    <a:pt x="14485" y="39793"/>
                    <a:pt x="14468" y="39680"/>
                  </a:cubicBezTo>
                  <a:cubicBezTo>
                    <a:pt x="14466" y="39669"/>
                    <a:pt x="14437" y="39661"/>
                    <a:pt x="14420" y="39652"/>
                  </a:cubicBezTo>
                  <a:cubicBezTo>
                    <a:pt x="14417" y="39641"/>
                    <a:pt x="14413" y="39631"/>
                    <a:pt x="14410" y="39621"/>
                  </a:cubicBezTo>
                  <a:cubicBezTo>
                    <a:pt x="14413" y="39541"/>
                    <a:pt x="14415" y="39460"/>
                    <a:pt x="14417" y="39379"/>
                  </a:cubicBezTo>
                  <a:cubicBezTo>
                    <a:pt x="14428" y="39339"/>
                    <a:pt x="14440" y="39300"/>
                    <a:pt x="14450" y="39258"/>
                  </a:cubicBezTo>
                  <a:cubicBezTo>
                    <a:pt x="14499" y="39255"/>
                    <a:pt x="14544" y="39232"/>
                    <a:pt x="14533" y="39179"/>
                  </a:cubicBezTo>
                  <a:cubicBezTo>
                    <a:pt x="14526" y="39151"/>
                    <a:pt x="14483" y="39131"/>
                    <a:pt x="14455" y="39108"/>
                  </a:cubicBezTo>
                  <a:cubicBezTo>
                    <a:pt x="14456" y="39078"/>
                    <a:pt x="14458" y="39046"/>
                    <a:pt x="14460" y="39016"/>
                  </a:cubicBezTo>
                  <a:cubicBezTo>
                    <a:pt x="14534" y="38962"/>
                    <a:pt x="14534" y="38882"/>
                    <a:pt x="14528" y="38801"/>
                  </a:cubicBezTo>
                  <a:cubicBezTo>
                    <a:pt x="14528" y="38791"/>
                    <a:pt x="14498" y="38785"/>
                    <a:pt x="14481" y="38775"/>
                  </a:cubicBezTo>
                  <a:cubicBezTo>
                    <a:pt x="14481" y="38715"/>
                    <a:pt x="14481" y="38654"/>
                    <a:pt x="14481" y="38594"/>
                  </a:cubicBezTo>
                  <a:cubicBezTo>
                    <a:pt x="14491" y="38553"/>
                    <a:pt x="14501" y="38513"/>
                    <a:pt x="14511" y="38473"/>
                  </a:cubicBezTo>
                  <a:cubicBezTo>
                    <a:pt x="14538" y="38460"/>
                    <a:pt x="14569" y="38455"/>
                    <a:pt x="14589" y="38435"/>
                  </a:cubicBezTo>
                  <a:cubicBezTo>
                    <a:pt x="14677" y="38346"/>
                    <a:pt x="14571" y="38247"/>
                    <a:pt x="14599" y="38151"/>
                  </a:cubicBezTo>
                  <a:cubicBezTo>
                    <a:pt x="14610" y="38109"/>
                    <a:pt x="14605" y="38058"/>
                    <a:pt x="14541" y="38050"/>
                  </a:cubicBezTo>
                  <a:cubicBezTo>
                    <a:pt x="14551" y="37958"/>
                    <a:pt x="14559" y="37867"/>
                    <a:pt x="14567" y="37778"/>
                  </a:cubicBezTo>
                  <a:cubicBezTo>
                    <a:pt x="14569" y="37756"/>
                    <a:pt x="14569" y="37737"/>
                    <a:pt x="14571" y="37717"/>
                  </a:cubicBezTo>
                  <a:cubicBezTo>
                    <a:pt x="14576" y="37717"/>
                    <a:pt x="14581" y="37715"/>
                    <a:pt x="14586" y="37715"/>
                  </a:cubicBezTo>
                  <a:cubicBezTo>
                    <a:pt x="14648" y="37703"/>
                    <a:pt x="14670" y="37657"/>
                    <a:pt x="14658" y="37604"/>
                  </a:cubicBezTo>
                  <a:cubicBezTo>
                    <a:pt x="14639" y="37511"/>
                    <a:pt x="14720" y="37397"/>
                    <a:pt x="14600" y="37324"/>
                  </a:cubicBezTo>
                  <a:cubicBezTo>
                    <a:pt x="14610" y="37244"/>
                    <a:pt x="14622" y="37163"/>
                    <a:pt x="14632" y="37084"/>
                  </a:cubicBezTo>
                  <a:lnTo>
                    <a:pt x="14632" y="37084"/>
                  </a:lnTo>
                  <a:cubicBezTo>
                    <a:pt x="14687" y="37079"/>
                    <a:pt x="14713" y="37038"/>
                    <a:pt x="14708" y="36993"/>
                  </a:cubicBezTo>
                  <a:cubicBezTo>
                    <a:pt x="14702" y="36932"/>
                    <a:pt x="14676" y="36875"/>
                    <a:pt x="14658" y="36815"/>
                  </a:cubicBezTo>
                  <a:lnTo>
                    <a:pt x="14658" y="36815"/>
                  </a:lnTo>
                  <a:cubicBezTo>
                    <a:pt x="14658" y="36813"/>
                    <a:pt x="14658" y="36811"/>
                    <a:pt x="14658" y="36809"/>
                  </a:cubicBezTo>
                  <a:lnTo>
                    <a:pt x="14690" y="36417"/>
                  </a:lnTo>
                  <a:cubicBezTo>
                    <a:pt x="14740" y="36414"/>
                    <a:pt x="14776" y="36394"/>
                    <a:pt x="14778" y="36339"/>
                  </a:cubicBezTo>
                  <a:cubicBezTo>
                    <a:pt x="14778" y="36283"/>
                    <a:pt x="14774" y="36227"/>
                    <a:pt x="14768" y="36172"/>
                  </a:cubicBezTo>
                  <a:cubicBezTo>
                    <a:pt x="14766" y="36160"/>
                    <a:pt x="14738" y="36154"/>
                    <a:pt x="14721" y="36145"/>
                  </a:cubicBezTo>
                  <a:cubicBezTo>
                    <a:pt x="14723" y="36126"/>
                    <a:pt x="14725" y="36106"/>
                    <a:pt x="14726" y="36084"/>
                  </a:cubicBezTo>
                  <a:cubicBezTo>
                    <a:pt x="14730" y="36084"/>
                    <a:pt x="14733" y="36084"/>
                    <a:pt x="14737" y="36084"/>
                  </a:cubicBezTo>
                  <a:cubicBezTo>
                    <a:pt x="14801" y="36084"/>
                    <a:pt x="14838" y="36115"/>
                    <a:pt x="14844" y="36189"/>
                  </a:cubicBezTo>
                  <a:cubicBezTo>
                    <a:pt x="14849" y="36243"/>
                    <a:pt x="14874" y="36296"/>
                    <a:pt x="14892" y="36364"/>
                  </a:cubicBezTo>
                  <a:cubicBezTo>
                    <a:pt x="14965" y="36276"/>
                    <a:pt x="14975" y="36271"/>
                    <a:pt x="14960" y="36203"/>
                  </a:cubicBezTo>
                  <a:cubicBezTo>
                    <a:pt x="14938" y="36097"/>
                    <a:pt x="14917" y="35996"/>
                    <a:pt x="15013" y="35914"/>
                  </a:cubicBezTo>
                  <a:cubicBezTo>
                    <a:pt x="15019" y="35909"/>
                    <a:pt x="15023" y="35894"/>
                    <a:pt x="15019" y="35886"/>
                  </a:cubicBezTo>
                  <a:cubicBezTo>
                    <a:pt x="14991" y="35788"/>
                    <a:pt x="15028" y="35682"/>
                    <a:pt x="15008" y="35592"/>
                  </a:cubicBezTo>
                  <a:cubicBezTo>
                    <a:pt x="14976" y="35463"/>
                    <a:pt x="15021" y="35394"/>
                    <a:pt x="15109" y="35331"/>
                  </a:cubicBezTo>
                  <a:cubicBezTo>
                    <a:pt x="15074" y="35167"/>
                    <a:pt x="15077" y="34952"/>
                    <a:pt x="15105" y="34861"/>
                  </a:cubicBezTo>
                  <a:cubicBezTo>
                    <a:pt x="15125" y="34794"/>
                    <a:pt x="15142" y="34725"/>
                    <a:pt x="15140" y="34657"/>
                  </a:cubicBezTo>
                  <a:cubicBezTo>
                    <a:pt x="15139" y="34538"/>
                    <a:pt x="15122" y="34419"/>
                    <a:pt x="15112" y="34298"/>
                  </a:cubicBezTo>
                  <a:cubicBezTo>
                    <a:pt x="15107" y="34241"/>
                    <a:pt x="15064" y="34243"/>
                    <a:pt x="15023" y="34241"/>
                  </a:cubicBezTo>
                  <a:cubicBezTo>
                    <a:pt x="15021" y="34174"/>
                    <a:pt x="15023" y="34107"/>
                    <a:pt x="15016" y="34041"/>
                  </a:cubicBezTo>
                  <a:cubicBezTo>
                    <a:pt x="15014" y="34026"/>
                    <a:pt x="14983" y="34013"/>
                    <a:pt x="14965" y="34000"/>
                  </a:cubicBezTo>
                  <a:cubicBezTo>
                    <a:pt x="14973" y="33938"/>
                    <a:pt x="14981" y="33879"/>
                    <a:pt x="14990" y="33818"/>
                  </a:cubicBezTo>
                  <a:cubicBezTo>
                    <a:pt x="15038" y="33816"/>
                    <a:pt x="15049" y="33786"/>
                    <a:pt x="15054" y="33741"/>
                  </a:cubicBezTo>
                  <a:cubicBezTo>
                    <a:pt x="15057" y="33695"/>
                    <a:pt x="15072" y="33652"/>
                    <a:pt x="15084" y="33607"/>
                  </a:cubicBezTo>
                  <a:cubicBezTo>
                    <a:pt x="15117" y="33622"/>
                    <a:pt x="15152" y="33639"/>
                    <a:pt x="15187" y="33655"/>
                  </a:cubicBezTo>
                  <a:cubicBezTo>
                    <a:pt x="15261" y="33538"/>
                    <a:pt x="15246" y="33443"/>
                    <a:pt x="15144" y="33364"/>
                  </a:cubicBezTo>
                  <a:lnTo>
                    <a:pt x="15144" y="33183"/>
                  </a:lnTo>
                  <a:lnTo>
                    <a:pt x="15062" y="33183"/>
                  </a:lnTo>
                  <a:cubicBezTo>
                    <a:pt x="15067" y="33154"/>
                    <a:pt x="15074" y="33122"/>
                    <a:pt x="15079" y="33093"/>
                  </a:cubicBezTo>
                  <a:lnTo>
                    <a:pt x="15079" y="33093"/>
                  </a:lnTo>
                  <a:cubicBezTo>
                    <a:pt x="15100" y="33073"/>
                    <a:pt x="15121" y="33054"/>
                    <a:pt x="15142" y="33034"/>
                  </a:cubicBezTo>
                  <a:cubicBezTo>
                    <a:pt x="15197" y="33011"/>
                    <a:pt x="15205" y="32965"/>
                    <a:pt x="15203" y="32914"/>
                  </a:cubicBezTo>
                  <a:cubicBezTo>
                    <a:pt x="15205" y="32851"/>
                    <a:pt x="15193" y="32800"/>
                    <a:pt x="15119" y="32793"/>
                  </a:cubicBezTo>
                  <a:lnTo>
                    <a:pt x="15119" y="32793"/>
                  </a:lnTo>
                  <a:cubicBezTo>
                    <a:pt x="15119" y="32792"/>
                    <a:pt x="15119" y="32792"/>
                    <a:pt x="15119" y="32791"/>
                  </a:cubicBezTo>
                  <a:cubicBezTo>
                    <a:pt x="15120" y="32760"/>
                    <a:pt x="15122" y="32730"/>
                    <a:pt x="15124" y="32700"/>
                  </a:cubicBezTo>
                  <a:cubicBezTo>
                    <a:pt x="15216" y="32632"/>
                    <a:pt x="15221" y="32599"/>
                    <a:pt x="15147" y="32549"/>
                  </a:cubicBezTo>
                  <a:cubicBezTo>
                    <a:pt x="15155" y="32498"/>
                    <a:pt x="15163" y="32448"/>
                    <a:pt x="15172" y="32397"/>
                  </a:cubicBezTo>
                  <a:cubicBezTo>
                    <a:pt x="15284" y="32371"/>
                    <a:pt x="15306" y="32341"/>
                    <a:pt x="15266" y="32253"/>
                  </a:cubicBezTo>
                  <a:cubicBezTo>
                    <a:pt x="15251" y="32218"/>
                    <a:pt x="15225" y="32188"/>
                    <a:pt x="15201" y="32155"/>
                  </a:cubicBezTo>
                  <a:cubicBezTo>
                    <a:pt x="15210" y="32104"/>
                    <a:pt x="15220" y="32053"/>
                    <a:pt x="15228" y="32001"/>
                  </a:cubicBezTo>
                  <a:cubicBezTo>
                    <a:pt x="15311" y="31973"/>
                    <a:pt x="15352" y="31904"/>
                    <a:pt x="15355" y="31793"/>
                  </a:cubicBezTo>
                  <a:cubicBezTo>
                    <a:pt x="15334" y="31773"/>
                    <a:pt x="15314" y="31753"/>
                    <a:pt x="15294" y="31733"/>
                  </a:cubicBezTo>
                  <a:cubicBezTo>
                    <a:pt x="15284" y="31733"/>
                    <a:pt x="15273" y="31731"/>
                    <a:pt x="15261" y="31731"/>
                  </a:cubicBezTo>
                  <a:cubicBezTo>
                    <a:pt x="15273" y="31662"/>
                    <a:pt x="15283" y="31591"/>
                    <a:pt x="15294" y="31521"/>
                  </a:cubicBezTo>
                  <a:cubicBezTo>
                    <a:pt x="15370" y="31475"/>
                    <a:pt x="15374" y="31453"/>
                    <a:pt x="15317" y="31366"/>
                  </a:cubicBezTo>
                  <a:cubicBezTo>
                    <a:pt x="15349" y="31135"/>
                    <a:pt x="15382" y="30905"/>
                    <a:pt x="15413" y="30675"/>
                  </a:cubicBezTo>
                  <a:cubicBezTo>
                    <a:pt x="15481" y="30632"/>
                    <a:pt x="15485" y="30614"/>
                    <a:pt x="15443" y="30493"/>
                  </a:cubicBezTo>
                  <a:cubicBezTo>
                    <a:pt x="15450" y="30432"/>
                    <a:pt x="15458" y="30370"/>
                    <a:pt x="15466" y="30309"/>
                  </a:cubicBezTo>
                  <a:cubicBezTo>
                    <a:pt x="15469" y="30309"/>
                    <a:pt x="15471" y="30309"/>
                    <a:pt x="15473" y="30309"/>
                  </a:cubicBezTo>
                  <a:cubicBezTo>
                    <a:pt x="15534" y="30309"/>
                    <a:pt x="15595" y="30268"/>
                    <a:pt x="15581" y="30226"/>
                  </a:cubicBezTo>
                  <a:cubicBezTo>
                    <a:pt x="15557" y="30155"/>
                    <a:pt x="15615" y="30053"/>
                    <a:pt x="15509" y="30010"/>
                  </a:cubicBezTo>
                  <a:cubicBezTo>
                    <a:pt x="15519" y="29960"/>
                    <a:pt x="15528" y="29909"/>
                    <a:pt x="15538" y="29859"/>
                  </a:cubicBezTo>
                  <a:cubicBezTo>
                    <a:pt x="15552" y="29847"/>
                    <a:pt x="15569" y="29836"/>
                    <a:pt x="15584" y="29824"/>
                  </a:cubicBezTo>
                  <a:lnTo>
                    <a:pt x="15541" y="29798"/>
                  </a:lnTo>
                  <a:cubicBezTo>
                    <a:pt x="15543" y="29778"/>
                    <a:pt x="15544" y="29758"/>
                    <a:pt x="15546" y="29738"/>
                  </a:cubicBezTo>
                  <a:cubicBezTo>
                    <a:pt x="15632" y="29682"/>
                    <a:pt x="15637" y="29654"/>
                    <a:pt x="15566" y="29617"/>
                  </a:cubicBezTo>
                  <a:cubicBezTo>
                    <a:pt x="15576" y="29577"/>
                    <a:pt x="15584" y="29536"/>
                    <a:pt x="15594" y="29496"/>
                  </a:cubicBezTo>
                  <a:cubicBezTo>
                    <a:pt x="15672" y="29488"/>
                    <a:pt x="15701" y="29448"/>
                    <a:pt x="15670" y="29372"/>
                  </a:cubicBezTo>
                  <a:cubicBezTo>
                    <a:pt x="15657" y="29341"/>
                    <a:pt x="15639" y="29312"/>
                    <a:pt x="15622" y="29283"/>
                  </a:cubicBezTo>
                  <a:cubicBezTo>
                    <a:pt x="15632" y="29223"/>
                    <a:pt x="15644" y="29163"/>
                    <a:pt x="15653" y="29104"/>
                  </a:cubicBezTo>
                  <a:cubicBezTo>
                    <a:pt x="15735" y="29044"/>
                    <a:pt x="15738" y="29013"/>
                    <a:pt x="15683" y="28890"/>
                  </a:cubicBezTo>
                  <a:cubicBezTo>
                    <a:pt x="15695" y="28831"/>
                    <a:pt x="15705" y="28769"/>
                    <a:pt x="15716" y="28710"/>
                  </a:cubicBezTo>
                  <a:cubicBezTo>
                    <a:pt x="15720" y="28680"/>
                    <a:pt x="15721" y="28650"/>
                    <a:pt x="15725" y="28620"/>
                  </a:cubicBezTo>
                  <a:cubicBezTo>
                    <a:pt x="15763" y="28399"/>
                    <a:pt x="15801" y="28177"/>
                    <a:pt x="15837" y="27955"/>
                  </a:cubicBezTo>
                  <a:cubicBezTo>
                    <a:pt x="15841" y="27925"/>
                    <a:pt x="15844" y="27894"/>
                    <a:pt x="15846" y="27864"/>
                  </a:cubicBezTo>
                  <a:cubicBezTo>
                    <a:pt x="15918" y="27420"/>
                    <a:pt x="15990" y="26978"/>
                    <a:pt x="16062" y="26534"/>
                  </a:cubicBezTo>
                  <a:cubicBezTo>
                    <a:pt x="16061" y="26496"/>
                    <a:pt x="16061" y="26456"/>
                    <a:pt x="16059" y="26418"/>
                  </a:cubicBezTo>
                  <a:cubicBezTo>
                    <a:pt x="16069" y="26397"/>
                    <a:pt x="16079" y="26375"/>
                    <a:pt x="16089" y="26352"/>
                  </a:cubicBezTo>
                  <a:cubicBezTo>
                    <a:pt x="16087" y="26322"/>
                    <a:pt x="16086" y="26292"/>
                    <a:pt x="16084" y="26263"/>
                  </a:cubicBezTo>
                  <a:cubicBezTo>
                    <a:pt x="16081" y="26253"/>
                    <a:pt x="16079" y="26243"/>
                    <a:pt x="16076" y="26233"/>
                  </a:cubicBezTo>
                  <a:cubicBezTo>
                    <a:pt x="16087" y="26196"/>
                    <a:pt x="16097" y="26160"/>
                    <a:pt x="16110" y="26125"/>
                  </a:cubicBezTo>
                  <a:cubicBezTo>
                    <a:pt x="16120" y="26100"/>
                    <a:pt x="16130" y="26076"/>
                    <a:pt x="16142" y="26051"/>
                  </a:cubicBezTo>
                  <a:cubicBezTo>
                    <a:pt x="16144" y="26021"/>
                    <a:pt x="16147" y="25991"/>
                    <a:pt x="16149" y="25960"/>
                  </a:cubicBezTo>
                  <a:cubicBezTo>
                    <a:pt x="16157" y="25930"/>
                    <a:pt x="16165" y="25900"/>
                    <a:pt x="16172" y="25870"/>
                  </a:cubicBezTo>
                  <a:cubicBezTo>
                    <a:pt x="16178" y="25850"/>
                    <a:pt x="16183" y="25831"/>
                    <a:pt x="16188" y="25809"/>
                  </a:cubicBezTo>
                  <a:cubicBezTo>
                    <a:pt x="16195" y="25749"/>
                    <a:pt x="16202" y="25690"/>
                    <a:pt x="16208" y="25630"/>
                  </a:cubicBezTo>
                  <a:cubicBezTo>
                    <a:pt x="16206" y="25619"/>
                    <a:pt x="16205" y="25607"/>
                    <a:pt x="16205" y="25597"/>
                  </a:cubicBezTo>
                  <a:cubicBezTo>
                    <a:pt x="16215" y="25567"/>
                    <a:pt x="16225" y="25537"/>
                    <a:pt x="16235" y="25508"/>
                  </a:cubicBezTo>
                  <a:cubicBezTo>
                    <a:pt x="16235" y="25483"/>
                    <a:pt x="16231" y="25458"/>
                    <a:pt x="16235" y="25433"/>
                  </a:cubicBezTo>
                  <a:cubicBezTo>
                    <a:pt x="16264" y="25286"/>
                    <a:pt x="16296" y="25140"/>
                    <a:pt x="16327" y="24993"/>
                  </a:cubicBezTo>
                  <a:cubicBezTo>
                    <a:pt x="16365" y="24812"/>
                    <a:pt x="16402" y="24630"/>
                    <a:pt x="16440" y="24448"/>
                  </a:cubicBezTo>
                  <a:cubicBezTo>
                    <a:pt x="16442" y="24428"/>
                    <a:pt x="16443" y="24408"/>
                    <a:pt x="16445" y="24388"/>
                  </a:cubicBezTo>
                  <a:cubicBezTo>
                    <a:pt x="16473" y="24241"/>
                    <a:pt x="16501" y="24094"/>
                    <a:pt x="16528" y="23946"/>
                  </a:cubicBezTo>
                  <a:cubicBezTo>
                    <a:pt x="16579" y="23670"/>
                    <a:pt x="16630" y="23395"/>
                    <a:pt x="16682" y="23119"/>
                  </a:cubicBezTo>
                  <a:cubicBezTo>
                    <a:pt x="16683" y="23099"/>
                    <a:pt x="16685" y="23079"/>
                    <a:pt x="16687" y="23059"/>
                  </a:cubicBezTo>
                  <a:cubicBezTo>
                    <a:pt x="16703" y="22978"/>
                    <a:pt x="16720" y="22895"/>
                    <a:pt x="16736" y="22814"/>
                  </a:cubicBezTo>
                  <a:lnTo>
                    <a:pt x="16750" y="22726"/>
                  </a:lnTo>
                  <a:cubicBezTo>
                    <a:pt x="16766" y="22628"/>
                    <a:pt x="16783" y="22531"/>
                    <a:pt x="16803" y="22433"/>
                  </a:cubicBezTo>
                  <a:cubicBezTo>
                    <a:pt x="16842" y="22238"/>
                    <a:pt x="16884" y="22044"/>
                    <a:pt x="16923" y="21849"/>
                  </a:cubicBezTo>
                  <a:cubicBezTo>
                    <a:pt x="16930" y="21817"/>
                    <a:pt x="16937" y="21786"/>
                    <a:pt x="16943" y="21754"/>
                  </a:cubicBezTo>
                  <a:cubicBezTo>
                    <a:pt x="16957" y="21685"/>
                    <a:pt x="16971" y="21617"/>
                    <a:pt x="16985" y="21547"/>
                  </a:cubicBezTo>
                  <a:lnTo>
                    <a:pt x="16991" y="21456"/>
                  </a:lnTo>
                  <a:cubicBezTo>
                    <a:pt x="17029" y="21286"/>
                    <a:pt x="17066" y="21113"/>
                    <a:pt x="17104" y="20943"/>
                  </a:cubicBezTo>
                  <a:cubicBezTo>
                    <a:pt x="17106" y="20923"/>
                    <a:pt x="17109" y="20903"/>
                    <a:pt x="17110" y="20882"/>
                  </a:cubicBezTo>
                  <a:cubicBezTo>
                    <a:pt x="17129" y="20802"/>
                    <a:pt x="17145" y="20721"/>
                    <a:pt x="17163" y="20640"/>
                  </a:cubicBezTo>
                  <a:cubicBezTo>
                    <a:pt x="17165" y="20620"/>
                    <a:pt x="17167" y="20600"/>
                    <a:pt x="17168" y="20580"/>
                  </a:cubicBezTo>
                  <a:cubicBezTo>
                    <a:pt x="17208" y="20398"/>
                    <a:pt x="17246" y="20218"/>
                    <a:pt x="17284" y="20036"/>
                  </a:cubicBezTo>
                  <a:cubicBezTo>
                    <a:pt x="17286" y="19986"/>
                    <a:pt x="17288" y="19935"/>
                    <a:pt x="17289" y="19885"/>
                  </a:cubicBezTo>
                  <a:cubicBezTo>
                    <a:pt x="17299" y="19834"/>
                    <a:pt x="17309" y="19784"/>
                    <a:pt x="17319" y="19734"/>
                  </a:cubicBezTo>
                  <a:cubicBezTo>
                    <a:pt x="17334" y="19701"/>
                    <a:pt x="17349" y="19670"/>
                    <a:pt x="17364" y="19638"/>
                  </a:cubicBezTo>
                  <a:lnTo>
                    <a:pt x="17455" y="19216"/>
                  </a:lnTo>
                  <a:cubicBezTo>
                    <a:pt x="17460" y="19176"/>
                    <a:pt x="17465" y="19138"/>
                    <a:pt x="17470" y="19099"/>
                  </a:cubicBezTo>
                  <a:cubicBezTo>
                    <a:pt x="17488" y="19019"/>
                    <a:pt x="17506" y="18938"/>
                    <a:pt x="17524" y="18857"/>
                  </a:cubicBezTo>
                  <a:cubicBezTo>
                    <a:pt x="17528" y="18837"/>
                    <a:pt x="17529" y="18817"/>
                    <a:pt x="17533" y="18797"/>
                  </a:cubicBezTo>
                  <a:lnTo>
                    <a:pt x="17584" y="18585"/>
                  </a:lnTo>
                  <a:cubicBezTo>
                    <a:pt x="17586" y="18565"/>
                    <a:pt x="17587" y="18544"/>
                    <a:pt x="17589" y="18524"/>
                  </a:cubicBezTo>
                  <a:cubicBezTo>
                    <a:pt x="17607" y="18445"/>
                    <a:pt x="17625" y="18363"/>
                    <a:pt x="17644" y="18282"/>
                  </a:cubicBezTo>
                  <a:cubicBezTo>
                    <a:pt x="17647" y="18262"/>
                    <a:pt x="17649" y="18243"/>
                    <a:pt x="17650" y="18223"/>
                  </a:cubicBezTo>
                  <a:cubicBezTo>
                    <a:pt x="17688" y="18060"/>
                    <a:pt x="17725" y="17898"/>
                    <a:pt x="17761" y="17736"/>
                  </a:cubicBezTo>
                  <a:cubicBezTo>
                    <a:pt x="17769" y="17694"/>
                    <a:pt x="17778" y="17653"/>
                    <a:pt x="17788" y="17613"/>
                  </a:cubicBezTo>
                  <a:cubicBezTo>
                    <a:pt x="17801" y="17554"/>
                    <a:pt x="17814" y="17496"/>
                    <a:pt x="17827" y="17436"/>
                  </a:cubicBezTo>
                  <a:cubicBezTo>
                    <a:pt x="17829" y="17416"/>
                    <a:pt x="17831" y="17396"/>
                    <a:pt x="17832" y="17377"/>
                  </a:cubicBezTo>
                  <a:cubicBezTo>
                    <a:pt x="17892" y="17103"/>
                    <a:pt x="17952" y="16832"/>
                    <a:pt x="18010" y="16560"/>
                  </a:cubicBezTo>
                  <a:cubicBezTo>
                    <a:pt x="18016" y="16539"/>
                    <a:pt x="18023" y="16516"/>
                    <a:pt x="18028" y="16494"/>
                  </a:cubicBezTo>
                  <a:cubicBezTo>
                    <a:pt x="18034" y="16426"/>
                    <a:pt x="18041" y="16358"/>
                    <a:pt x="18049" y="16290"/>
                  </a:cubicBezTo>
                  <a:cubicBezTo>
                    <a:pt x="18061" y="16231"/>
                    <a:pt x="18072" y="16170"/>
                    <a:pt x="18084" y="16108"/>
                  </a:cubicBezTo>
                  <a:cubicBezTo>
                    <a:pt x="18099" y="16057"/>
                    <a:pt x="18112" y="16006"/>
                    <a:pt x="18125" y="15954"/>
                  </a:cubicBezTo>
                  <a:lnTo>
                    <a:pt x="18152" y="15835"/>
                  </a:lnTo>
                  <a:cubicBezTo>
                    <a:pt x="18165" y="15782"/>
                    <a:pt x="18180" y="15731"/>
                    <a:pt x="18193" y="15678"/>
                  </a:cubicBezTo>
                  <a:cubicBezTo>
                    <a:pt x="18251" y="15428"/>
                    <a:pt x="18309" y="15176"/>
                    <a:pt x="18367" y="14926"/>
                  </a:cubicBezTo>
                  <a:cubicBezTo>
                    <a:pt x="18375" y="14895"/>
                    <a:pt x="18382" y="14863"/>
                    <a:pt x="18390" y="14832"/>
                  </a:cubicBezTo>
                  <a:cubicBezTo>
                    <a:pt x="18402" y="14772"/>
                    <a:pt x="18414" y="14713"/>
                    <a:pt x="18425" y="14655"/>
                  </a:cubicBezTo>
                  <a:cubicBezTo>
                    <a:pt x="18435" y="14613"/>
                    <a:pt x="18445" y="14572"/>
                    <a:pt x="18455" y="14532"/>
                  </a:cubicBezTo>
                  <a:cubicBezTo>
                    <a:pt x="18506" y="14290"/>
                    <a:pt x="18559" y="14050"/>
                    <a:pt x="18611" y="13810"/>
                  </a:cubicBezTo>
                  <a:cubicBezTo>
                    <a:pt x="18617" y="13777"/>
                    <a:pt x="18624" y="13746"/>
                    <a:pt x="18630" y="13714"/>
                  </a:cubicBezTo>
                  <a:cubicBezTo>
                    <a:pt x="18644" y="13645"/>
                    <a:pt x="18659" y="13577"/>
                    <a:pt x="18672" y="13507"/>
                  </a:cubicBezTo>
                  <a:cubicBezTo>
                    <a:pt x="18673" y="13487"/>
                    <a:pt x="18675" y="13468"/>
                    <a:pt x="18677" y="13448"/>
                  </a:cubicBezTo>
                  <a:cubicBezTo>
                    <a:pt x="18715" y="13266"/>
                    <a:pt x="18751" y="13083"/>
                    <a:pt x="18789" y="12901"/>
                  </a:cubicBezTo>
                  <a:lnTo>
                    <a:pt x="18796" y="12842"/>
                  </a:lnTo>
                  <a:cubicBezTo>
                    <a:pt x="18814" y="12761"/>
                    <a:pt x="18831" y="12679"/>
                    <a:pt x="18847" y="12598"/>
                  </a:cubicBezTo>
                  <a:cubicBezTo>
                    <a:pt x="18852" y="12568"/>
                    <a:pt x="18857" y="12539"/>
                    <a:pt x="18862" y="12507"/>
                  </a:cubicBezTo>
                  <a:lnTo>
                    <a:pt x="18862" y="12507"/>
                  </a:lnTo>
                  <a:lnTo>
                    <a:pt x="18849" y="12512"/>
                  </a:lnTo>
                  <a:cubicBezTo>
                    <a:pt x="18852" y="12481"/>
                    <a:pt x="18854" y="12449"/>
                    <a:pt x="18857" y="12418"/>
                  </a:cubicBezTo>
                  <a:cubicBezTo>
                    <a:pt x="18866" y="12408"/>
                    <a:pt x="18874" y="12396"/>
                    <a:pt x="18882" y="12385"/>
                  </a:cubicBezTo>
                  <a:cubicBezTo>
                    <a:pt x="18885" y="12347"/>
                    <a:pt x="18887" y="12307"/>
                    <a:pt x="18890" y="12269"/>
                  </a:cubicBezTo>
                  <a:cubicBezTo>
                    <a:pt x="18907" y="12208"/>
                    <a:pt x="18923" y="12146"/>
                    <a:pt x="18940" y="12085"/>
                  </a:cubicBezTo>
                  <a:cubicBezTo>
                    <a:pt x="18950" y="12006"/>
                    <a:pt x="18962" y="11924"/>
                    <a:pt x="18973" y="11845"/>
                  </a:cubicBezTo>
                  <a:cubicBezTo>
                    <a:pt x="18975" y="11825"/>
                    <a:pt x="18976" y="11805"/>
                    <a:pt x="18978" y="11785"/>
                  </a:cubicBezTo>
                  <a:cubicBezTo>
                    <a:pt x="18985" y="11684"/>
                    <a:pt x="18991" y="11583"/>
                    <a:pt x="18998" y="11482"/>
                  </a:cubicBezTo>
                  <a:cubicBezTo>
                    <a:pt x="18998" y="11462"/>
                    <a:pt x="19000" y="11443"/>
                    <a:pt x="19000" y="11423"/>
                  </a:cubicBezTo>
                  <a:cubicBezTo>
                    <a:pt x="19003" y="11332"/>
                    <a:pt x="19006" y="11241"/>
                    <a:pt x="19010" y="11150"/>
                  </a:cubicBezTo>
                  <a:cubicBezTo>
                    <a:pt x="18980" y="11075"/>
                    <a:pt x="18952" y="10999"/>
                    <a:pt x="18923" y="10924"/>
                  </a:cubicBezTo>
                  <a:lnTo>
                    <a:pt x="18922" y="10924"/>
                  </a:lnTo>
                  <a:cubicBezTo>
                    <a:pt x="18922" y="10890"/>
                    <a:pt x="18920" y="10855"/>
                    <a:pt x="18920" y="10818"/>
                  </a:cubicBezTo>
                  <a:cubicBezTo>
                    <a:pt x="18909" y="10769"/>
                    <a:pt x="18897" y="10719"/>
                    <a:pt x="18885" y="10668"/>
                  </a:cubicBezTo>
                  <a:cubicBezTo>
                    <a:pt x="18882" y="10648"/>
                    <a:pt x="18879" y="10630"/>
                    <a:pt x="18877" y="10610"/>
                  </a:cubicBezTo>
                  <a:cubicBezTo>
                    <a:pt x="18859" y="10563"/>
                    <a:pt x="18841" y="10517"/>
                    <a:pt x="18826" y="10471"/>
                  </a:cubicBezTo>
                  <a:cubicBezTo>
                    <a:pt x="18799" y="10391"/>
                    <a:pt x="18756" y="10327"/>
                    <a:pt x="18672" y="10300"/>
                  </a:cubicBezTo>
                  <a:cubicBezTo>
                    <a:pt x="18642" y="10290"/>
                    <a:pt x="18612" y="10280"/>
                    <a:pt x="18582" y="10270"/>
                  </a:cubicBezTo>
                  <a:cubicBezTo>
                    <a:pt x="18582" y="10262"/>
                    <a:pt x="18581" y="10254"/>
                    <a:pt x="18581" y="10246"/>
                  </a:cubicBezTo>
                  <a:cubicBezTo>
                    <a:pt x="18551" y="10236"/>
                    <a:pt x="18519" y="10226"/>
                    <a:pt x="18490" y="10216"/>
                  </a:cubicBezTo>
                  <a:cubicBezTo>
                    <a:pt x="18490" y="10206"/>
                    <a:pt x="18490" y="10194"/>
                    <a:pt x="18490" y="10184"/>
                  </a:cubicBezTo>
                  <a:cubicBezTo>
                    <a:pt x="18445" y="10167"/>
                    <a:pt x="18401" y="10158"/>
                    <a:pt x="18360" y="10158"/>
                  </a:cubicBezTo>
                  <a:cubicBezTo>
                    <a:pt x="18283" y="10158"/>
                    <a:pt x="18212" y="10189"/>
                    <a:pt x="18147" y="10254"/>
                  </a:cubicBezTo>
                  <a:cubicBezTo>
                    <a:pt x="18125" y="10274"/>
                    <a:pt x="18101" y="10290"/>
                    <a:pt x="18077" y="10308"/>
                  </a:cubicBezTo>
                  <a:cubicBezTo>
                    <a:pt x="18054" y="10338"/>
                    <a:pt x="18031" y="10366"/>
                    <a:pt x="18008" y="10395"/>
                  </a:cubicBezTo>
                  <a:lnTo>
                    <a:pt x="18006" y="10396"/>
                  </a:lnTo>
                  <a:cubicBezTo>
                    <a:pt x="17882" y="10595"/>
                    <a:pt x="17755" y="10792"/>
                    <a:pt x="17635" y="10994"/>
                  </a:cubicBezTo>
                  <a:cubicBezTo>
                    <a:pt x="17495" y="11236"/>
                    <a:pt x="17359" y="11481"/>
                    <a:pt x="17228" y="11727"/>
                  </a:cubicBezTo>
                  <a:cubicBezTo>
                    <a:pt x="17160" y="11853"/>
                    <a:pt x="17107" y="11989"/>
                    <a:pt x="17049" y="12120"/>
                  </a:cubicBezTo>
                  <a:cubicBezTo>
                    <a:pt x="17043" y="12140"/>
                    <a:pt x="17038" y="12158"/>
                    <a:pt x="17033" y="12178"/>
                  </a:cubicBezTo>
                  <a:cubicBezTo>
                    <a:pt x="17026" y="12186"/>
                    <a:pt x="17018" y="12196"/>
                    <a:pt x="17011" y="12206"/>
                  </a:cubicBezTo>
                  <a:cubicBezTo>
                    <a:pt x="16990" y="12247"/>
                    <a:pt x="16968" y="12289"/>
                    <a:pt x="16947" y="12330"/>
                  </a:cubicBezTo>
                  <a:cubicBezTo>
                    <a:pt x="16857" y="12482"/>
                    <a:pt x="16761" y="12631"/>
                    <a:pt x="16726" y="12810"/>
                  </a:cubicBezTo>
                  <a:cubicBezTo>
                    <a:pt x="16697" y="12853"/>
                    <a:pt x="16657" y="12895"/>
                    <a:pt x="16635" y="12941"/>
                  </a:cubicBezTo>
                  <a:cubicBezTo>
                    <a:pt x="16514" y="13194"/>
                    <a:pt x="16399" y="13448"/>
                    <a:pt x="16283" y="13703"/>
                  </a:cubicBezTo>
                  <a:cubicBezTo>
                    <a:pt x="16059" y="14189"/>
                    <a:pt x="15836" y="14676"/>
                    <a:pt x="15619" y="15166"/>
                  </a:cubicBezTo>
                  <a:cubicBezTo>
                    <a:pt x="15559" y="15304"/>
                    <a:pt x="15521" y="15448"/>
                    <a:pt x="15471" y="15590"/>
                  </a:cubicBezTo>
                  <a:cubicBezTo>
                    <a:pt x="15453" y="15622"/>
                    <a:pt x="15437" y="15655"/>
                    <a:pt x="15418" y="15686"/>
                  </a:cubicBezTo>
                  <a:cubicBezTo>
                    <a:pt x="15407" y="15716"/>
                    <a:pt x="15395" y="15747"/>
                    <a:pt x="15384" y="15777"/>
                  </a:cubicBezTo>
                  <a:cubicBezTo>
                    <a:pt x="15279" y="15908"/>
                    <a:pt x="15233" y="16065"/>
                    <a:pt x="15195" y="16224"/>
                  </a:cubicBezTo>
                  <a:cubicBezTo>
                    <a:pt x="15183" y="16254"/>
                    <a:pt x="15170" y="16282"/>
                    <a:pt x="15158" y="16310"/>
                  </a:cubicBezTo>
                  <a:cubicBezTo>
                    <a:pt x="15066" y="16382"/>
                    <a:pt x="15066" y="16497"/>
                    <a:pt x="15021" y="16592"/>
                  </a:cubicBezTo>
                  <a:cubicBezTo>
                    <a:pt x="14956" y="16683"/>
                    <a:pt x="14910" y="16782"/>
                    <a:pt x="14903" y="16896"/>
                  </a:cubicBezTo>
                  <a:cubicBezTo>
                    <a:pt x="14900" y="16905"/>
                    <a:pt x="14898" y="16913"/>
                    <a:pt x="14897" y="16921"/>
                  </a:cubicBezTo>
                  <a:cubicBezTo>
                    <a:pt x="14812" y="16992"/>
                    <a:pt x="14799" y="17095"/>
                    <a:pt x="14774" y="17194"/>
                  </a:cubicBezTo>
                  <a:cubicBezTo>
                    <a:pt x="14771" y="17204"/>
                    <a:pt x="14768" y="17213"/>
                    <a:pt x="14764" y="17223"/>
                  </a:cubicBezTo>
                  <a:cubicBezTo>
                    <a:pt x="14749" y="17241"/>
                    <a:pt x="14730" y="17259"/>
                    <a:pt x="14720" y="17281"/>
                  </a:cubicBezTo>
                  <a:cubicBezTo>
                    <a:pt x="14529" y="17738"/>
                    <a:pt x="14336" y="18196"/>
                    <a:pt x="14150" y="18656"/>
                  </a:cubicBezTo>
                  <a:cubicBezTo>
                    <a:pt x="13910" y="19248"/>
                    <a:pt x="13675" y="19839"/>
                    <a:pt x="13443" y="20433"/>
                  </a:cubicBezTo>
                  <a:cubicBezTo>
                    <a:pt x="13379" y="20600"/>
                    <a:pt x="13329" y="20774"/>
                    <a:pt x="13273" y="20945"/>
                  </a:cubicBezTo>
                  <a:cubicBezTo>
                    <a:pt x="13269" y="20971"/>
                    <a:pt x="13266" y="20996"/>
                    <a:pt x="13261" y="21022"/>
                  </a:cubicBezTo>
                  <a:cubicBezTo>
                    <a:pt x="13228" y="21075"/>
                    <a:pt x="13185" y="21125"/>
                    <a:pt x="13162" y="21183"/>
                  </a:cubicBezTo>
                  <a:cubicBezTo>
                    <a:pt x="13074" y="21398"/>
                    <a:pt x="12989" y="21617"/>
                    <a:pt x="12908" y="21835"/>
                  </a:cubicBezTo>
                  <a:cubicBezTo>
                    <a:pt x="12885" y="21900"/>
                    <a:pt x="12875" y="21968"/>
                    <a:pt x="12859" y="22036"/>
                  </a:cubicBezTo>
                  <a:cubicBezTo>
                    <a:pt x="12850" y="22064"/>
                    <a:pt x="12844" y="22092"/>
                    <a:pt x="12835" y="22120"/>
                  </a:cubicBezTo>
                  <a:cubicBezTo>
                    <a:pt x="12816" y="22170"/>
                    <a:pt x="12797" y="22218"/>
                    <a:pt x="12778" y="22268"/>
                  </a:cubicBezTo>
                  <a:cubicBezTo>
                    <a:pt x="12763" y="22301"/>
                    <a:pt x="12746" y="22332"/>
                    <a:pt x="12731" y="22365"/>
                  </a:cubicBezTo>
                  <a:cubicBezTo>
                    <a:pt x="12696" y="22465"/>
                    <a:pt x="12663" y="22562"/>
                    <a:pt x="12629" y="22662"/>
                  </a:cubicBezTo>
                  <a:cubicBezTo>
                    <a:pt x="12614" y="22705"/>
                    <a:pt x="12599" y="22746"/>
                    <a:pt x="12584" y="22789"/>
                  </a:cubicBezTo>
                  <a:cubicBezTo>
                    <a:pt x="12562" y="22829"/>
                    <a:pt x="12542" y="22870"/>
                    <a:pt x="12521" y="22910"/>
                  </a:cubicBezTo>
                  <a:cubicBezTo>
                    <a:pt x="12438" y="23127"/>
                    <a:pt x="12352" y="23344"/>
                    <a:pt x="12271" y="23562"/>
                  </a:cubicBezTo>
                  <a:cubicBezTo>
                    <a:pt x="12236" y="23655"/>
                    <a:pt x="12215" y="23751"/>
                    <a:pt x="12186" y="23847"/>
                  </a:cubicBezTo>
                  <a:cubicBezTo>
                    <a:pt x="12157" y="23936"/>
                    <a:pt x="12125" y="24028"/>
                    <a:pt x="12095" y="24119"/>
                  </a:cubicBezTo>
                  <a:cubicBezTo>
                    <a:pt x="12085" y="24138"/>
                    <a:pt x="12077" y="24158"/>
                    <a:pt x="12067" y="24180"/>
                  </a:cubicBezTo>
                  <a:cubicBezTo>
                    <a:pt x="12057" y="24210"/>
                    <a:pt x="12047" y="24239"/>
                    <a:pt x="12036" y="24269"/>
                  </a:cubicBezTo>
                  <a:cubicBezTo>
                    <a:pt x="12006" y="24350"/>
                    <a:pt x="11976" y="24431"/>
                    <a:pt x="11946" y="24513"/>
                  </a:cubicBezTo>
                  <a:cubicBezTo>
                    <a:pt x="11936" y="24542"/>
                    <a:pt x="11927" y="24572"/>
                    <a:pt x="11917" y="24602"/>
                  </a:cubicBezTo>
                  <a:lnTo>
                    <a:pt x="11877" y="24718"/>
                  </a:lnTo>
                  <a:cubicBezTo>
                    <a:pt x="11865" y="24756"/>
                    <a:pt x="11854" y="24794"/>
                    <a:pt x="11842" y="24832"/>
                  </a:cubicBezTo>
                  <a:cubicBezTo>
                    <a:pt x="11824" y="24875"/>
                    <a:pt x="11807" y="24918"/>
                    <a:pt x="11787" y="24961"/>
                  </a:cubicBezTo>
                  <a:cubicBezTo>
                    <a:pt x="11779" y="24983"/>
                    <a:pt x="11771" y="25003"/>
                    <a:pt x="11763" y="25024"/>
                  </a:cubicBezTo>
                  <a:cubicBezTo>
                    <a:pt x="11753" y="25054"/>
                    <a:pt x="11743" y="25085"/>
                    <a:pt x="11733" y="25115"/>
                  </a:cubicBezTo>
                  <a:cubicBezTo>
                    <a:pt x="11653" y="25331"/>
                    <a:pt x="11572" y="25546"/>
                    <a:pt x="11496" y="25763"/>
                  </a:cubicBezTo>
                  <a:cubicBezTo>
                    <a:pt x="11364" y="26137"/>
                    <a:pt x="11234" y="26511"/>
                    <a:pt x="11107" y="26887"/>
                  </a:cubicBezTo>
                  <a:cubicBezTo>
                    <a:pt x="11069" y="26999"/>
                    <a:pt x="11042" y="27117"/>
                    <a:pt x="11009" y="27231"/>
                  </a:cubicBezTo>
                  <a:cubicBezTo>
                    <a:pt x="11009" y="27259"/>
                    <a:pt x="11008" y="27289"/>
                    <a:pt x="11006" y="27317"/>
                  </a:cubicBezTo>
                  <a:cubicBezTo>
                    <a:pt x="10966" y="27402"/>
                    <a:pt x="10917" y="27481"/>
                    <a:pt x="10887" y="27569"/>
                  </a:cubicBezTo>
                  <a:cubicBezTo>
                    <a:pt x="10817" y="27773"/>
                    <a:pt x="10768" y="27981"/>
                    <a:pt x="10691" y="28182"/>
                  </a:cubicBezTo>
                  <a:cubicBezTo>
                    <a:pt x="10567" y="28514"/>
                    <a:pt x="10441" y="28846"/>
                    <a:pt x="10375" y="29195"/>
                  </a:cubicBezTo>
                  <a:cubicBezTo>
                    <a:pt x="10367" y="29216"/>
                    <a:pt x="10360" y="29236"/>
                    <a:pt x="10352" y="29258"/>
                  </a:cubicBezTo>
                  <a:cubicBezTo>
                    <a:pt x="10339" y="29278"/>
                    <a:pt x="10320" y="29296"/>
                    <a:pt x="10314" y="29319"/>
                  </a:cubicBezTo>
                  <a:cubicBezTo>
                    <a:pt x="10253" y="29519"/>
                    <a:pt x="10195" y="29721"/>
                    <a:pt x="10137" y="29922"/>
                  </a:cubicBezTo>
                  <a:cubicBezTo>
                    <a:pt x="10127" y="29961"/>
                    <a:pt x="10117" y="30001"/>
                    <a:pt x="10107" y="30043"/>
                  </a:cubicBezTo>
                  <a:cubicBezTo>
                    <a:pt x="10067" y="30154"/>
                    <a:pt x="10026" y="30264"/>
                    <a:pt x="9984" y="30375"/>
                  </a:cubicBezTo>
                  <a:cubicBezTo>
                    <a:pt x="9984" y="30385"/>
                    <a:pt x="9983" y="30395"/>
                    <a:pt x="9984" y="30405"/>
                  </a:cubicBezTo>
                  <a:cubicBezTo>
                    <a:pt x="9978" y="30427"/>
                    <a:pt x="9971" y="30448"/>
                    <a:pt x="9966" y="30470"/>
                  </a:cubicBezTo>
                  <a:cubicBezTo>
                    <a:pt x="9961" y="30488"/>
                    <a:pt x="9958" y="30506"/>
                    <a:pt x="9955" y="30526"/>
                  </a:cubicBezTo>
                  <a:cubicBezTo>
                    <a:pt x="9915" y="30637"/>
                    <a:pt x="9875" y="30748"/>
                    <a:pt x="9835" y="30859"/>
                  </a:cubicBezTo>
                  <a:cubicBezTo>
                    <a:pt x="9786" y="31029"/>
                    <a:pt x="9734" y="31202"/>
                    <a:pt x="9683" y="31372"/>
                  </a:cubicBezTo>
                  <a:cubicBezTo>
                    <a:pt x="9681" y="31382"/>
                    <a:pt x="9680" y="31392"/>
                    <a:pt x="9681" y="31402"/>
                  </a:cubicBezTo>
                  <a:lnTo>
                    <a:pt x="9632" y="31556"/>
                  </a:lnTo>
                  <a:cubicBezTo>
                    <a:pt x="9630" y="31576"/>
                    <a:pt x="9628" y="31594"/>
                    <a:pt x="9625" y="31614"/>
                  </a:cubicBezTo>
                  <a:cubicBezTo>
                    <a:pt x="9620" y="31622"/>
                    <a:pt x="9617" y="31630"/>
                    <a:pt x="9617" y="31640"/>
                  </a:cubicBezTo>
                  <a:cubicBezTo>
                    <a:pt x="9579" y="31763"/>
                    <a:pt x="9539" y="31884"/>
                    <a:pt x="9499" y="32006"/>
                  </a:cubicBezTo>
                  <a:cubicBezTo>
                    <a:pt x="9431" y="32096"/>
                    <a:pt x="9415" y="32200"/>
                    <a:pt x="9412" y="32309"/>
                  </a:cubicBezTo>
                  <a:cubicBezTo>
                    <a:pt x="9407" y="32326"/>
                    <a:pt x="9403" y="32342"/>
                    <a:pt x="9400" y="32359"/>
                  </a:cubicBezTo>
                  <a:cubicBezTo>
                    <a:pt x="9383" y="32382"/>
                    <a:pt x="9362" y="32404"/>
                    <a:pt x="9354" y="32428"/>
                  </a:cubicBezTo>
                  <a:cubicBezTo>
                    <a:pt x="9322" y="32523"/>
                    <a:pt x="9296" y="32619"/>
                    <a:pt x="9269" y="32715"/>
                  </a:cubicBezTo>
                  <a:cubicBezTo>
                    <a:pt x="9226" y="32872"/>
                    <a:pt x="9185" y="33029"/>
                    <a:pt x="9142" y="33187"/>
                  </a:cubicBezTo>
                  <a:cubicBezTo>
                    <a:pt x="9135" y="33213"/>
                    <a:pt x="9130" y="33240"/>
                    <a:pt x="9125" y="33268"/>
                  </a:cubicBezTo>
                  <a:cubicBezTo>
                    <a:pt x="9112" y="33301"/>
                    <a:pt x="9099" y="33336"/>
                    <a:pt x="9084" y="33369"/>
                  </a:cubicBezTo>
                  <a:cubicBezTo>
                    <a:pt x="9021" y="33589"/>
                    <a:pt x="8955" y="33808"/>
                    <a:pt x="8895" y="34028"/>
                  </a:cubicBezTo>
                  <a:cubicBezTo>
                    <a:pt x="8859" y="34157"/>
                    <a:pt x="8832" y="34289"/>
                    <a:pt x="8801" y="34420"/>
                  </a:cubicBezTo>
                  <a:cubicBezTo>
                    <a:pt x="8792" y="34442"/>
                    <a:pt x="8786" y="34463"/>
                    <a:pt x="8779" y="34485"/>
                  </a:cubicBezTo>
                  <a:cubicBezTo>
                    <a:pt x="8759" y="34526"/>
                    <a:pt x="8734" y="34564"/>
                    <a:pt x="8723" y="34607"/>
                  </a:cubicBezTo>
                  <a:cubicBezTo>
                    <a:pt x="8670" y="34799"/>
                    <a:pt x="8617" y="34995"/>
                    <a:pt x="8567" y="35188"/>
                  </a:cubicBezTo>
                  <a:cubicBezTo>
                    <a:pt x="8542" y="35285"/>
                    <a:pt x="8524" y="35384"/>
                    <a:pt x="8504" y="35482"/>
                  </a:cubicBezTo>
                  <a:cubicBezTo>
                    <a:pt x="8496" y="35501"/>
                    <a:pt x="8488" y="35523"/>
                    <a:pt x="8479" y="35543"/>
                  </a:cubicBezTo>
                  <a:cubicBezTo>
                    <a:pt x="8438" y="35664"/>
                    <a:pt x="8397" y="35785"/>
                    <a:pt x="8355" y="35905"/>
                  </a:cubicBezTo>
                  <a:lnTo>
                    <a:pt x="8365" y="35939"/>
                  </a:lnTo>
                  <a:cubicBezTo>
                    <a:pt x="8352" y="35958"/>
                    <a:pt x="8340" y="35978"/>
                    <a:pt x="8327" y="35996"/>
                  </a:cubicBezTo>
                  <a:cubicBezTo>
                    <a:pt x="8272" y="35998"/>
                    <a:pt x="8253" y="36036"/>
                    <a:pt x="8248" y="36081"/>
                  </a:cubicBezTo>
                  <a:cubicBezTo>
                    <a:pt x="8246" y="36091"/>
                    <a:pt x="8279" y="36104"/>
                    <a:pt x="8296" y="36117"/>
                  </a:cubicBezTo>
                  <a:cubicBezTo>
                    <a:pt x="8272" y="36218"/>
                    <a:pt x="8249" y="36318"/>
                    <a:pt x="8226" y="36419"/>
                  </a:cubicBezTo>
                  <a:cubicBezTo>
                    <a:pt x="8195" y="36437"/>
                    <a:pt x="8147" y="36448"/>
                    <a:pt x="8135" y="36475"/>
                  </a:cubicBezTo>
                  <a:cubicBezTo>
                    <a:pt x="8102" y="36558"/>
                    <a:pt x="8080" y="36644"/>
                    <a:pt x="8057" y="36730"/>
                  </a:cubicBezTo>
                  <a:cubicBezTo>
                    <a:pt x="8046" y="36776"/>
                    <a:pt x="8064" y="36808"/>
                    <a:pt x="8117" y="36813"/>
                  </a:cubicBezTo>
                  <a:cubicBezTo>
                    <a:pt x="8117" y="36843"/>
                    <a:pt x="8117" y="36874"/>
                    <a:pt x="8117" y="36904"/>
                  </a:cubicBezTo>
                  <a:cubicBezTo>
                    <a:pt x="8117" y="36904"/>
                    <a:pt x="8104" y="36900"/>
                    <a:pt x="8104" y="36900"/>
                  </a:cubicBezTo>
                  <a:cubicBezTo>
                    <a:pt x="8067" y="36912"/>
                    <a:pt x="8039" y="36927"/>
                    <a:pt x="8084" y="36963"/>
                  </a:cubicBezTo>
                  <a:lnTo>
                    <a:pt x="8079" y="37053"/>
                  </a:lnTo>
                  <a:cubicBezTo>
                    <a:pt x="8069" y="37083"/>
                    <a:pt x="8060" y="37114"/>
                    <a:pt x="8051" y="37144"/>
                  </a:cubicBezTo>
                  <a:lnTo>
                    <a:pt x="7988" y="37326"/>
                  </a:lnTo>
                  <a:cubicBezTo>
                    <a:pt x="7890" y="37369"/>
                    <a:pt x="7883" y="37389"/>
                    <a:pt x="7936" y="37478"/>
                  </a:cubicBezTo>
                  <a:cubicBezTo>
                    <a:pt x="7933" y="37498"/>
                    <a:pt x="7930" y="37518"/>
                    <a:pt x="7926" y="37538"/>
                  </a:cubicBezTo>
                  <a:cubicBezTo>
                    <a:pt x="7900" y="37556"/>
                    <a:pt x="7858" y="37568"/>
                    <a:pt x="7847" y="37594"/>
                  </a:cubicBezTo>
                  <a:cubicBezTo>
                    <a:pt x="7774" y="37756"/>
                    <a:pt x="7739" y="37930"/>
                    <a:pt x="7728" y="38107"/>
                  </a:cubicBezTo>
                  <a:cubicBezTo>
                    <a:pt x="7726" y="38119"/>
                    <a:pt x="7744" y="38131"/>
                    <a:pt x="7752" y="38142"/>
                  </a:cubicBezTo>
                  <a:cubicBezTo>
                    <a:pt x="7754" y="38164"/>
                    <a:pt x="7756" y="38184"/>
                    <a:pt x="7757" y="38205"/>
                  </a:cubicBezTo>
                  <a:lnTo>
                    <a:pt x="7746" y="38200"/>
                  </a:lnTo>
                  <a:cubicBezTo>
                    <a:pt x="7686" y="38210"/>
                    <a:pt x="7661" y="38247"/>
                    <a:pt x="7661" y="38305"/>
                  </a:cubicBezTo>
                  <a:cubicBezTo>
                    <a:pt x="7661" y="38339"/>
                    <a:pt x="7670" y="38381"/>
                    <a:pt x="7655" y="38409"/>
                  </a:cubicBezTo>
                  <a:cubicBezTo>
                    <a:pt x="7577" y="38566"/>
                    <a:pt x="7546" y="38738"/>
                    <a:pt x="7486" y="38901"/>
                  </a:cubicBezTo>
                  <a:cubicBezTo>
                    <a:pt x="7380" y="39189"/>
                    <a:pt x="7357" y="39493"/>
                    <a:pt x="7271" y="39783"/>
                  </a:cubicBezTo>
                  <a:cubicBezTo>
                    <a:pt x="7238" y="39892"/>
                    <a:pt x="7229" y="40010"/>
                    <a:pt x="7186" y="40114"/>
                  </a:cubicBezTo>
                  <a:cubicBezTo>
                    <a:pt x="7077" y="40381"/>
                    <a:pt x="7031" y="40661"/>
                    <a:pt x="7002" y="40944"/>
                  </a:cubicBezTo>
                  <a:cubicBezTo>
                    <a:pt x="6999" y="40967"/>
                    <a:pt x="7026" y="40993"/>
                    <a:pt x="7037" y="41018"/>
                  </a:cubicBezTo>
                  <a:cubicBezTo>
                    <a:pt x="7032" y="41056"/>
                    <a:pt x="7027" y="41094"/>
                    <a:pt x="7022" y="41132"/>
                  </a:cubicBezTo>
                  <a:lnTo>
                    <a:pt x="6993" y="41164"/>
                  </a:lnTo>
                  <a:cubicBezTo>
                    <a:pt x="6971" y="41175"/>
                    <a:pt x="6936" y="41180"/>
                    <a:pt x="6930" y="41197"/>
                  </a:cubicBezTo>
                  <a:cubicBezTo>
                    <a:pt x="6898" y="41275"/>
                    <a:pt x="6867" y="41354"/>
                    <a:pt x="6848" y="41435"/>
                  </a:cubicBezTo>
                  <a:cubicBezTo>
                    <a:pt x="6819" y="41561"/>
                    <a:pt x="6824" y="41700"/>
                    <a:pt x="6771" y="41815"/>
                  </a:cubicBezTo>
                  <a:cubicBezTo>
                    <a:pt x="6635" y="42111"/>
                    <a:pt x="6637" y="42440"/>
                    <a:pt x="6521" y="42740"/>
                  </a:cubicBezTo>
                  <a:cubicBezTo>
                    <a:pt x="6497" y="42800"/>
                    <a:pt x="6486" y="42869"/>
                    <a:pt x="6488" y="42932"/>
                  </a:cubicBezTo>
                  <a:cubicBezTo>
                    <a:pt x="6493" y="43066"/>
                    <a:pt x="6418" y="43164"/>
                    <a:pt x="6367" y="43277"/>
                  </a:cubicBezTo>
                  <a:cubicBezTo>
                    <a:pt x="6327" y="43253"/>
                    <a:pt x="6297" y="43235"/>
                    <a:pt x="6267" y="43217"/>
                  </a:cubicBezTo>
                  <a:cubicBezTo>
                    <a:pt x="6309" y="42904"/>
                    <a:pt x="6347" y="42591"/>
                    <a:pt x="6392" y="42280"/>
                  </a:cubicBezTo>
                  <a:cubicBezTo>
                    <a:pt x="6441" y="41927"/>
                    <a:pt x="6494" y="41576"/>
                    <a:pt x="6545" y="41225"/>
                  </a:cubicBezTo>
                  <a:cubicBezTo>
                    <a:pt x="6564" y="41207"/>
                    <a:pt x="6582" y="41190"/>
                    <a:pt x="6600" y="41174"/>
                  </a:cubicBezTo>
                  <a:cubicBezTo>
                    <a:pt x="6584" y="41161"/>
                    <a:pt x="6567" y="41147"/>
                    <a:pt x="6550" y="41134"/>
                  </a:cubicBezTo>
                  <a:cubicBezTo>
                    <a:pt x="6584" y="40902"/>
                    <a:pt x="6617" y="40669"/>
                    <a:pt x="6653" y="40437"/>
                  </a:cubicBezTo>
                  <a:cubicBezTo>
                    <a:pt x="6695" y="40169"/>
                    <a:pt x="6741" y="39902"/>
                    <a:pt x="6784" y="39636"/>
                  </a:cubicBezTo>
                  <a:cubicBezTo>
                    <a:pt x="6850" y="39218"/>
                    <a:pt x="6913" y="38803"/>
                    <a:pt x="6978" y="38386"/>
                  </a:cubicBezTo>
                  <a:cubicBezTo>
                    <a:pt x="7016" y="38144"/>
                    <a:pt x="7052" y="37901"/>
                    <a:pt x="7090" y="37659"/>
                  </a:cubicBezTo>
                  <a:cubicBezTo>
                    <a:pt x="7098" y="37617"/>
                    <a:pt x="7105" y="37578"/>
                    <a:pt x="7113" y="37538"/>
                  </a:cubicBezTo>
                  <a:cubicBezTo>
                    <a:pt x="7125" y="37493"/>
                    <a:pt x="7140" y="37450"/>
                    <a:pt x="7147" y="37407"/>
                  </a:cubicBezTo>
                  <a:cubicBezTo>
                    <a:pt x="7219" y="37008"/>
                    <a:pt x="7287" y="36609"/>
                    <a:pt x="7362" y="36212"/>
                  </a:cubicBezTo>
                  <a:cubicBezTo>
                    <a:pt x="7440" y="35780"/>
                    <a:pt x="7522" y="35347"/>
                    <a:pt x="7603" y="34917"/>
                  </a:cubicBezTo>
                  <a:cubicBezTo>
                    <a:pt x="7653" y="34662"/>
                    <a:pt x="7704" y="34407"/>
                    <a:pt x="7756" y="34152"/>
                  </a:cubicBezTo>
                  <a:cubicBezTo>
                    <a:pt x="7822" y="34135"/>
                    <a:pt x="7829" y="34104"/>
                    <a:pt x="7777" y="34059"/>
                  </a:cubicBezTo>
                  <a:cubicBezTo>
                    <a:pt x="7779" y="34039"/>
                    <a:pt x="7779" y="34020"/>
                    <a:pt x="7782" y="34000"/>
                  </a:cubicBezTo>
                  <a:cubicBezTo>
                    <a:pt x="7933" y="33268"/>
                    <a:pt x="8080" y="32536"/>
                    <a:pt x="8233" y="31804"/>
                  </a:cubicBezTo>
                  <a:cubicBezTo>
                    <a:pt x="8352" y="31236"/>
                    <a:pt x="8473" y="30667"/>
                    <a:pt x="8599" y="30099"/>
                  </a:cubicBezTo>
                  <a:cubicBezTo>
                    <a:pt x="8675" y="29756"/>
                    <a:pt x="8759" y="29417"/>
                    <a:pt x="8839" y="29074"/>
                  </a:cubicBezTo>
                  <a:cubicBezTo>
                    <a:pt x="8847" y="29043"/>
                    <a:pt x="8855" y="29013"/>
                    <a:pt x="8863" y="28982"/>
                  </a:cubicBezTo>
                  <a:lnTo>
                    <a:pt x="8863" y="28982"/>
                  </a:lnTo>
                  <a:cubicBezTo>
                    <a:pt x="8855" y="29013"/>
                    <a:pt x="8847" y="29044"/>
                    <a:pt x="8839" y="29074"/>
                  </a:cubicBezTo>
                  <a:cubicBezTo>
                    <a:pt x="8907" y="29059"/>
                    <a:pt x="8916" y="29029"/>
                    <a:pt x="8863" y="28981"/>
                  </a:cubicBezTo>
                  <a:lnTo>
                    <a:pt x="8863" y="28981"/>
                  </a:lnTo>
                  <a:cubicBezTo>
                    <a:pt x="8863" y="28981"/>
                    <a:pt x="8863" y="28981"/>
                    <a:pt x="8863" y="28981"/>
                  </a:cubicBezTo>
                  <a:cubicBezTo>
                    <a:pt x="8890" y="28859"/>
                    <a:pt x="8913" y="28736"/>
                    <a:pt x="8943" y="28615"/>
                  </a:cubicBezTo>
                  <a:cubicBezTo>
                    <a:pt x="9062" y="28104"/>
                    <a:pt x="9185" y="27591"/>
                    <a:pt x="9306" y="27079"/>
                  </a:cubicBezTo>
                  <a:cubicBezTo>
                    <a:pt x="9325" y="26998"/>
                    <a:pt x="9352" y="26917"/>
                    <a:pt x="9375" y="26836"/>
                  </a:cubicBezTo>
                  <a:cubicBezTo>
                    <a:pt x="9378" y="26817"/>
                    <a:pt x="9382" y="26797"/>
                    <a:pt x="9385" y="26778"/>
                  </a:cubicBezTo>
                  <a:lnTo>
                    <a:pt x="9499" y="26263"/>
                  </a:lnTo>
                  <a:lnTo>
                    <a:pt x="9539" y="26082"/>
                  </a:lnTo>
                  <a:cubicBezTo>
                    <a:pt x="9569" y="25981"/>
                    <a:pt x="9599" y="25882"/>
                    <a:pt x="9627" y="25781"/>
                  </a:cubicBezTo>
                  <a:cubicBezTo>
                    <a:pt x="9628" y="25761"/>
                    <a:pt x="9630" y="25739"/>
                    <a:pt x="9630" y="25720"/>
                  </a:cubicBezTo>
                  <a:cubicBezTo>
                    <a:pt x="9640" y="25700"/>
                    <a:pt x="9650" y="25682"/>
                    <a:pt x="9658" y="25662"/>
                  </a:cubicBezTo>
                  <a:cubicBezTo>
                    <a:pt x="9660" y="25640"/>
                    <a:pt x="9662" y="25619"/>
                    <a:pt x="9662" y="25597"/>
                  </a:cubicBezTo>
                  <a:lnTo>
                    <a:pt x="9683" y="25569"/>
                  </a:lnTo>
                  <a:cubicBezTo>
                    <a:pt x="9686" y="25539"/>
                    <a:pt x="9690" y="25508"/>
                    <a:pt x="9693" y="25478"/>
                  </a:cubicBezTo>
                  <a:cubicBezTo>
                    <a:pt x="9701" y="25458"/>
                    <a:pt x="9708" y="25438"/>
                    <a:pt x="9716" y="25418"/>
                  </a:cubicBezTo>
                  <a:cubicBezTo>
                    <a:pt x="9718" y="25397"/>
                    <a:pt x="9719" y="25377"/>
                    <a:pt x="9721" y="25355"/>
                  </a:cubicBezTo>
                  <a:cubicBezTo>
                    <a:pt x="9728" y="25345"/>
                    <a:pt x="9736" y="25335"/>
                    <a:pt x="9743" y="25327"/>
                  </a:cubicBezTo>
                  <a:cubicBezTo>
                    <a:pt x="9814" y="25061"/>
                    <a:pt x="9883" y="24794"/>
                    <a:pt x="9955" y="24529"/>
                  </a:cubicBezTo>
                  <a:cubicBezTo>
                    <a:pt x="10003" y="24350"/>
                    <a:pt x="10054" y="24173"/>
                    <a:pt x="10104" y="23996"/>
                  </a:cubicBezTo>
                  <a:cubicBezTo>
                    <a:pt x="10110" y="23975"/>
                    <a:pt x="10117" y="23953"/>
                    <a:pt x="10123" y="23931"/>
                  </a:cubicBezTo>
                  <a:cubicBezTo>
                    <a:pt x="10130" y="23897"/>
                    <a:pt x="10135" y="23862"/>
                    <a:pt x="10143" y="23827"/>
                  </a:cubicBezTo>
                  <a:cubicBezTo>
                    <a:pt x="10277" y="23334"/>
                    <a:pt x="10410" y="22840"/>
                    <a:pt x="10547" y="22347"/>
                  </a:cubicBezTo>
                  <a:cubicBezTo>
                    <a:pt x="10667" y="21917"/>
                    <a:pt x="10791" y="21488"/>
                    <a:pt x="10915" y="21059"/>
                  </a:cubicBezTo>
                  <a:cubicBezTo>
                    <a:pt x="10984" y="20819"/>
                    <a:pt x="11059" y="20579"/>
                    <a:pt x="11132" y="20340"/>
                  </a:cubicBezTo>
                  <a:cubicBezTo>
                    <a:pt x="11140" y="20309"/>
                    <a:pt x="11150" y="20279"/>
                    <a:pt x="11160" y="20249"/>
                  </a:cubicBezTo>
                  <a:cubicBezTo>
                    <a:pt x="11264" y="19888"/>
                    <a:pt x="11365" y="19529"/>
                    <a:pt x="11473" y="19170"/>
                  </a:cubicBezTo>
                  <a:cubicBezTo>
                    <a:pt x="11536" y="18964"/>
                    <a:pt x="11607" y="18761"/>
                    <a:pt x="11673" y="18557"/>
                  </a:cubicBezTo>
                  <a:cubicBezTo>
                    <a:pt x="11683" y="18526"/>
                    <a:pt x="11691" y="18496"/>
                    <a:pt x="11701" y="18464"/>
                  </a:cubicBezTo>
                  <a:cubicBezTo>
                    <a:pt x="11761" y="18262"/>
                    <a:pt x="11819" y="18060"/>
                    <a:pt x="11883" y="17860"/>
                  </a:cubicBezTo>
                  <a:cubicBezTo>
                    <a:pt x="12071" y="17272"/>
                    <a:pt x="12258" y="16683"/>
                    <a:pt x="12450" y="16097"/>
                  </a:cubicBezTo>
                  <a:cubicBezTo>
                    <a:pt x="12607" y="15620"/>
                    <a:pt x="12768" y="15145"/>
                    <a:pt x="12930" y="14670"/>
                  </a:cubicBezTo>
                  <a:cubicBezTo>
                    <a:pt x="13042" y="14337"/>
                    <a:pt x="13158" y="14006"/>
                    <a:pt x="13273" y="13673"/>
                  </a:cubicBezTo>
                  <a:cubicBezTo>
                    <a:pt x="13334" y="13497"/>
                    <a:pt x="13392" y="13322"/>
                    <a:pt x="13451" y="13146"/>
                  </a:cubicBezTo>
                  <a:cubicBezTo>
                    <a:pt x="13461" y="13135"/>
                    <a:pt x="13471" y="13125"/>
                    <a:pt x="13481" y="13115"/>
                  </a:cubicBezTo>
                  <a:cubicBezTo>
                    <a:pt x="13491" y="13085"/>
                    <a:pt x="13501" y="13055"/>
                    <a:pt x="13513" y="13025"/>
                  </a:cubicBezTo>
                  <a:cubicBezTo>
                    <a:pt x="13516" y="12996"/>
                    <a:pt x="13519" y="12966"/>
                    <a:pt x="13523" y="12938"/>
                  </a:cubicBezTo>
                  <a:cubicBezTo>
                    <a:pt x="13539" y="12896"/>
                    <a:pt x="13556" y="12855"/>
                    <a:pt x="13572" y="12814"/>
                  </a:cubicBezTo>
                  <a:cubicBezTo>
                    <a:pt x="13683" y="12516"/>
                    <a:pt x="13796" y="12217"/>
                    <a:pt x="13905" y="11918"/>
                  </a:cubicBezTo>
                  <a:cubicBezTo>
                    <a:pt x="13940" y="11825"/>
                    <a:pt x="13966" y="11729"/>
                    <a:pt x="13996" y="11635"/>
                  </a:cubicBezTo>
                  <a:cubicBezTo>
                    <a:pt x="13999" y="11623"/>
                    <a:pt x="14003" y="11613"/>
                    <a:pt x="14006" y="11603"/>
                  </a:cubicBezTo>
                  <a:cubicBezTo>
                    <a:pt x="14013" y="11595"/>
                    <a:pt x="14019" y="11587"/>
                    <a:pt x="14026" y="11578"/>
                  </a:cubicBezTo>
                  <a:cubicBezTo>
                    <a:pt x="14031" y="11557"/>
                    <a:pt x="14034" y="11537"/>
                    <a:pt x="14038" y="11517"/>
                  </a:cubicBezTo>
                  <a:cubicBezTo>
                    <a:pt x="14052" y="11497"/>
                    <a:pt x="14071" y="11479"/>
                    <a:pt x="14079" y="11456"/>
                  </a:cubicBezTo>
                  <a:cubicBezTo>
                    <a:pt x="14251" y="11001"/>
                    <a:pt x="14413" y="10542"/>
                    <a:pt x="14591" y="10088"/>
                  </a:cubicBezTo>
                  <a:cubicBezTo>
                    <a:pt x="14880" y="9350"/>
                    <a:pt x="15175" y="8613"/>
                    <a:pt x="15471" y="7876"/>
                  </a:cubicBezTo>
                  <a:cubicBezTo>
                    <a:pt x="15640" y="7457"/>
                    <a:pt x="15812" y="7040"/>
                    <a:pt x="15988" y="6623"/>
                  </a:cubicBezTo>
                  <a:cubicBezTo>
                    <a:pt x="16178" y="6164"/>
                    <a:pt x="16372" y="5706"/>
                    <a:pt x="16569" y="5249"/>
                  </a:cubicBezTo>
                  <a:cubicBezTo>
                    <a:pt x="16660" y="5037"/>
                    <a:pt x="16761" y="4830"/>
                    <a:pt x="16859" y="4621"/>
                  </a:cubicBezTo>
                  <a:cubicBezTo>
                    <a:pt x="16869" y="4601"/>
                    <a:pt x="16877" y="4580"/>
                    <a:pt x="16887" y="4560"/>
                  </a:cubicBezTo>
                  <a:cubicBezTo>
                    <a:pt x="17009" y="4278"/>
                    <a:pt x="17127" y="3995"/>
                    <a:pt x="17255" y="3717"/>
                  </a:cubicBezTo>
                  <a:cubicBezTo>
                    <a:pt x="17422" y="3353"/>
                    <a:pt x="17596" y="2990"/>
                    <a:pt x="17768" y="2628"/>
                  </a:cubicBezTo>
                  <a:lnTo>
                    <a:pt x="17796" y="2566"/>
                  </a:lnTo>
                  <a:cubicBezTo>
                    <a:pt x="17869" y="2403"/>
                    <a:pt x="17942" y="2239"/>
                    <a:pt x="18015" y="2075"/>
                  </a:cubicBezTo>
                  <a:cubicBezTo>
                    <a:pt x="18056" y="1979"/>
                    <a:pt x="18097" y="1881"/>
                    <a:pt x="18137" y="1785"/>
                  </a:cubicBezTo>
                  <a:cubicBezTo>
                    <a:pt x="18150" y="1772"/>
                    <a:pt x="18164" y="1760"/>
                    <a:pt x="18177" y="1747"/>
                  </a:cubicBezTo>
                  <a:cubicBezTo>
                    <a:pt x="18202" y="1687"/>
                    <a:pt x="18226" y="1629"/>
                    <a:pt x="18253" y="1570"/>
                  </a:cubicBezTo>
                  <a:cubicBezTo>
                    <a:pt x="18255" y="1550"/>
                    <a:pt x="18258" y="1532"/>
                    <a:pt x="18261" y="1512"/>
                  </a:cubicBezTo>
                  <a:cubicBezTo>
                    <a:pt x="18308" y="1409"/>
                    <a:pt x="18354" y="1308"/>
                    <a:pt x="18400" y="1207"/>
                  </a:cubicBezTo>
                  <a:cubicBezTo>
                    <a:pt x="18412" y="1176"/>
                    <a:pt x="18422" y="1146"/>
                    <a:pt x="18433" y="1116"/>
                  </a:cubicBezTo>
                  <a:cubicBezTo>
                    <a:pt x="18442" y="1012"/>
                    <a:pt x="18460" y="907"/>
                    <a:pt x="18455" y="805"/>
                  </a:cubicBezTo>
                  <a:cubicBezTo>
                    <a:pt x="18447" y="681"/>
                    <a:pt x="18422" y="558"/>
                    <a:pt x="18399" y="436"/>
                  </a:cubicBezTo>
                  <a:cubicBezTo>
                    <a:pt x="18384" y="359"/>
                    <a:pt x="18359" y="285"/>
                    <a:pt x="18339" y="209"/>
                  </a:cubicBezTo>
                  <a:cubicBezTo>
                    <a:pt x="18309" y="187"/>
                    <a:pt x="18279" y="167"/>
                    <a:pt x="18250" y="146"/>
                  </a:cubicBezTo>
                  <a:cubicBezTo>
                    <a:pt x="18240" y="128"/>
                    <a:pt x="18230" y="108"/>
                    <a:pt x="18218" y="90"/>
                  </a:cubicBezTo>
                  <a:cubicBezTo>
                    <a:pt x="18208" y="90"/>
                    <a:pt x="18198" y="88"/>
                    <a:pt x="18188" y="88"/>
                  </a:cubicBezTo>
                  <a:cubicBezTo>
                    <a:pt x="18118" y="30"/>
                    <a:pt x="18069" y="0"/>
                    <a:pt x="180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7799300" y="-262425"/>
              <a:ext cx="3430638" cy="969359"/>
            </a:xfrm>
            <a:custGeom>
              <a:rect b="b" l="l" r="r" t="t"/>
              <a:pathLst>
                <a:path extrusionOk="0" h="12846" w="45463">
                  <a:moveTo>
                    <a:pt x="18859" y="89"/>
                  </a:moveTo>
                  <a:cubicBezTo>
                    <a:pt x="18842" y="110"/>
                    <a:pt x="18825" y="127"/>
                    <a:pt x="18806" y="137"/>
                  </a:cubicBezTo>
                  <a:cubicBezTo>
                    <a:pt x="18824" y="127"/>
                    <a:pt x="18842" y="110"/>
                    <a:pt x="18859" y="89"/>
                  </a:cubicBezTo>
                  <a:close/>
                  <a:moveTo>
                    <a:pt x="14868" y="410"/>
                  </a:moveTo>
                  <a:lnTo>
                    <a:pt x="14868" y="410"/>
                  </a:lnTo>
                  <a:cubicBezTo>
                    <a:pt x="14875" y="417"/>
                    <a:pt x="14882" y="425"/>
                    <a:pt x="14888" y="433"/>
                  </a:cubicBezTo>
                  <a:lnTo>
                    <a:pt x="14888" y="433"/>
                  </a:lnTo>
                  <a:lnTo>
                    <a:pt x="14868" y="410"/>
                  </a:lnTo>
                  <a:close/>
                  <a:moveTo>
                    <a:pt x="23192" y="688"/>
                  </a:moveTo>
                  <a:cubicBezTo>
                    <a:pt x="23205" y="691"/>
                    <a:pt x="23215" y="695"/>
                    <a:pt x="23223" y="696"/>
                  </a:cubicBezTo>
                  <a:cubicBezTo>
                    <a:pt x="23215" y="695"/>
                    <a:pt x="23205" y="693"/>
                    <a:pt x="23192" y="688"/>
                  </a:cubicBezTo>
                  <a:close/>
                  <a:moveTo>
                    <a:pt x="22748" y="2446"/>
                  </a:moveTo>
                  <a:cubicBezTo>
                    <a:pt x="22736" y="2448"/>
                    <a:pt x="22726" y="2451"/>
                    <a:pt x="22716" y="2458"/>
                  </a:cubicBezTo>
                  <a:cubicBezTo>
                    <a:pt x="22726" y="2451"/>
                    <a:pt x="22736" y="2446"/>
                    <a:pt x="22748" y="2446"/>
                  </a:cubicBezTo>
                  <a:close/>
                  <a:moveTo>
                    <a:pt x="22096" y="2604"/>
                  </a:moveTo>
                  <a:cubicBezTo>
                    <a:pt x="22094" y="2607"/>
                    <a:pt x="22094" y="2610"/>
                    <a:pt x="22092" y="2612"/>
                  </a:cubicBezTo>
                  <a:cubicBezTo>
                    <a:pt x="22094" y="2609"/>
                    <a:pt x="22094" y="2607"/>
                    <a:pt x="22096" y="2604"/>
                  </a:cubicBezTo>
                  <a:close/>
                  <a:moveTo>
                    <a:pt x="25647" y="2791"/>
                  </a:moveTo>
                  <a:lnTo>
                    <a:pt x="25647" y="2791"/>
                  </a:lnTo>
                  <a:cubicBezTo>
                    <a:pt x="25669" y="2796"/>
                    <a:pt x="25690" y="2799"/>
                    <a:pt x="25710" y="2804"/>
                  </a:cubicBezTo>
                  <a:cubicBezTo>
                    <a:pt x="25688" y="2799"/>
                    <a:pt x="25669" y="2796"/>
                    <a:pt x="25647" y="2791"/>
                  </a:cubicBezTo>
                  <a:close/>
                  <a:moveTo>
                    <a:pt x="25698" y="3327"/>
                  </a:moveTo>
                  <a:lnTo>
                    <a:pt x="25673" y="3333"/>
                  </a:lnTo>
                  <a:lnTo>
                    <a:pt x="25673" y="3333"/>
                  </a:lnTo>
                  <a:cubicBezTo>
                    <a:pt x="25681" y="3331"/>
                    <a:pt x="25690" y="3329"/>
                    <a:pt x="25698" y="3327"/>
                  </a:cubicBezTo>
                  <a:close/>
                  <a:moveTo>
                    <a:pt x="30548" y="4283"/>
                  </a:moveTo>
                  <a:lnTo>
                    <a:pt x="30548" y="4283"/>
                  </a:lnTo>
                  <a:cubicBezTo>
                    <a:pt x="30543" y="4288"/>
                    <a:pt x="30538" y="4291"/>
                    <a:pt x="30533" y="4294"/>
                  </a:cubicBezTo>
                  <a:cubicBezTo>
                    <a:pt x="30538" y="4291"/>
                    <a:pt x="30545" y="4286"/>
                    <a:pt x="30548" y="4283"/>
                  </a:cubicBezTo>
                  <a:close/>
                  <a:moveTo>
                    <a:pt x="30788" y="4334"/>
                  </a:moveTo>
                  <a:lnTo>
                    <a:pt x="30788" y="4334"/>
                  </a:lnTo>
                  <a:cubicBezTo>
                    <a:pt x="30801" y="4350"/>
                    <a:pt x="30813" y="4367"/>
                    <a:pt x="30826" y="4385"/>
                  </a:cubicBezTo>
                  <a:cubicBezTo>
                    <a:pt x="30813" y="4367"/>
                    <a:pt x="30800" y="4350"/>
                    <a:pt x="30788" y="4334"/>
                  </a:cubicBezTo>
                  <a:close/>
                  <a:moveTo>
                    <a:pt x="38487" y="6607"/>
                  </a:moveTo>
                  <a:cubicBezTo>
                    <a:pt x="38485" y="6615"/>
                    <a:pt x="38485" y="6622"/>
                    <a:pt x="38485" y="6629"/>
                  </a:cubicBezTo>
                  <a:lnTo>
                    <a:pt x="38485" y="6629"/>
                  </a:lnTo>
                  <a:cubicBezTo>
                    <a:pt x="38485" y="6622"/>
                    <a:pt x="38485" y="6614"/>
                    <a:pt x="38487" y="6607"/>
                  </a:cubicBezTo>
                  <a:close/>
                  <a:moveTo>
                    <a:pt x="39111" y="6707"/>
                  </a:moveTo>
                  <a:cubicBezTo>
                    <a:pt x="39103" y="6708"/>
                    <a:pt x="39095" y="6710"/>
                    <a:pt x="39086" y="6711"/>
                  </a:cubicBezTo>
                  <a:cubicBezTo>
                    <a:pt x="39095" y="6710"/>
                    <a:pt x="39103" y="6707"/>
                    <a:pt x="39111" y="6707"/>
                  </a:cubicBezTo>
                  <a:close/>
                  <a:moveTo>
                    <a:pt x="821" y="6741"/>
                  </a:moveTo>
                  <a:lnTo>
                    <a:pt x="794" y="6762"/>
                  </a:lnTo>
                  <a:cubicBezTo>
                    <a:pt x="803" y="6755"/>
                    <a:pt x="812" y="6748"/>
                    <a:pt x="821" y="6741"/>
                  </a:cubicBezTo>
                  <a:close/>
                  <a:moveTo>
                    <a:pt x="802" y="6867"/>
                  </a:moveTo>
                  <a:lnTo>
                    <a:pt x="802" y="6867"/>
                  </a:lnTo>
                  <a:cubicBezTo>
                    <a:pt x="815" y="6880"/>
                    <a:pt x="831" y="6890"/>
                    <a:pt x="853" y="6897"/>
                  </a:cubicBezTo>
                  <a:cubicBezTo>
                    <a:pt x="831" y="6892"/>
                    <a:pt x="815" y="6880"/>
                    <a:pt x="802" y="6867"/>
                  </a:cubicBezTo>
                  <a:close/>
                  <a:moveTo>
                    <a:pt x="41155" y="7120"/>
                  </a:moveTo>
                  <a:lnTo>
                    <a:pt x="41155" y="7120"/>
                  </a:lnTo>
                  <a:cubicBezTo>
                    <a:pt x="41156" y="7123"/>
                    <a:pt x="41157" y="7125"/>
                    <a:pt x="41158" y="7127"/>
                  </a:cubicBezTo>
                  <a:lnTo>
                    <a:pt x="41155" y="7120"/>
                  </a:lnTo>
                  <a:close/>
                  <a:moveTo>
                    <a:pt x="41017" y="7076"/>
                  </a:moveTo>
                  <a:lnTo>
                    <a:pt x="41017" y="7076"/>
                  </a:lnTo>
                  <a:cubicBezTo>
                    <a:pt x="41008" y="7097"/>
                    <a:pt x="41000" y="7119"/>
                    <a:pt x="40999" y="7135"/>
                  </a:cubicBezTo>
                  <a:lnTo>
                    <a:pt x="41000" y="7135"/>
                  </a:lnTo>
                  <a:cubicBezTo>
                    <a:pt x="40995" y="7139"/>
                    <a:pt x="40990" y="7142"/>
                    <a:pt x="40985" y="7145"/>
                  </a:cubicBezTo>
                  <a:cubicBezTo>
                    <a:pt x="40992" y="7140"/>
                    <a:pt x="40999" y="7137"/>
                    <a:pt x="40999" y="7135"/>
                  </a:cubicBezTo>
                  <a:lnTo>
                    <a:pt x="40999" y="7135"/>
                  </a:lnTo>
                  <a:cubicBezTo>
                    <a:pt x="40997" y="7137"/>
                    <a:pt x="40994" y="7137"/>
                    <a:pt x="40992" y="7139"/>
                  </a:cubicBezTo>
                  <a:cubicBezTo>
                    <a:pt x="41000" y="7117"/>
                    <a:pt x="41008" y="7097"/>
                    <a:pt x="41017" y="7076"/>
                  </a:cubicBezTo>
                  <a:close/>
                  <a:moveTo>
                    <a:pt x="39634" y="7171"/>
                  </a:moveTo>
                  <a:cubicBezTo>
                    <a:pt x="39639" y="7177"/>
                    <a:pt x="39644" y="7183"/>
                    <a:pt x="39649" y="7190"/>
                  </a:cubicBezTo>
                  <a:lnTo>
                    <a:pt x="39634" y="7171"/>
                  </a:lnTo>
                  <a:close/>
                  <a:moveTo>
                    <a:pt x="43002" y="7980"/>
                  </a:moveTo>
                  <a:lnTo>
                    <a:pt x="43002" y="7980"/>
                  </a:lnTo>
                  <a:cubicBezTo>
                    <a:pt x="43022" y="7993"/>
                    <a:pt x="43043" y="8006"/>
                    <a:pt x="43063" y="8019"/>
                  </a:cubicBezTo>
                  <a:cubicBezTo>
                    <a:pt x="43042" y="8006"/>
                    <a:pt x="43022" y="7993"/>
                    <a:pt x="43002" y="7980"/>
                  </a:cubicBezTo>
                  <a:close/>
                  <a:moveTo>
                    <a:pt x="4574" y="9433"/>
                  </a:moveTo>
                  <a:cubicBezTo>
                    <a:pt x="4583" y="9433"/>
                    <a:pt x="4592" y="9433"/>
                    <a:pt x="4600" y="9433"/>
                  </a:cubicBezTo>
                  <a:cubicBezTo>
                    <a:pt x="4592" y="9433"/>
                    <a:pt x="4583" y="9433"/>
                    <a:pt x="4574" y="9433"/>
                  </a:cubicBezTo>
                  <a:lnTo>
                    <a:pt x="4574" y="9433"/>
                  </a:lnTo>
                  <a:cubicBezTo>
                    <a:pt x="4574" y="9433"/>
                    <a:pt x="4574" y="9433"/>
                    <a:pt x="4574" y="9433"/>
                  </a:cubicBezTo>
                  <a:close/>
                  <a:moveTo>
                    <a:pt x="15163" y="10576"/>
                  </a:moveTo>
                  <a:cubicBezTo>
                    <a:pt x="15195" y="10594"/>
                    <a:pt x="15224" y="10612"/>
                    <a:pt x="15256" y="10632"/>
                  </a:cubicBezTo>
                  <a:cubicBezTo>
                    <a:pt x="15224" y="10614"/>
                    <a:pt x="15195" y="10594"/>
                    <a:pt x="15163" y="10576"/>
                  </a:cubicBezTo>
                  <a:close/>
                  <a:moveTo>
                    <a:pt x="13218" y="10990"/>
                  </a:moveTo>
                  <a:lnTo>
                    <a:pt x="13218" y="10990"/>
                  </a:lnTo>
                  <a:cubicBezTo>
                    <a:pt x="13214" y="10990"/>
                    <a:pt x="13211" y="10991"/>
                    <a:pt x="13206" y="10991"/>
                  </a:cubicBezTo>
                  <a:cubicBezTo>
                    <a:pt x="13209" y="10991"/>
                    <a:pt x="13214" y="10990"/>
                    <a:pt x="13218" y="10990"/>
                  </a:cubicBezTo>
                  <a:close/>
                  <a:moveTo>
                    <a:pt x="23010" y="11988"/>
                  </a:moveTo>
                  <a:cubicBezTo>
                    <a:pt x="23014" y="11988"/>
                    <a:pt x="23028" y="12018"/>
                    <a:pt x="23053" y="12025"/>
                  </a:cubicBezTo>
                  <a:cubicBezTo>
                    <a:pt x="23053" y="12025"/>
                    <a:pt x="23053" y="12025"/>
                    <a:pt x="23053" y="12025"/>
                  </a:cubicBezTo>
                  <a:lnTo>
                    <a:pt x="23053" y="12025"/>
                  </a:lnTo>
                  <a:cubicBezTo>
                    <a:pt x="23048" y="12028"/>
                    <a:pt x="23043" y="12031"/>
                    <a:pt x="23038" y="12035"/>
                  </a:cubicBezTo>
                  <a:cubicBezTo>
                    <a:pt x="23028" y="12018"/>
                    <a:pt x="23014" y="11988"/>
                    <a:pt x="23010" y="11988"/>
                  </a:cubicBezTo>
                  <a:cubicBezTo>
                    <a:pt x="23010" y="11988"/>
                    <a:pt x="23010" y="11988"/>
                    <a:pt x="23009" y="11988"/>
                  </a:cubicBezTo>
                  <a:lnTo>
                    <a:pt x="23009" y="11988"/>
                  </a:lnTo>
                  <a:cubicBezTo>
                    <a:pt x="23010" y="11988"/>
                    <a:pt x="23010" y="11988"/>
                    <a:pt x="23010" y="11988"/>
                  </a:cubicBezTo>
                  <a:close/>
                  <a:moveTo>
                    <a:pt x="12569" y="1609"/>
                  </a:moveTo>
                  <a:cubicBezTo>
                    <a:pt x="12671" y="1620"/>
                    <a:pt x="12774" y="1633"/>
                    <a:pt x="12877" y="1647"/>
                  </a:cubicBezTo>
                  <a:lnTo>
                    <a:pt x="12875" y="1642"/>
                  </a:lnTo>
                  <a:lnTo>
                    <a:pt x="12875" y="1642"/>
                  </a:lnTo>
                  <a:cubicBezTo>
                    <a:pt x="12888" y="1645"/>
                    <a:pt x="12901" y="1647"/>
                    <a:pt x="12913" y="1648"/>
                  </a:cubicBezTo>
                  <a:cubicBezTo>
                    <a:pt x="12921" y="1648"/>
                    <a:pt x="12930" y="1647"/>
                    <a:pt x="12938" y="1645"/>
                  </a:cubicBezTo>
                  <a:cubicBezTo>
                    <a:pt x="12964" y="1650"/>
                    <a:pt x="12989" y="1653"/>
                    <a:pt x="13016" y="1657"/>
                  </a:cubicBezTo>
                  <a:cubicBezTo>
                    <a:pt x="13037" y="1662"/>
                    <a:pt x="13059" y="1667"/>
                    <a:pt x="13080" y="1672"/>
                  </a:cubicBezTo>
                  <a:cubicBezTo>
                    <a:pt x="13094" y="1672"/>
                    <a:pt x="13105" y="1670"/>
                    <a:pt x="13118" y="1670"/>
                  </a:cubicBezTo>
                  <a:cubicBezTo>
                    <a:pt x="13153" y="1675"/>
                    <a:pt x="13186" y="1678"/>
                    <a:pt x="13221" y="1683"/>
                  </a:cubicBezTo>
                  <a:cubicBezTo>
                    <a:pt x="13362" y="1700"/>
                    <a:pt x="13502" y="1716"/>
                    <a:pt x="13643" y="1733"/>
                  </a:cubicBezTo>
                  <a:cubicBezTo>
                    <a:pt x="13656" y="1733"/>
                    <a:pt x="13668" y="1734"/>
                    <a:pt x="13681" y="1734"/>
                  </a:cubicBezTo>
                  <a:cubicBezTo>
                    <a:pt x="13809" y="1748"/>
                    <a:pt x="13936" y="1763"/>
                    <a:pt x="14065" y="1776"/>
                  </a:cubicBezTo>
                  <a:cubicBezTo>
                    <a:pt x="14090" y="1779"/>
                    <a:pt x="14115" y="1783"/>
                    <a:pt x="14142" y="1786"/>
                  </a:cubicBezTo>
                  <a:cubicBezTo>
                    <a:pt x="14176" y="1789"/>
                    <a:pt x="14209" y="1792"/>
                    <a:pt x="14244" y="1796"/>
                  </a:cubicBezTo>
                  <a:cubicBezTo>
                    <a:pt x="14252" y="1796"/>
                    <a:pt x="14261" y="1797"/>
                    <a:pt x="14269" y="1797"/>
                  </a:cubicBezTo>
                  <a:cubicBezTo>
                    <a:pt x="14416" y="1812"/>
                    <a:pt x="14564" y="1826"/>
                    <a:pt x="14709" y="1840"/>
                  </a:cubicBezTo>
                  <a:cubicBezTo>
                    <a:pt x="14810" y="1852"/>
                    <a:pt x="14910" y="1865"/>
                    <a:pt x="15011" y="1879"/>
                  </a:cubicBezTo>
                  <a:lnTo>
                    <a:pt x="15075" y="1888"/>
                  </a:lnTo>
                  <a:cubicBezTo>
                    <a:pt x="15203" y="1903"/>
                    <a:pt x="15332" y="1918"/>
                    <a:pt x="15459" y="1935"/>
                  </a:cubicBezTo>
                  <a:cubicBezTo>
                    <a:pt x="15473" y="1936"/>
                    <a:pt x="15484" y="1938"/>
                    <a:pt x="15498" y="1940"/>
                  </a:cubicBezTo>
                  <a:lnTo>
                    <a:pt x="15817" y="1980"/>
                  </a:lnTo>
                  <a:cubicBezTo>
                    <a:pt x="15825" y="1981"/>
                    <a:pt x="15834" y="1985"/>
                    <a:pt x="15844" y="1986"/>
                  </a:cubicBezTo>
                  <a:cubicBezTo>
                    <a:pt x="15860" y="1986"/>
                    <a:pt x="15877" y="1988"/>
                    <a:pt x="15893" y="1988"/>
                  </a:cubicBezTo>
                  <a:cubicBezTo>
                    <a:pt x="16026" y="2001"/>
                    <a:pt x="16158" y="2013"/>
                    <a:pt x="16291" y="2026"/>
                  </a:cubicBezTo>
                  <a:lnTo>
                    <a:pt x="16367" y="2039"/>
                  </a:lnTo>
                  <a:lnTo>
                    <a:pt x="16599" y="2085"/>
                  </a:lnTo>
                  <a:cubicBezTo>
                    <a:pt x="16612" y="2087"/>
                    <a:pt x="16623" y="2089"/>
                    <a:pt x="16635" y="2090"/>
                  </a:cubicBezTo>
                  <a:cubicBezTo>
                    <a:pt x="16792" y="2110"/>
                    <a:pt x="16948" y="2129"/>
                    <a:pt x="17105" y="2147"/>
                  </a:cubicBezTo>
                  <a:cubicBezTo>
                    <a:pt x="17168" y="2155"/>
                    <a:pt x="17231" y="2160"/>
                    <a:pt x="17294" y="2168"/>
                  </a:cubicBezTo>
                  <a:cubicBezTo>
                    <a:pt x="17317" y="2172"/>
                    <a:pt x="17342" y="2182"/>
                    <a:pt x="17365" y="2188"/>
                  </a:cubicBezTo>
                  <a:cubicBezTo>
                    <a:pt x="17373" y="2190"/>
                    <a:pt x="17382" y="2190"/>
                    <a:pt x="17390" y="2191"/>
                  </a:cubicBezTo>
                  <a:cubicBezTo>
                    <a:pt x="17504" y="2208"/>
                    <a:pt x="17619" y="2225"/>
                    <a:pt x="17734" y="2239"/>
                  </a:cubicBezTo>
                  <a:cubicBezTo>
                    <a:pt x="17844" y="2254"/>
                    <a:pt x="17953" y="2264"/>
                    <a:pt x="18062" y="2281"/>
                  </a:cubicBezTo>
                  <a:cubicBezTo>
                    <a:pt x="18244" y="2307"/>
                    <a:pt x="18427" y="2337"/>
                    <a:pt x="18609" y="2365"/>
                  </a:cubicBezTo>
                  <a:cubicBezTo>
                    <a:pt x="18733" y="2385"/>
                    <a:pt x="18859" y="2403"/>
                    <a:pt x="18984" y="2423"/>
                  </a:cubicBezTo>
                  <a:cubicBezTo>
                    <a:pt x="19009" y="2427"/>
                    <a:pt x="19032" y="2438"/>
                    <a:pt x="19057" y="2445"/>
                  </a:cubicBezTo>
                  <a:cubicBezTo>
                    <a:pt x="19064" y="2446"/>
                    <a:pt x="19071" y="2446"/>
                    <a:pt x="19077" y="2446"/>
                  </a:cubicBezTo>
                  <a:cubicBezTo>
                    <a:pt x="19099" y="2450"/>
                    <a:pt x="19120" y="2455"/>
                    <a:pt x="19142" y="2458"/>
                  </a:cubicBezTo>
                  <a:cubicBezTo>
                    <a:pt x="19155" y="2460"/>
                    <a:pt x="19167" y="2460"/>
                    <a:pt x="19180" y="2461"/>
                  </a:cubicBezTo>
                  <a:cubicBezTo>
                    <a:pt x="19331" y="2483"/>
                    <a:pt x="19483" y="2501"/>
                    <a:pt x="19634" y="2526"/>
                  </a:cubicBezTo>
                  <a:cubicBezTo>
                    <a:pt x="19850" y="2562"/>
                    <a:pt x="20067" y="2600"/>
                    <a:pt x="20284" y="2638"/>
                  </a:cubicBezTo>
                  <a:cubicBezTo>
                    <a:pt x="20385" y="2657"/>
                    <a:pt x="20486" y="2675"/>
                    <a:pt x="20586" y="2691"/>
                  </a:cubicBezTo>
                  <a:cubicBezTo>
                    <a:pt x="20599" y="2695"/>
                    <a:pt x="20612" y="2698"/>
                    <a:pt x="20624" y="2700"/>
                  </a:cubicBezTo>
                  <a:cubicBezTo>
                    <a:pt x="20691" y="2710"/>
                    <a:pt x="20761" y="2720"/>
                    <a:pt x="20829" y="2731"/>
                  </a:cubicBezTo>
                  <a:cubicBezTo>
                    <a:pt x="20842" y="2733"/>
                    <a:pt x="20855" y="2736"/>
                    <a:pt x="20869" y="2738"/>
                  </a:cubicBezTo>
                  <a:cubicBezTo>
                    <a:pt x="21069" y="2776"/>
                    <a:pt x="21269" y="2814"/>
                    <a:pt x="21470" y="2852"/>
                  </a:cubicBezTo>
                  <a:cubicBezTo>
                    <a:pt x="21478" y="2854"/>
                    <a:pt x="21485" y="2855"/>
                    <a:pt x="21493" y="2855"/>
                  </a:cubicBezTo>
                  <a:cubicBezTo>
                    <a:pt x="21531" y="2860"/>
                    <a:pt x="21571" y="2864"/>
                    <a:pt x="21609" y="2867"/>
                  </a:cubicBezTo>
                  <a:cubicBezTo>
                    <a:pt x="21720" y="2885"/>
                    <a:pt x="21829" y="2905"/>
                    <a:pt x="21940" y="2925"/>
                  </a:cubicBezTo>
                  <a:cubicBezTo>
                    <a:pt x="21953" y="2930"/>
                    <a:pt x="21966" y="2937"/>
                    <a:pt x="21980" y="2943"/>
                  </a:cubicBezTo>
                  <a:lnTo>
                    <a:pt x="22056" y="2960"/>
                  </a:lnTo>
                  <a:lnTo>
                    <a:pt x="22440" y="3023"/>
                  </a:lnTo>
                  <a:lnTo>
                    <a:pt x="22504" y="3036"/>
                  </a:lnTo>
                  <a:cubicBezTo>
                    <a:pt x="22548" y="3047"/>
                    <a:pt x="22589" y="3057"/>
                    <a:pt x="22632" y="3069"/>
                  </a:cubicBezTo>
                  <a:cubicBezTo>
                    <a:pt x="22640" y="3071"/>
                    <a:pt x="22649" y="3072"/>
                    <a:pt x="22657" y="3072"/>
                  </a:cubicBezTo>
                  <a:cubicBezTo>
                    <a:pt x="22687" y="3077"/>
                    <a:pt x="22716" y="3081"/>
                    <a:pt x="22746" y="3084"/>
                  </a:cubicBezTo>
                  <a:cubicBezTo>
                    <a:pt x="22756" y="3089"/>
                    <a:pt x="22764" y="3092"/>
                    <a:pt x="22773" y="3097"/>
                  </a:cubicBezTo>
                  <a:cubicBezTo>
                    <a:pt x="22816" y="3105"/>
                    <a:pt x="22859" y="3114"/>
                    <a:pt x="22900" y="3122"/>
                  </a:cubicBezTo>
                  <a:lnTo>
                    <a:pt x="23129" y="3152"/>
                  </a:lnTo>
                  <a:lnTo>
                    <a:pt x="23182" y="3160"/>
                  </a:lnTo>
                  <a:cubicBezTo>
                    <a:pt x="23293" y="3185"/>
                    <a:pt x="23404" y="3211"/>
                    <a:pt x="23514" y="3233"/>
                  </a:cubicBezTo>
                  <a:cubicBezTo>
                    <a:pt x="23650" y="3261"/>
                    <a:pt x="23788" y="3288"/>
                    <a:pt x="23923" y="3314"/>
                  </a:cubicBezTo>
                  <a:cubicBezTo>
                    <a:pt x="23975" y="3322"/>
                    <a:pt x="24026" y="3331"/>
                    <a:pt x="24077" y="3339"/>
                  </a:cubicBezTo>
                  <a:lnTo>
                    <a:pt x="24106" y="3316"/>
                  </a:lnTo>
                  <a:lnTo>
                    <a:pt x="24106" y="3316"/>
                  </a:lnTo>
                  <a:cubicBezTo>
                    <a:pt x="24096" y="3324"/>
                    <a:pt x="24087" y="3332"/>
                    <a:pt x="24077" y="3339"/>
                  </a:cubicBezTo>
                  <a:cubicBezTo>
                    <a:pt x="24081" y="3341"/>
                    <a:pt x="24086" y="3342"/>
                    <a:pt x="24091" y="3344"/>
                  </a:cubicBezTo>
                  <a:cubicBezTo>
                    <a:pt x="24094" y="3347"/>
                    <a:pt x="24099" y="3350"/>
                    <a:pt x="24102" y="3354"/>
                  </a:cubicBezTo>
                  <a:cubicBezTo>
                    <a:pt x="24111" y="3354"/>
                    <a:pt x="24120" y="3352"/>
                    <a:pt x="24129" y="3352"/>
                  </a:cubicBezTo>
                  <a:lnTo>
                    <a:pt x="24195" y="3372"/>
                  </a:lnTo>
                  <a:cubicBezTo>
                    <a:pt x="24207" y="3375"/>
                    <a:pt x="24218" y="3377"/>
                    <a:pt x="24230" y="3379"/>
                  </a:cubicBezTo>
                  <a:cubicBezTo>
                    <a:pt x="24332" y="3400"/>
                    <a:pt x="24435" y="3422"/>
                    <a:pt x="24538" y="3442"/>
                  </a:cubicBezTo>
                  <a:cubicBezTo>
                    <a:pt x="24551" y="3446"/>
                    <a:pt x="24564" y="3450"/>
                    <a:pt x="24576" y="3453"/>
                  </a:cubicBezTo>
                  <a:cubicBezTo>
                    <a:pt x="24713" y="3480"/>
                    <a:pt x="24852" y="3504"/>
                    <a:pt x="24988" y="3533"/>
                  </a:cubicBezTo>
                  <a:cubicBezTo>
                    <a:pt x="25188" y="3574"/>
                    <a:pt x="25387" y="3619"/>
                    <a:pt x="25586" y="3660"/>
                  </a:cubicBezTo>
                  <a:cubicBezTo>
                    <a:pt x="25594" y="3663"/>
                    <a:pt x="25604" y="3667"/>
                    <a:pt x="25612" y="3668"/>
                  </a:cubicBezTo>
                  <a:cubicBezTo>
                    <a:pt x="25756" y="3700"/>
                    <a:pt x="25902" y="3733"/>
                    <a:pt x="26046" y="3764"/>
                  </a:cubicBezTo>
                  <a:cubicBezTo>
                    <a:pt x="26054" y="3766"/>
                    <a:pt x="26063" y="3769"/>
                    <a:pt x="26071" y="3773"/>
                  </a:cubicBezTo>
                  <a:cubicBezTo>
                    <a:pt x="26119" y="3781"/>
                    <a:pt x="26165" y="3789"/>
                    <a:pt x="26213" y="3797"/>
                  </a:cubicBezTo>
                  <a:lnTo>
                    <a:pt x="26238" y="3801"/>
                  </a:lnTo>
                  <a:cubicBezTo>
                    <a:pt x="26298" y="3814"/>
                    <a:pt x="26357" y="3827"/>
                    <a:pt x="26417" y="3841"/>
                  </a:cubicBezTo>
                  <a:cubicBezTo>
                    <a:pt x="26425" y="3844"/>
                    <a:pt x="26435" y="3845"/>
                    <a:pt x="26443" y="3849"/>
                  </a:cubicBezTo>
                  <a:lnTo>
                    <a:pt x="26828" y="3937"/>
                  </a:lnTo>
                  <a:cubicBezTo>
                    <a:pt x="26839" y="3938"/>
                    <a:pt x="26852" y="3940"/>
                    <a:pt x="26864" y="3942"/>
                  </a:cubicBezTo>
                  <a:cubicBezTo>
                    <a:pt x="26904" y="3950"/>
                    <a:pt x="26942" y="3958"/>
                    <a:pt x="26980" y="3966"/>
                  </a:cubicBezTo>
                  <a:cubicBezTo>
                    <a:pt x="26993" y="3970"/>
                    <a:pt x="27006" y="3973"/>
                    <a:pt x="27020" y="3976"/>
                  </a:cubicBezTo>
                  <a:cubicBezTo>
                    <a:pt x="27058" y="3985"/>
                    <a:pt x="27096" y="3995"/>
                    <a:pt x="27134" y="4003"/>
                  </a:cubicBezTo>
                  <a:lnTo>
                    <a:pt x="27159" y="4006"/>
                  </a:lnTo>
                  <a:cubicBezTo>
                    <a:pt x="27313" y="4043"/>
                    <a:pt x="27467" y="4081"/>
                    <a:pt x="27619" y="4117"/>
                  </a:cubicBezTo>
                  <a:cubicBezTo>
                    <a:pt x="27640" y="4122"/>
                    <a:pt x="27662" y="4127"/>
                    <a:pt x="27684" y="4132"/>
                  </a:cubicBezTo>
                  <a:cubicBezTo>
                    <a:pt x="27765" y="4148"/>
                    <a:pt x="27846" y="4167"/>
                    <a:pt x="27927" y="4183"/>
                  </a:cubicBezTo>
                  <a:cubicBezTo>
                    <a:pt x="27943" y="4188"/>
                    <a:pt x="27960" y="4193"/>
                    <a:pt x="27977" y="4197"/>
                  </a:cubicBezTo>
                  <a:cubicBezTo>
                    <a:pt x="28068" y="4215"/>
                    <a:pt x="28157" y="4233"/>
                    <a:pt x="28246" y="4253"/>
                  </a:cubicBezTo>
                  <a:lnTo>
                    <a:pt x="28313" y="4269"/>
                  </a:lnTo>
                  <a:cubicBezTo>
                    <a:pt x="28419" y="4296"/>
                    <a:pt x="28525" y="4322"/>
                    <a:pt x="28629" y="4349"/>
                  </a:cubicBezTo>
                  <a:lnTo>
                    <a:pt x="28655" y="4350"/>
                  </a:lnTo>
                  <a:cubicBezTo>
                    <a:pt x="28728" y="4369"/>
                    <a:pt x="28799" y="4385"/>
                    <a:pt x="28872" y="4402"/>
                  </a:cubicBezTo>
                  <a:lnTo>
                    <a:pt x="28937" y="4423"/>
                  </a:lnTo>
                  <a:cubicBezTo>
                    <a:pt x="29207" y="4486"/>
                    <a:pt x="29475" y="4549"/>
                    <a:pt x="29743" y="4612"/>
                  </a:cubicBezTo>
                  <a:cubicBezTo>
                    <a:pt x="29760" y="4614"/>
                    <a:pt x="29776" y="4617"/>
                    <a:pt x="29793" y="4619"/>
                  </a:cubicBezTo>
                  <a:cubicBezTo>
                    <a:pt x="29857" y="4632"/>
                    <a:pt x="29922" y="4647"/>
                    <a:pt x="29987" y="4660"/>
                  </a:cubicBezTo>
                  <a:lnTo>
                    <a:pt x="29998" y="4667"/>
                  </a:lnTo>
                  <a:cubicBezTo>
                    <a:pt x="30031" y="4675"/>
                    <a:pt x="30066" y="4683"/>
                    <a:pt x="30101" y="4693"/>
                  </a:cubicBezTo>
                  <a:cubicBezTo>
                    <a:pt x="30139" y="4705"/>
                    <a:pt x="30177" y="4718"/>
                    <a:pt x="30215" y="4730"/>
                  </a:cubicBezTo>
                  <a:cubicBezTo>
                    <a:pt x="30258" y="4740"/>
                    <a:pt x="30301" y="4748"/>
                    <a:pt x="30343" y="4758"/>
                  </a:cubicBezTo>
                  <a:cubicBezTo>
                    <a:pt x="30366" y="4764"/>
                    <a:pt x="30387" y="4771"/>
                    <a:pt x="30409" y="4778"/>
                  </a:cubicBezTo>
                  <a:cubicBezTo>
                    <a:pt x="30455" y="4788"/>
                    <a:pt x="30501" y="4799"/>
                    <a:pt x="30548" y="4809"/>
                  </a:cubicBezTo>
                  <a:cubicBezTo>
                    <a:pt x="30566" y="4816"/>
                    <a:pt x="30584" y="4822"/>
                    <a:pt x="30602" y="4829"/>
                  </a:cubicBezTo>
                  <a:cubicBezTo>
                    <a:pt x="30641" y="4839"/>
                    <a:pt x="30677" y="4847"/>
                    <a:pt x="30715" y="4855"/>
                  </a:cubicBezTo>
                  <a:cubicBezTo>
                    <a:pt x="30727" y="4860"/>
                    <a:pt x="30740" y="4864"/>
                    <a:pt x="30753" y="4867"/>
                  </a:cubicBezTo>
                  <a:cubicBezTo>
                    <a:pt x="31035" y="4940"/>
                    <a:pt x="31316" y="5011"/>
                    <a:pt x="31598" y="5084"/>
                  </a:cubicBezTo>
                  <a:cubicBezTo>
                    <a:pt x="31611" y="5087"/>
                    <a:pt x="31622" y="5092"/>
                    <a:pt x="31636" y="5096"/>
                  </a:cubicBezTo>
                  <a:cubicBezTo>
                    <a:pt x="31687" y="5109"/>
                    <a:pt x="31738" y="5120"/>
                    <a:pt x="31790" y="5134"/>
                  </a:cubicBezTo>
                  <a:lnTo>
                    <a:pt x="31796" y="5132"/>
                  </a:lnTo>
                  <a:lnTo>
                    <a:pt x="31801" y="5135"/>
                  </a:lnTo>
                  <a:cubicBezTo>
                    <a:pt x="31831" y="5144"/>
                    <a:pt x="31861" y="5150"/>
                    <a:pt x="31892" y="5158"/>
                  </a:cubicBezTo>
                  <a:cubicBezTo>
                    <a:pt x="31920" y="5162"/>
                    <a:pt x="31949" y="5165"/>
                    <a:pt x="31978" y="5168"/>
                  </a:cubicBezTo>
                  <a:cubicBezTo>
                    <a:pt x="32030" y="5185"/>
                    <a:pt x="32081" y="5200"/>
                    <a:pt x="32134" y="5216"/>
                  </a:cubicBezTo>
                  <a:lnTo>
                    <a:pt x="32167" y="5216"/>
                  </a:lnTo>
                  <a:cubicBezTo>
                    <a:pt x="32172" y="5218"/>
                    <a:pt x="32179" y="5221"/>
                    <a:pt x="32184" y="5225"/>
                  </a:cubicBezTo>
                  <a:cubicBezTo>
                    <a:pt x="32189" y="5228"/>
                    <a:pt x="32194" y="5233"/>
                    <a:pt x="32199" y="5236"/>
                  </a:cubicBezTo>
                  <a:cubicBezTo>
                    <a:pt x="32215" y="5238"/>
                    <a:pt x="32232" y="5240"/>
                    <a:pt x="32248" y="5241"/>
                  </a:cubicBezTo>
                  <a:cubicBezTo>
                    <a:pt x="32367" y="5274"/>
                    <a:pt x="32487" y="5307"/>
                    <a:pt x="32606" y="5342"/>
                  </a:cubicBezTo>
                  <a:cubicBezTo>
                    <a:pt x="32636" y="5351"/>
                    <a:pt x="32665" y="5360"/>
                    <a:pt x="32695" y="5369"/>
                  </a:cubicBezTo>
                  <a:lnTo>
                    <a:pt x="32763" y="5390"/>
                  </a:lnTo>
                  <a:cubicBezTo>
                    <a:pt x="32826" y="5405"/>
                    <a:pt x="32889" y="5420"/>
                    <a:pt x="32952" y="5435"/>
                  </a:cubicBezTo>
                  <a:cubicBezTo>
                    <a:pt x="32960" y="5438"/>
                    <a:pt x="32968" y="5440"/>
                    <a:pt x="32978" y="5443"/>
                  </a:cubicBezTo>
                  <a:cubicBezTo>
                    <a:pt x="33012" y="5453"/>
                    <a:pt x="33046" y="5463"/>
                    <a:pt x="33079" y="5473"/>
                  </a:cubicBezTo>
                  <a:lnTo>
                    <a:pt x="33117" y="5483"/>
                  </a:lnTo>
                  <a:cubicBezTo>
                    <a:pt x="33399" y="5557"/>
                    <a:pt x="33680" y="5634"/>
                    <a:pt x="33962" y="5710"/>
                  </a:cubicBezTo>
                  <a:cubicBezTo>
                    <a:pt x="33975" y="5715"/>
                    <a:pt x="33988" y="5718"/>
                    <a:pt x="34002" y="5721"/>
                  </a:cubicBezTo>
                  <a:cubicBezTo>
                    <a:pt x="34010" y="5723"/>
                    <a:pt x="34018" y="5725"/>
                    <a:pt x="34026" y="5726"/>
                  </a:cubicBezTo>
                  <a:cubicBezTo>
                    <a:pt x="34031" y="5730"/>
                    <a:pt x="34035" y="5733"/>
                    <a:pt x="34040" y="5736"/>
                  </a:cubicBezTo>
                  <a:lnTo>
                    <a:pt x="34040" y="5735"/>
                  </a:lnTo>
                  <a:cubicBezTo>
                    <a:pt x="34099" y="5753"/>
                    <a:pt x="34159" y="5769"/>
                    <a:pt x="34219" y="5786"/>
                  </a:cubicBezTo>
                  <a:lnTo>
                    <a:pt x="34384" y="5827"/>
                  </a:lnTo>
                  <a:cubicBezTo>
                    <a:pt x="34422" y="5839"/>
                    <a:pt x="34460" y="5852"/>
                    <a:pt x="34500" y="5864"/>
                  </a:cubicBezTo>
                  <a:cubicBezTo>
                    <a:pt x="34520" y="5869"/>
                    <a:pt x="34541" y="5874"/>
                    <a:pt x="34563" y="5879"/>
                  </a:cubicBezTo>
                  <a:cubicBezTo>
                    <a:pt x="34586" y="5887"/>
                    <a:pt x="34608" y="5894"/>
                    <a:pt x="34631" y="5900"/>
                  </a:cubicBezTo>
                  <a:cubicBezTo>
                    <a:pt x="34667" y="5910"/>
                    <a:pt x="34705" y="5920"/>
                    <a:pt x="34742" y="5930"/>
                  </a:cubicBezTo>
                  <a:cubicBezTo>
                    <a:pt x="34760" y="5937"/>
                    <a:pt x="34778" y="5943"/>
                    <a:pt x="34795" y="5950"/>
                  </a:cubicBezTo>
                  <a:cubicBezTo>
                    <a:pt x="34889" y="5976"/>
                    <a:pt x="34982" y="6001"/>
                    <a:pt x="35076" y="6028"/>
                  </a:cubicBezTo>
                  <a:lnTo>
                    <a:pt x="35166" y="6053"/>
                  </a:lnTo>
                  <a:cubicBezTo>
                    <a:pt x="35174" y="6054"/>
                    <a:pt x="35182" y="6056"/>
                    <a:pt x="35190" y="6057"/>
                  </a:cubicBezTo>
                  <a:cubicBezTo>
                    <a:pt x="35199" y="6061"/>
                    <a:pt x="35207" y="6064"/>
                    <a:pt x="35215" y="6069"/>
                  </a:cubicBezTo>
                  <a:lnTo>
                    <a:pt x="35267" y="6082"/>
                  </a:lnTo>
                  <a:cubicBezTo>
                    <a:pt x="35280" y="6087"/>
                    <a:pt x="35293" y="6091"/>
                    <a:pt x="35305" y="6094"/>
                  </a:cubicBezTo>
                  <a:cubicBezTo>
                    <a:pt x="35364" y="6112"/>
                    <a:pt x="35424" y="6129"/>
                    <a:pt x="35483" y="6145"/>
                  </a:cubicBezTo>
                  <a:cubicBezTo>
                    <a:pt x="35497" y="6150"/>
                    <a:pt x="35510" y="6154"/>
                    <a:pt x="35523" y="6157"/>
                  </a:cubicBezTo>
                  <a:cubicBezTo>
                    <a:pt x="35548" y="6165"/>
                    <a:pt x="35573" y="6175"/>
                    <a:pt x="35599" y="6183"/>
                  </a:cubicBezTo>
                  <a:cubicBezTo>
                    <a:pt x="35624" y="6192"/>
                    <a:pt x="35651" y="6200"/>
                    <a:pt x="35677" y="6208"/>
                  </a:cubicBezTo>
                  <a:cubicBezTo>
                    <a:pt x="35719" y="6220"/>
                    <a:pt x="35762" y="6233"/>
                    <a:pt x="35805" y="6245"/>
                  </a:cubicBezTo>
                  <a:lnTo>
                    <a:pt x="35830" y="6248"/>
                  </a:lnTo>
                  <a:cubicBezTo>
                    <a:pt x="35838" y="6250"/>
                    <a:pt x="35848" y="6251"/>
                    <a:pt x="35856" y="6253"/>
                  </a:cubicBezTo>
                  <a:cubicBezTo>
                    <a:pt x="35861" y="6255"/>
                    <a:pt x="35864" y="6258"/>
                    <a:pt x="35869" y="6259"/>
                  </a:cubicBezTo>
                  <a:cubicBezTo>
                    <a:pt x="35899" y="6268"/>
                    <a:pt x="35927" y="6276"/>
                    <a:pt x="35957" y="6286"/>
                  </a:cubicBezTo>
                  <a:cubicBezTo>
                    <a:pt x="35984" y="6294"/>
                    <a:pt x="36008" y="6303"/>
                    <a:pt x="36035" y="6311"/>
                  </a:cubicBezTo>
                  <a:cubicBezTo>
                    <a:pt x="36073" y="6321"/>
                    <a:pt x="36111" y="6331"/>
                    <a:pt x="36149" y="6341"/>
                  </a:cubicBezTo>
                  <a:cubicBezTo>
                    <a:pt x="36205" y="6359"/>
                    <a:pt x="36260" y="6379"/>
                    <a:pt x="36316" y="6399"/>
                  </a:cubicBezTo>
                  <a:cubicBezTo>
                    <a:pt x="36383" y="6417"/>
                    <a:pt x="36447" y="6435"/>
                    <a:pt x="36513" y="6453"/>
                  </a:cubicBezTo>
                  <a:cubicBezTo>
                    <a:pt x="36541" y="6461"/>
                    <a:pt x="36570" y="6470"/>
                    <a:pt x="36596" y="6478"/>
                  </a:cubicBezTo>
                  <a:cubicBezTo>
                    <a:pt x="36633" y="6490"/>
                    <a:pt x="36667" y="6501"/>
                    <a:pt x="36702" y="6513"/>
                  </a:cubicBezTo>
                  <a:cubicBezTo>
                    <a:pt x="36730" y="6523"/>
                    <a:pt x="36760" y="6531"/>
                    <a:pt x="36788" y="6541"/>
                  </a:cubicBezTo>
                  <a:cubicBezTo>
                    <a:pt x="36806" y="6546"/>
                    <a:pt x="36823" y="6549"/>
                    <a:pt x="36840" y="6554"/>
                  </a:cubicBezTo>
                  <a:cubicBezTo>
                    <a:pt x="36869" y="6561"/>
                    <a:pt x="36899" y="6569"/>
                    <a:pt x="36929" y="6577"/>
                  </a:cubicBezTo>
                  <a:cubicBezTo>
                    <a:pt x="36947" y="6582"/>
                    <a:pt x="36964" y="6589"/>
                    <a:pt x="36980" y="6594"/>
                  </a:cubicBezTo>
                  <a:cubicBezTo>
                    <a:pt x="36989" y="6597"/>
                    <a:pt x="36998" y="6601"/>
                    <a:pt x="37007" y="6604"/>
                  </a:cubicBezTo>
                  <a:cubicBezTo>
                    <a:pt x="37037" y="6612"/>
                    <a:pt x="37066" y="6620"/>
                    <a:pt x="37096" y="6627"/>
                  </a:cubicBezTo>
                  <a:cubicBezTo>
                    <a:pt x="37104" y="6632"/>
                    <a:pt x="37113" y="6637"/>
                    <a:pt x="37121" y="6644"/>
                  </a:cubicBezTo>
                  <a:cubicBezTo>
                    <a:pt x="37134" y="6647"/>
                    <a:pt x="37147" y="6650"/>
                    <a:pt x="37159" y="6655"/>
                  </a:cubicBezTo>
                  <a:cubicBezTo>
                    <a:pt x="37232" y="6680"/>
                    <a:pt x="37305" y="6703"/>
                    <a:pt x="37378" y="6728"/>
                  </a:cubicBezTo>
                  <a:lnTo>
                    <a:pt x="37391" y="6730"/>
                  </a:lnTo>
                  <a:cubicBezTo>
                    <a:pt x="37394" y="6730"/>
                    <a:pt x="37399" y="6731"/>
                    <a:pt x="37402" y="6731"/>
                  </a:cubicBezTo>
                  <a:cubicBezTo>
                    <a:pt x="37424" y="6738"/>
                    <a:pt x="37445" y="6743"/>
                    <a:pt x="37469" y="6750"/>
                  </a:cubicBezTo>
                  <a:cubicBezTo>
                    <a:pt x="37472" y="6751"/>
                    <a:pt x="37475" y="6755"/>
                    <a:pt x="37480" y="6756"/>
                  </a:cubicBezTo>
                  <a:cubicBezTo>
                    <a:pt x="37522" y="6771"/>
                    <a:pt x="37565" y="6784"/>
                    <a:pt x="37608" y="6798"/>
                  </a:cubicBezTo>
                  <a:cubicBezTo>
                    <a:pt x="37649" y="6806"/>
                    <a:pt x="37691" y="6814"/>
                    <a:pt x="37732" y="6824"/>
                  </a:cubicBezTo>
                  <a:lnTo>
                    <a:pt x="37734" y="6822"/>
                  </a:lnTo>
                  <a:cubicBezTo>
                    <a:pt x="37739" y="6826"/>
                    <a:pt x="37744" y="6829"/>
                    <a:pt x="37747" y="6832"/>
                  </a:cubicBezTo>
                  <a:cubicBezTo>
                    <a:pt x="37772" y="6842"/>
                    <a:pt x="37796" y="6852"/>
                    <a:pt x="37821" y="6861"/>
                  </a:cubicBezTo>
                  <a:lnTo>
                    <a:pt x="37848" y="6861"/>
                  </a:lnTo>
                  <a:cubicBezTo>
                    <a:pt x="37851" y="6852"/>
                    <a:pt x="37858" y="6841"/>
                    <a:pt x="37861" y="6832"/>
                  </a:cubicBezTo>
                  <a:lnTo>
                    <a:pt x="37861" y="6832"/>
                  </a:lnTo>
                  <a:cubicBezTo>
                    <a:pt x="37858" y="6842"/>
                    <a:pt x="37851" y="6852"/>
                    <a:pt x="37848" y="6861"/>
                  </a:cubicBezTo>
                  <a:cubicBezTo>
                    <a:pt x="37952" y="6899"/>
                    <a:pt x="38056" y="6937"/>
                    <a:pt x="38162" y="6973"/>
                  </a:cubicBezTo>
                  <a:cubicBezTo>
                    <a:pt x="38288" y="7018"/>
                    <a:pt x="38414" y="7061"/>
                    <a:pt x="38540" y="7104"/>
                  </a:cubicBezTo>
                  <a:cubicBezTo>
                    <a:pt x="38558" y="7111"/>
                    <a:pt x="38576" y="7117"/>
                    <a:pt x="38595" y="7125"/>
                  </a:cubicBezTo>
                  <a:cubicBezTo>
                    <a:pt x="38679" y="7152"/>
                    <a:pt x="38763" y="7177"/>
                    <a:pt x="38848" y="7203"/>
                  </a:cubicBezTo>
                  <a:cubicBezTo>
                    <a:pt x="38866" y="7212"/>
                    <a:pt x="38884" y="7218"/>
                    <a:pt x="38902" y="7226"/>
                  </a:cubicBezTo>
                  <a:cubicBezTo>
                    <a:pt x="38917" y="7231"/>
                    <a:pt x="38934" y="7236"/>
                    <a:pt x="38951" y="7241"/>
                  </a:cubicBezTo>
                  <a:cubicBezTo>
                    <a:pt x="38984" y="7253"/>
                    <a:pt x="39018" y="7266"/>
                    <a:pt x="39053" y="7278"/>
                  </a:cubicBezTo>
                  <a:cubicBezTo>
                    <a:pt x="39078" y="7286"/>
                    <a:pt x="39104" y="7294"/>
                    <a:pt x="39129" y="7303"/>
                  </a:cubicBezTo>
                  <a:cubicBezTo>
                    <a:pt x="39151" y="7311"/>
                    <a:pt x="39172" y="7319"/>
                    <a:pt x="39194" y="7327"/>
                  </a:cubicBezTo>
                  <a:cubicBezTo>
                    <a:pt x="39364" y="7389"/>
                    <a:pt x="39533" y="7450"/>
                    <a:pt x="39704" y="7511"/>
                  </a:cubicBezTo>
                  <a:cubicBezTo>
                    <a:pt x="39760" y="7531"/>
                    <a:pt x="39815" y="7553"/>
                    <a:pt x="39871" y="7572"/>
                  </a:cubicBezTo>
                  <a:cubicBezTo>
                    <a:pt x="39909" y="7589"/>
                    <a:pt x="39949" y="7604"/>
                    <a:pt x="39987" y="7620"/>
                  </a:cubicBezTo>
                  <a:cubicBezTo>
                    <a:pt x="39999" y="7625"/>
                    <a:pt x="40012" y="7630"/>
                    <a:pt x="40023" y="7635"/>
                  </a:cubicBezTo>
                  <a:cubicBezTo>
                    <a:pt x="40037" y="7640"/>
                    <a:pt x="40050" y="7644"/>
                    <a:pt x="40061" y="7649"/>
                  </a:cubicBezTo>
                  <a:cubicBezTo>
                    <a:pt x="40100" y="7662"/>
                    <a:pt x="40138" y="7675"/>
                    <a:pt x="40177" y="7687"/>
                  </a:cubicBezTo>
                  <a:cubicBezTo>
                    <a:pt x="40186" y="7690"/>
                    <a:pt x="40196" y="7692"/>
                    <a:pt x="40204" y="7693"/>
                  </a:cubicBezTo>
                  <a:cubicBezTo>
                    <a:pt x="40207" y="7697"/>
                    <a:pt x="40212" y="7698"/>
                    <a:pt x="40215" y="7702"/>
                  </a:cubicBezTo>
                  <a:cubicBezTo>
                    <a:pt x="40219" y="7702"/>
                    <a:pt x="40224" y="7703"/>
                    <a:pt x="40227" y="7703"/>
                  </a:cubicBezTo>
                  <a:lnTo>
                    <a:pt x="40295" y="7735"/>
                  </a:lnTo>
                  <a:cubicBezTo>
                    <a:pt x="40320" y="7745"/>
                    <a:pt x="40345" y="7753"/>
                    <a:pt x="40369" y="7763"/>
                  </a:cubicBezTo>
                  <a:cubicBezTo>
                    <a:pt x="40391" y="7771"/>
                    <a:pt x="40411" y="7781"/>
                    <a:pt x="40432" y="7789"/>
                  </a:cubicBezTo>
                  <a:lnTo>
                    <a:pt x="40611" y="7856"/>
                  </a:lnTo>
                  <a:cubicBezTo>
                    <a:pt x="40638" y="7867"/>
                    <a:pt x="40663" y="7879"/>
                    <a:pt x="40687" y="7892"/>
                  </a:cubicBezTo>
                  <a:cubicBezTo>
                    <a:pt x="40816" y="7943"/>
                    <a:pt x="40944" y="7996"/>
                    <a:pt x="41071" y="8048"/>
                  </a:cubicBezTo>
                  <a:cubicBezTo>
                    <a:pt x="41106" y="8064"/>
                    <a:pt x="41141" y="8079"/>
                    <a:pt x="41176" y="8096"/>
                  </a:cubicBezTo>
                  <a:cubicBezTo>
                    <a:pt x="41235" y="8120"/>
                    <a:pt x="41293" y="8147"/>
                    <a:pt x="41353" y="8172"/>
                  </a:cubicBezTo>
                  <a:cubicBezTo>
                    <a:pt x="41369" y="8180"/>
                    <a:pt x="41388" y="8188"/>
                    <a:pt x="41404" y="8197"/>
                  </a:cubicBezTo>
                  <a:lnTo>
                    <a:pt x="41994" y="8476"/>
                  </a:lnTo>
                  <a:cubicBezTo>
                    <a:pt x="42002" y="8481"/>
                    <a:pt x="42010" y="8485"/>
                    <a:pt x="42019" y="8490"/>
                  </a:cubicBezTo>
                  <a:cubicBezTo>
                    <a:pt x="42045" y="8501"/>
                    <a:pt x="42070" y="8515"/>
                    <a:pt x="42096" y="8526"/>
                  </a:cubicBezTo>
                  <a:cubicBezTo>
                    <a:pt x="42113" y="8536"/>
                    <a:pt x="42131" y="8544"/>
                    <a:pt x="42149" y="8554"/>
                  </a:cubicBezTo>
                  <a:cubicBezTo>
                    <a:pt x="42242" y="8601"/>
                    <a:pt x="42335" y="8647"/>
                    <a:pt x="42427" y="8695"/>
                  </a:cubicBezTo>
                  <a:cubicBezTo>
                    <a:pt x="42479" y="8723"/>
                    <a:pt x="42530" y="8753"/>
                    <a:pt x="42581" y="8781"/>
                  </a:cubicBezTo>
                  <a:cubicBezTo>
                    <a:pt x="42774" y="8895"/>
                    <a:pt x="42966" y="9011"/>
                    <a:pt x="43158" y="9125"/>
                  </a:cubicBezTo>
                  <a:cubicBezTo>
                    <a:pt x="43171" y="9134"/>
                    <a:pt x="43182" y="9142"/>
                    <a:pt x="43196" y="9150"/>
                  </a:cubicBezTo>
                  <a:cubicBezTo>
                    <a:pt x="43209" y="9159"/>
                    <a:pt x="43222" y="9169"/>
                    <a:pt x="43234" y="9177"/>
                  </a:cubicBezTo>
                  <a:cubicBezTo>
                    <a:pt x="43257" y="9193"/>
                    <a:pt x="43279" y="9212"/>
                    <a:pt x="43300" y="9230"/>
                  </a:cubicBezTo>
                  <a:cubicBezTo>
                    <a:pt x="43436" y="9331"/>
                    <a:pt x="43572" y="9432"/>
                    <a:pt x="43707" y="9533"/>
                  </a:cubicBezTo>
                  <a:cubicBezTo>
                    <a:pt x="43716" y="9543"/>
                    <a:pt x="43726" y="9551"/>
                    <a:pt x="43734" y="9561"/>
                  </a:cubicBezTo>
                  <a:cubicBezTo>
                    <a:pt x="43792" y="9601"/>
                    <a:pt x="43851" y="9640"/>
                    <a:pt x="43909" y="9682"/>
                  </a:cubicBezTo>
                  <a:cubicBezTo>
                    <a:pt x="43926" y="9698"/>
                    <a:pt x="43944" y="9713"/>
                    <a:pt x="43961" y="9730"/>
                  </a:cubicBezTo>
                  <a:cubicBezTo>
                    <a:pt x="44027" y="9803"/>
                    <a:pt x="44093" y="9874"/>
                    <a:pt x="44159" y="9947"/>
                  </a:cubicBezTo>
                  <a:cubicBezTo>
                    <a:pt x="44181" y="9970"/>
                    <a:pt x="44197" y="9996"/>
                    <a:pt x="44216" y="10021"/>
                  </a:cubicBezTo>
                  <a:cubicBezTo>
                    <a:pt x="44234" y="10046"/>
                    <a:pt x="44252" y="10069"/>
                    <a:pt x="44270" y="10094"/>
                  </a:cubicBezTo>
                  <a:cubicBezTo>
                    <a:pt x="44300" y="10137"/>
                    <a:pt x="44332" y="10180"/>
                    <a:pt x="44361" y="10225"/>
                  </a:cubicBezTo>
                  <a:cubicBezTo>
                    <a:pt x="44373" y="10241"/>
                    <a:pt x="44385" y="10260"/>
                    <a:pt x="44396" y="10276"/>
                  </a:cubicBezTo>
                  <a:cubicBezTo>
                    <a:pt x="44401" y="10284"/>
                    <a:pt x="44406" y="10294"/>
                    <a:pt x="44411" y="10303"/>
                  </a:cubicBezTo>
                  <a:cubicBezTo>
                    <a:pt x="44423" y="10319"/>
                    <a:pt x="44433" y="10337"/>
                    <a:pt x="44444" y="10354"/>
                  </a:cubicBezTo>
                  <a:cubicBezTo>
                    <a:pt x="44459" y="10400"/>
                    <a:pt x="44472" y="10447"/>
                    <a:pt x="44487" y="10493"/>
                  </a:cubicBezTo>
                  <a:cubicBezTo>
                    <a:pt x="44490" y="10510"/>
                    <a:pt x="44495" y="10528"/>
                    <a:pt x="44499" y="10544"/>
                  </a:cubicBezTo>
                  <a:lnTo>
                    <a:pt x="44510" y="10582"/>
                  </a:lnTo>
                  <a:lnTo>
                    <a:pt x="44534" y="10619"/>
                  </a:lnTo>
                  <a:cubicBezTo>
                    <a:pt x="44534" y="10642"/>
                    <a:pt x="44535" y="10664"/>
                    <a:pt x="44535" y="10687"/>
                  </a:cubicBezTo>
                  <a:lnTo>
                    <a:pt x="44532" y="10687"/>
                  </a:lnTo>
                  <a:cubicBezTo>
                    <a:pt x="44532" y="10698"/>
                    <a:pt x="44534" y="10710"/>
                    <a:pt x="44535" y="10722"/>
                  </a:cubicBezTo>
                  <a:cubicBezTo>
                    <a:pt x="44534" y="10735"/>
                    <a:pt x="44532" y="10748"/>
                    <a:pt x="44530" y="10761"/>
                  </a:cubicBezTo>
                  <a:cubicBezTo>
                    <a:pt x="44530" y="10778"/>
                    <a:pt x="44530" y="10794"/>
                    <a:pt x="44532" y="10811"/>
                  </a:cubicBezTo>
                  <a:cubicBezTo>
                    <a:pt x="44532" y="10844"/>
                    <a:pt x="44532" y="10876"/>
                    <a:pt x="44532" y="10909"/>
                  </a:cubicBezTo>
                  <a:cubicBezTo>
                    <a:pt x="44524" y="10914"/>
                    <a:pt x="44517" y="10920"/>
                    <a:pt x="44510" y="10927"/>
                  </a:cubicBezTo>
                  <a:lnTo>
                    <a:pt x="44494" y="11015"/>
                  </a:lnTo>
                  <a:cubicBezTo>
                    <a:pt x="44434" y="11069"/>
                    <a:pt x="44375" y="11124"/>
                    <a:pt x="44315" y="11179"/>
                  </a:cubicBezTo>
                  <a:cubicBezTo>
                    <a:pt x="44282" y="11200"/>
                    <a:pt x="44249" y="11223"/>
                    <a:pt x="44214" y="11246"/>
                  </a:cubicBezTo>
                  <a:cubicBezTo>
                    <a:pt x="44197" y="11258"/>
                    <a:pt x="44179" y="11271"/>
                    <a:pt x="44163" y="11283"/>
                  </a:cubicBezTo>
                  <a:cubicBezTo>
                    <a:pt x="44035" y="11337"/>
                    <a:pt x="43906" y="11392"/>
                    <a:pt x="43779" y="11447"/>
                  </a:cubicBezTo>
                  <a:cubicBezTo>
                    <a:pt x="43755" y="11452"/>
                    <a:pt x="43731" y="11458"/>
                    <a:pt x="43706" y="11463"/>
                  </a:cubicBezTo>
                  <a:cubicBezTo>
                    <a:pt x="43658" y="11480"/>
                    <a:pt x="43610" y="11496"/>
                    <a:pt x="43562" y="11513"/>
                  </a:cubicBezTo>
                  <a:cubicBezTo>
                    <a:pt x="43439" y="11544"/>
                    <a:pt x="43315" y="11574"/>
                    <a:pt x="43192" y="11606"/>
                  </a:cubicBezTo>
                  <a:cubicBezTo>
                    <a:pt x="43144" y="11617"/>
                    <a:pt x="43098" y="11637"/>
                    <a:pt x="43048" y="11647"/>
                  </a:cubicBezTo>
                  <a:cubicBezTo>
                    <a:pt x="42969" y="11665"/>
                    <a:pt x="42888" y="11677"/>
                    <a:pt x="42807" y="11690"/>
                  </a:cubicBezTo>
                  <a:cubicBezTo>
                    <a:pt x="42803" y="11692"/>
                    <a:pt x="42800" y="11693"/>
                    <a:pt x="42797" y="11695"/>
                  </a:cubicBezTo>
                  <a:cubicBezTo>
                    <a:pt x="42659" y="11715"/>
                    <a:pt x="42522" y="11737"/>
                    <a:pt x="42384" y="11758"/>
                  </a:cubicBezTo>
                  <a:cubicBezTo>
                    <a:pt x="42363" y="11761"/>
                    <a:pt x="42343" y="11771"/>
                    <a:pt x="42322" y="11778"/>
                  </a:cubicBezTo>
                  <a:cubicBezTo>
                    <a:pt x="42265" y="11788"/>
                    <a:pt x="42211" y="11798"/>
                    <a:pt x="42156" y="11808"/>
                  </a:cubicBezTo>
                  <a:cubicBezTo>
                    <a:pt x="42115" y="11813"/>
                    <a:pt x="42073" y="11821"/>
                    <a:pt x="42033" y="11824"/>
                  </a:cubicBezTo>
                  <a:cubicBezTo>
                    <a:pt x="41962" y="11828"/>
                    <a:pt x="41893" y="11829"/>
                    <a:pt x="41823" y="11831"/>
                  </a:cubicBezTo>
                  <a:cubicBezTo>
                    <a:pt x="41813" y="11839"/>
                    <a:pt x="41805" y="11849"/>
                    <a:pt x="41795" y="11857"/>
                  </a:cubicBezTo>
                  <a:cubicBezTo>
                    <a:pt x="41737" y="11866"/>
                    <a:pt x="41677" y="11874"/>
                    <a:pt x="41618" y="11882"/>
                  </a:cubicBezTo>
                  <a:cubicBezTo>
                    <a:pt x="41601" y="11884"/>
                    <a:pt x="41585" y="11887"/>
                    <a:pt x="41567" y="11889"/>
                  </a:cubicBezTo>
                  <a:lnTo>
                    <a:pt x="41477" y="11894"/>
                  </a:lnTo>
                  <a:lnTo>
                    <a:pt x="41474" y="11899"/>
                  </a:lnTo>
                  <a:lnTo>
                    <a:pt x="41469" y="11897"/>
                  </a:lnTo>
                  <a:cubicBezTo>
                    <a:pt x="41399" y="11904"/>
                    <a:pt x="41330" y="11910"/>
                    <a:pt x="41260" y="11917"/>
                  </a:cubicBezTo>
                  <a:lnTo>
                    <a:pt x="41196" y="11932"/>
                  </a:lnTo>
                  <a:lnTo>
                    <a:pt x="40979" y="11945"/>
                  </a:lnTo>
                  <a:cubicBezTo>
                    <a:pt x="40949" y="11950"/>
                    <a:pt x="40919" y="11953"/>
                    <a:pt x="40889" y="11958"/>
                  </a:cubicBezTo>
                  <a:lnTo>
                    <a:pt x="40838" y="11958"/>
                  </a:lnTo>
                  <a:cubicBezTo>
                    <a:pt x="40825" y="11962"/>
                    <a:pt x="40813" y="11963"/>
                    <a:pt x="40800" y="11967"/>
                  </a:cubicBezTo>
                  <a:cubicBezTo>
                    <a:pt x="40792" y="11968"/>
                    <a:pt x="40782" y="11968"/>
                    <a:pt x="40773" y="11970"/>
                  </a:cubicBezTo>
                  <a:cubicBezTo>
                    <a:pt x="40752" y="11973"/>
                    <a:pt x="40732" y="11977"/>
                    <a:pt x="40711" y="11978"/>
                  </a:cubicBezTo>
                  <a:cubicBezTo>
                    <a:pt x="40681" y="11980"/>
                    <a:pt x="40651" y="11982"/>
                    <a:pt x="40621" y="11982"/>
                  </a:cubicBezTo>
                  <a:cubicBezTo>
                    <a:pt x="40573" y="11987"/>
                    <a:pt x="40527" y="11991"/>
                    <a:pt x="40480" y="11995"/>
                  </a:cubicBezTo>
                  <a:cubicBezTo>
                    <a:pt x="40454" y="11995"/>
                    <a:pt x="40429" y="11996"/>
                    <a:pt x="40403" y="11996"/>
                  </a:cubicBezTo>
                  <a:cubicBezTo>
                    <a:pt x="40364" y="12000"/>
                    <a:pt x="40326" y="12003"/>
                    <a:pt x="40288" y="12006"/>
                  </a:cubicBezTo>
                  <a:lnTo>
                    <a:pt x="40033" y="12025"/>
                  </a:lnTo>
                  <a:cubicBezTo>
                    <a:pt x="39990" y="12028"/>
                    <a:pt x="39947" y="12033"/>
                    <a:pt x="39904" y="12036"/>
                  </a:cubicBezTo>
                  <a:cubicBezTo>
                    <a:pt x="39853" y="12039"/>
                    <a:pt x="39802" y="12043"/>
                    <a:pt x="39750" y="12046"/>
                  </a:cubicBezTo>
                  <a:cubicBezTo>
                    <a:pt x="39734" y="12048"/>
                    <a:pt x="39717" y="12048"/>
                    <a:pt x="39701" y="12049"/>
                  </a:cubicBezTo>
                  <a:lnTo>
                    <a:pt x="39691" y="12049"/>
                  </a:lnTo>
                  <a:lnTo>
                    <a:pt x="39676" y="12054"/>
                  </a:lnTo>
                  <a:cubicBezTo>
                    <a:pt x="39573" y="12061"/>
                    <a:pt x="39470" y="12066"/>
                    <a:pt x="39368" y="12073"/>
                  </a:cubicBezTo>
                  <a:cubicBezTo>
                    <a:pt x="39351" y="12076"/>
                    <a:pt x="39333" y="12081"/>
                    <a:pt x="39316" y="12084"/>
                  </a:cubicBezTo>
                  <a:cubicBezTo>
                    <a:pt x="39138" y="12091"/>
                    <a:pt x="38959" y="12096"/>
                    <a:pt x="38780" y="12102"/>
                  </a:cubicBezTo>
                  <a:lnTo>
                    <a:pt x="38601" y="12102"/>
                  </a:lnTo>
                  <a:lnTo>
                    <a:pt x="38575" y="12116"/>
                  </a:lnTo>
                  <a:cubicBezTo>
                    <a:pt x="38566" y="12116"/>
                    <a:pt x="38558" y="12117"/>
                    <a:pt x="38550" y="12117"/>
                  </a:cubicBezTo>
                  <a:cubicBezTo>
                    <a:pt x="38542" y="12116"/>
                    <a:pt x="38532" y="12114"/>
                    <a:pt x="38523" y="12111"/>
                  </a:cubicBezTo>
                  <a:lnTo>
                    <a:pt x="38460" y="12112"/>
                  </a:lnTo>
                  <a:cubicBezTo>
                    <a:pt x="38447" y="12116"/>
                    <a:pt x="38434" y="12121"/>
                    <a:pt x="38421" y="12126"/>
                  </a:cubicBezTo>
                  <a:lnTo>
                    <a:pt x="38396" y="12126"/>
                  </a:lnTo>
                  <a:cubicBezTo>
                    <a:pt x="38396" y="12126"/>
                    <a:pt x="38396" y="12126"/>
                    <a:pt x="38396" y="12126"/>
                  </a:cubicBezTo>
                  <a:lnTo>
                    <a:pt x="38396" y="12126"/>
                  </a:lnTo>
                  <a:cubicBezTo>
                    <a:pt x="38290" y="12129"/>
                    <a:pt x="38182" y="12132"/>
                    <a:pt x="38076" y="12134"/>
                  </a:cubicBezTo>
                  <a:lnTo>
                    <a:pt x="38038" y="12136"/>
                  </a:lnTo>
                  <a:cubicBezTo>
                    <a:pt x="38008" y="12132"/>
                    <a:pt x="37979" y="12129"/>
                    <a:pt x="37949" y="12126"/>
                  </a:cubicBezTo>
                  <a:lnTo>
                    <a:pt x="37821" y="12127"/>
                  </a:lnTo>
                  <a:cubicBezTo>
                    <a:pt x="37782" y="12132"/>
                    <a:pt x="37744" y="12137"/>
                    <a:pt x="37704" y="12140"/>
                  </a:cubicBezTo>
                  <a:cubicBezTo>
                    <a:pt x="37687" y="12144"/>
                    <a:pt x="37671" y="12145"/>
                    <a:pt x="37654" y="12147"/>
                  </a:cubicBezTo>
                  <a:lnTo>
                    <a:pt x="37335" y="12147"/>
                  </a:lnTo>
                  <a:cubicBezTo>
                    <a:pt x="37318" y="12147"/>
                    <a:pt x="37300" y="12149"/>
                    <a:pt x="37283" y="12149"/>
                  </a:cubicBezTo>
                  <a:lnTo>
                    <a:pt x="37118" y="12149"/>
                  </a:lnTo>
                  <a:cubicBezTo>
                    <a:pt x="37093" y="12150"/>
                    <a:pt x="37066" y="12152"/>
                    <a:pt x="37041" y="12152"/>
                  </a:cubicBezTo>
                  <a:lnTo>
                    <a:pt x="36912" y="12152"/>
                  </a:lnTo>
                  <a:cubicBezTo>
                    <a:pt x="36904" y="12150"/>
                    <a:pt x="36896" y="12150"/>
                    <a:pt x="36888" y="12149"/>
                  </a:cubicBezTo>
                  <a:cubicBezTo>
                    <a:pt x="36883" y="12150"/>
                    <a:pt x="36879" y="12152"/>
                    <a:pt x="36874" y="12154"/>
                  </a:cubicBezTo>
                  <a:lnTo>
                    <a:pt x="36859" y="12160"/>
                  </a:lnTo>
                  <a:cubicBezTo>
                    <a:pt x="36787" y="12162"/>
                    <a:pt x="36715" y="12162"/>
                    <a:pt x="36644" y="12162"/>
                  </a:cubicBezTo>
                  <a:cubicBezTo>
                    <a:pt x="36593" y="12164"/>
                    <a:pt x="36541" y="12164"/>
                    <a:pt x="36490" y="12165"/>
                  </a:cubicBezTo>
                  <a:lnTo>
                    <a:pt x="36465" y="12165"/>
                  </a:lnTo>
                  <a:cubicBezTo>
                    <a:pt x="36465" y="12165"/>
                    <a:pt x="36465" y="12165"/>
                    <a:pt x="36465" y="12165"/>
                  </a:cubicBezTo>
                  <a:lnTo>
                    <a:pt x="36465" y="12165"/>
                  </a:lnTo>
                  <a:cubicBezTo>
                    <a:pt x="36402" y="12167"/>
                    <a:pt x="36341" y="12170"/>
                    <a:pt x="36278" y="12170"/>
                  </a:cubicBezTo>
                  <a:cubicBezTo>
                    <a:pt x="36209" y="12170"/>
                    <a:pt x="36139" y="12167"/>
                    <a:pt x="36068" y="12165"/>
                  </a:cubicBezTo>
                  <a:cubicBezTo>
                    <a:pt x="36065" y="12164"/>
                    <a:pt x="36060" y="12162"/>
                    <a:pt x="36056" y="12160"/>
                  </a:cubicBezTo>
                  <a:lnTo>
                    <a:pt x="35379" y="12160"/>
                  </a:lnTo>
                  <a:cubicBezTo>
                    <a:pt x="35336" y="12160"/>
                    <a:pt x="35293" y="12160"/>
                    <a:pt x="35252" y="12162"/>
                  </a:cubicBezTo>
                  <a:cubicBezTo>
                    <a:pt x="35192" y="12162"/>
                    <a:pt x="35131" y="12162"/>
                    <a:pt x="35071" y="12160"/>
                  </a:cubicBezTo>
                  <a:cubicBezTo>
                    <a:pt x="34982" y="12162"/>
                    <a:pt x="34892" y="12162"/>
                    <a:pt x="34803" y="12164"/>
                  </a:cubicBezTo>
                  <a:cubicBezTo>
                    <a:pt x="34786" y="12159"/>
                    <a:pt x="34770" y="12152"/>
                    <a:pt x="34752" y="12147"/>
                  </a:cubicBezTo>
                  <a:cubicBezTo>
                    <a:pt x="34735" y="12147"/>
                    <a:pt x="34719" y="12147"/>
                    <a:pt x="34702" y="12149"/>
                  </a:cubicBezTo>
                  <a:cubicBezTo>
                    <a:pt x="34684" y="12150"/>
                    <a:pt x="34666" y="12154"/>
                    <a:pt x="34649" y="12157"/>
                  </a:cubicBezTo>
                  <a:lnTo>
                    <a:pt x="34586" y="12154"/>
                  </a:lnTo>
                  <a:lnTo>
                    <a:pt x="34560" y="12155"/>
                  </a:lnTo>
                  <a:cubicBezTo>
                    <a:pt x="34526" y="12152"/>
                    <a:pt x="34492" y="12150"/>
                    <a:pt x="34459" y="12147"/>
                  </a:cubicBezTo>
                  <a:lnTo>
                    <a:pt x="34445" y="12152"/>
                  </a:lnTo>
                  <a:cubicBezTo>
                    <a:pt x="34432" y="12149"/>
                    <a:pt x="34421" y="12147"/>
                    <a:pt x="34407" y="12144"/>
                  </a:cubicBezTo>
                  <a:cubicBezTo>
                    <a:pt x="34394" y="12144"/>
                    <a:pt x="34381" y="12142"/>
                    <a:pt x="34368" y="12142"/>
                  </a:cubicBezTo>
                  <a:cubicBezTo>
                    <a:pt x="34359" y="12144"/>
                    <a:pt x="34351" y="12147"/>
                    <a:pt x="34343" y="12150"/>
                  </a:cubicBezTo>
                  <a:lnTo>
                    <a:pt x="34344" y="12144"/>
                  </a:lnTo>
                  <a:lnTo>
                    <a:pt x="34344" y="12144"/>
                  </a:lnTo>
                  <a:cubicBezTo>
                    <a:pt x="34326" y="12145"/>
                    <a:pt x="34310" y="12147"/>
                    <a:pt x="34291" y="12150"/>
                  </a:cubicBezTo>
                  <a:cubicBezTo>
                    <a:pt x="34253" y="12150"/>
                    <a:pt x="34215" y="12149"/>
                    <a:pt x="34177" y="12149"/>
                  </a:cubicBezTo>
                  <a:cubicBezTo>
                    <a:pt x="33964" y="12145"/>
                    <a:pt x="33750" y="12144"/>
                    <a:pt x="33536" y="12140"/>
                  </a:cubicBezTo>
                  <a:cubicBezTo>
                    <a:pt x="33498" y="12140"/>
                    <a:pt x="33462" y="12142"/>
                    <a:pt x="33424" y="12142"/>
                  </a:cubicBezTo>
                  <a:cubicBezTo>
                    <a:pt x="33283" y="12134"/>
                    <a:pt x="33141" y="12127"/>
                    <a:pt x="33000" y="12119"/>
                  </a:cubicBezTo>
                  <a:lnTo>
                    <a:pt x="32962" y="12122"/>
                  </a:lnTo>
                  <a:cubicBezTo>
                    <a:pt x="32864" y="12122"/>
                    <a:pt x="32766" y="12124"/>
                    <a:pt x="32669" y="12124"/>
                  </a:cubicBezTo>
                  <a:cubicBezTo>
                    <a:pt x="32661" y="12124"/>
                    <a:pt x="32651" y="12114"/>
                    <a:pt x="32642" y="12109"/>
                  </a:cubicBezTo>
                  <a:lnTo>
                    <a:pt x="32616" y="12109"/>
                  </a:lnTo>
                  <a:lnTo>
                    <a:pt x="32336" y="12099"/>
                  </a:lnTo>
                  <a:cubicBezTo>
                    <a:pt x="32306" y="12097"/>
                    <a:pt x="32275" y="12097"/>
                    <a:pt x="32245" y="12097"/>
                  </a:cubicBezTo>
                  <a:lnTo>
                    <a:pt x="32066" y="12097"/>
                  </a:lnTo>
                  <a:cubicBezTo>
                    <a:pt x="31950" y="12092"/>
                    <a:pt x="31834" y="12089"/>
                    <a:pt x="31720" y="12084"/>
                  </a:cubicBezTo>
                  <a:cubicBezTo>
                    <a:pt x="31682" y="12083"/>
                    <a:pt x="31644" y="12076"/>
                    <a:pt x="31606" y="12073"/>
                  </a:cubicBezTo>
                  <a:cubicBezTo>
                    <a:pt x="31598" y="12071"/>
                    <a:pt x="31589" y="12071"/>
                    <a:pt x="31581" y="12071"/>
                  </a:cubicBezTo>
                  <a:cubicBezTo>
                    <a:pt x="31500" y="12066"/>
                    <a:pt x="31419" y="12061"/>
                    <a:pt x="31338" y="12058"/>
                  </a:cubicBezTo>
                  <a:cubicBezTo>
                    <a:pt x="31316" y="12059"/>
                    <a:pt x="31296" y="12061"/>
                    <a:pt x="31275" y="12063"/>
                  </a:cubicBezTo>
                  <a:cubicBezTo>
                    <a:pt x="31253" y="12061"/>
                    <a:pt x="31232" y="12061"/>
                    <a:pt x="31210" y="12059"/>
                  </a:cubicBezTo>
                  <a:cubicBezTo>
                    <a:pt x="31175" y="12056"/>
                    <a:pt x="31142" y="12053"/>
                    <a:pt x="31107" y="12049"/>
                  </a:cubicBezTo>
                  <a:cubicBezTo>
                    <a:pt x="31086" y="12048"/>
                    <a:pt x="31064" y="12048"/>
                    <a:pt x="31045" y="12046"/>
                  </a:cubicBezTo>
                  <a:cubicBezTo>
                    <a:pt x="31010" y="12043"/>
                    <a:pt x="30975" y="12039"/>
                    <a:pt x="30942" y="12036"/>
                  </a:cubicBezTo>
                  <a:cubicBezTo>
                    <a:pt x="30899" y="12038"/>
                    <a:pt x="30856" y="12038"/>
                    <a:pt x="30813" y="12039"/>
                  </a:cubicBezTo>
                  <a:lnTo>
                    <a:pt x="30798" y="12046"/>
                  </a:lnTo>
                  <a:cubicBezTo>
                    <a:pt x="30773" y="12043"/>
                    <a:pt x="30748" y="12039"/>
                    <a:pt x="30723" y="12036"/>
                  </a:cubicBezTo>
                  <a:cubicBezTo>
                    <a:pt x="30677" y="12033"/>
                    <a:pt x="30629" y="12030"/>
                    <a:pt x="30583" y="12025"/>
                  </a:cubicBezTo>
                  <a:cubicBezTo>
                    <a:pt x="30506" y="12021"/>
                    <a:pt x="30430" y="12018"/>
                    <a:pt x="30354" y="12015"/>
                  </a:cubicBezTo>
                  <a:cubicBezTo>
                    <a:pt x="30346" y="12011"/>
                    <a:pt x="30336" y="12010"/>
                    <a:pt x="30328" y="12006"/>
                  </a:cubicBezTo>
                  <a:cubicBezTo>
                    <a:pt x="30311" y="12006"/>
                    <a:pt x="30293" y="12005"/>
                    <a:pt x="30276" y="12005"/>
                  </a:cubicBezTo>
                  <a:cubicBezTo>
                    <a:pt x="30268" y="12006"/>
                    <a:pt x="30260" y="12010"/>
                    <a:pt x="30250" y="12011"/>
                  </a:cubicBezTo>
                  <a:cubicBezTo>
                    <a:pt x="30225" y="12011"/>
                    <a:pt x="30200" y="12010"/>
                    <a:pt x="30174" y="12010"/>
                  </a:cubicBezTo>
                  <a:cubicBezTo>
                    <a:pt x="30165" y="12005"/>
                    <a:pt x="30157" y="12001"/>
                    <a:pt x="30149" y="11996"/>
                  </a:cubicBezTo>
                  <a:cubicBezTo>
                    <a:pt x="30136" y="11995"/>
                    <a:pt x="30122" y="11993"/>
                    <a:pt x="30111" y="11993"/>
                  </a:cubicBezTo>
                  <a:cubicBezTo>
                    <a:pt x="30106" y="11995"/>
                    <a:pt x="30102" y="11996"/>
                    <a:pt x="30098" y="11998"/>
                  </a:cubicBezTo>
                  <a:cubicBezTo>
                    <a:pt x="30081" y="12003"/>
                    <a:pt x="30063" y="12006"/>
                    <a:pt x="30046" y="12010"/>
                  </a:cubicBezTo>
                  <a:lnTo>
                    <a:pt x="30008" y="12010"/>
                  </a:lnTo>
                  <a:cubicBezTo>
                    <a:pt x="29988" y="11995"/>
                    <a:pt x="29968" y="11980"/>
                    <a:pt x="29948" y="11963"/>
                  </a:cubicBezTo>
                  <a:lnTo>
                    <a:pt x="29927" y="11963"/>
                  </a:lnTo>
                  <a:cubicBezTo>
                    <a:pt x="29897" y="11972"/>
                    <a:pt x="29869" y="11980"/>
                    <a:pt x="29841" y="11988"/>
                  </a:cubicBezTo>
                  <a:cubicBezTo>
                    <a:pt x="29833" y="11988"/>
                    <a:pt x="29824" y="11987"/>
                    <a:pt x="29818" y="11987"/>
                  </a:cubicBezTo>
                  <a:cubicBezTo>
                    <a:pt x="29745" y="11983"/>
                    <a:pt x="29672" y="11978"/>
                    <a:pt x="29599" y="11975"/>
                  </a:cubicBezTo>
                  <a:cubicBezTo>
                    <a:pt x="29578" y="11975"/>
                    <a:pt x="29556" y="11973"/>
                    <a:pt x="29535" y="11973"/>
                  </a:cubicBezTo>
                  <a:cubicBezTo>
                    <a:pt x="29445" y="11967"/>
                    <a:pt x="29356" y="11960"/>
                    <a:pt x="29266" y="11955"/>
                  </a:cubicBezTo>
                  <a:cubicBezTo>
                    <a:pt x="29220" y="11952"/>
                    <a:pt x="29172" y="11948"/>
                    <a:pt x="29126" y="11947"/>
                  </a:cubicBezTo>
                  <a:cubicBezTo>
                    <a:pt x="29109" y="11943"/>
                    <a:pt x="29094" y="11937"/>
                    <a:pt x="29078" y="11935"/>
                  </a:cubicBezTo>
                  <a:cubicBezTo>
                    <a:pt x="28952" y="11930"/>
                    <a:pt x="28826" y="11927"/>
                    <a:pt x="28702" y="11920"/>
                  </a:cubicBezTo>
                  <a:cubicBezTo>
                    <a:pt x="28617" y="11915"/>
                    <a:pt x="28533" y="11904"/>
                    <a:pt x="28448" y="11895"/>
                  </a:cubicBezTo>
                  <a:cubicBezTo>
                    <a:pt x="28427" y="11895"/>
                    <a:pt x="28407" y="11897"/>
                    <a:pt x="28386" y="11897"/>
                  </a:cubicBezTo>
                  <a:cubicBezTo>
                    <a:pt x="28372" y="11905"/>
                    <a:pt x="28359" y="11914"/>
                    <a:pt x="28346" y="11924"/>
                  </a:cubicBezTo>
                  <a:lnTo>
                    <a:pt x="28319" y="11924"/>
                  </a:lnTo>
                  <a:cubicBezTo>
                    <a:pt x="28286" y="11914"/>
                    <a:pt x="28253" y="11905"/>
                    <a:pt x="28218" y="11897"/>
                  </a:cubicBezTo>
                  <a:cubicBezTo>
                    <a:pt x="28139" y="11892"/>
                    <a:pt x="28058" y="11887"/>
                    <a:pt x="27978" y="11882"/>
                  </a:cubicBezTo>
                  <a:cubicBezTo>
                    <a:pt x="27952" y="11879"/>
                    <a:pt x="27925" y="11872"/>
                    <a:pt x="27899" y="11867"/>
                  </a:cubicBezTo>
                  <a:lnTo>
                    <a:pt x="27847" y="11867"/>
                  </a:lnTo>
                  <a:cubicBezTo>
                    <a:pt x="27809" y="11864"/>
                    <a:pt x="27770" y="11861"/>
                    <a:pt x="27732" y="11857"/>
                  </a:cubicBezTo>
                  <a:cubicBezTo>
                    <a:pt x="27693" y="11856"/>
                    <a:pt x="27655" y="11854"/>
                    <a:pt x="27617" y="11851"/>
                  </a:cubicBezTo>
                  <a:lnTo>
                    <a:pt x="27528" y="11841"/>
                  </a:lnTo>
                  <a:lnTo>
                    <a:pt x="27503" y="11841"/>
                  </a:lnTo>
                  <a:cubicBezTo>
                    <a:pt x="27362" y="11829"/>
                    <a:pt x="27222" y="11816"/>
                    <a:pt x="27081" y="11804"/>
                  </a:cubicBezTo>
                  <a:cubicBezTo>
                    <a:pt x="27051" y="11801"/>
                    <a:pt x="27021" y="11798"/>
                    <a:pt x="26991" y="11793"/>
                  </a:cubicBezTo>
                  <a:cubicBezTo>
                    <a:pt x="26943" y="11793"/>
                    <a:pt x="26897" y="11791"/>
                    <a:pt x="26851" y="11789"/>
                  </a:cubicBezTo>
                  <a:cubicBezTo>
                    <a:pt x="26740" y="11781"/>
                    <a:pt x="26629" y="11773"/>
                    <a:pt x="26518" y="11765"/>
                  </a:cubicBezTo>
                  <a:cubicBezTo>
                    <a:pt x="26483" y="11761"/>
                    <a:pt x="26450" y="11760"/>
                    <a:pt x="26415" y="11756"/>
                  </a:cubicBezTo>
                  <a:cubicBezTo>
                    <a:pt x="26407" y="11755"/>
                    <a:pt x="26399" y="11755"/>
                    <a:pt x="26390" y="11755"/>
                  </a:cubicBezTo>
                  <a:cubicBezTo>
                    <a:pt x="26356" y="11753"/>
                    <a:pt x="26323" y="11753"/>
                    <a:pt x="26288" y="11751"/>
                  </a:cubicBezTo>
                  <a:cubicBezTo>
                    <a:pt x="26270" y="11748"/>
                    <a:pt x="26253" y="11746"/>
                    <a:pt x="26236" y="11743"/>
                  </a:cubicBezTo>
                  <a:cubicBezTo>
                    <a:pt x="26193" y="11743"/>
                    <a:pt x="26150" y="11741"/>
                    <a:pt x="26109" y="11741"/>
                  </a:cubicBezTo>
                  <a:cubicBezTo>
                    <a:pt x="25993" y="11728"/>
                    <a:pt x="25879" y="11717"/>
                    <a:pt x="25763" y="11703"/>
                  </a:cubicBezTo>
                  <a:cubicBezTo>
                    <a:pt x="25741" y="11703"/>
                    <a:pt x="25722" y="11702"/>
                    <a:pt x="25700" y="11700"/>
                  </a:cubicBezTo>
                  <a:lnTo>
                    <a:pt x="25660" y="11698"/>
                  </a:lnTo>
                  <a:cubicBezTo>
                    <a:pt x="25644" y="11695"/>
                    <a:pt x="25627" y="11693"/>
                    <a:pt x="25611" y="11690"/>
                  </a:cubicBezTo>
                  <a:cubicBezTo>
                    <a:pt x="25568" y="11687"/>
                    <a:pt x="25524" y="11684"/>
                    <a:pt x="25481" y="11679"/>
                  </a:cubicBezTo>
                  <a:lnTo>
                    <a:pt x="25443" y="11679"/>
                  </a:lnTo>
                  <a:cubicBezTo>
                    <a:pt x="25435" y="11679"/>
                    <a:pt x="25427" y="11677"/>
                    <a:pt x="25419" y="11677"/>
                  </a:cubicBezTo>
                  <a:cubicBezTo>
                    <a:pt x="25324" y="11669"/>
                    <a:pt x="25230" y="11660"/>
                    <a:pt x="25137" y="11654"/>
                  </a:cubicBezTo>
                  <a:lnTo>
                    <a:pt x="25008" y="11647"/>
                  </a:lnTo>
                  <a:lnTo>
                    <a:pt x="24957" y="11640"/>
                  </a:lnTo>
                  <a:cubicBezTo>
                    <a:pt x="24927" y="11637"/>
                    <a:pt x="24897" y="11632"/>
                    <a:pt x="24869" y="11629"/>
                  </a:cubicBezTo>
                  <a:cubicBezTo>
                    <a:pt x="24788" y="11622"/>
                    <a:pt x="24707" y="11616"/>
                    <a:pt x="24625" y="11609"/>
                  </a:cubicBezTo>
                  <a:cubicBezTo>
                    <a:pt x="24609" y="11607"/>
                    <a:pt x="24591" y="11607"/>
                    <a:pt x="24574" y="11606"/>
                  </a:cubicBezTo>
                  <a:cubicBezTo>
                    <a:pt x="24566" y="11604"/>
                    <a:pt x="24556" y="11604"/>
                    <a:pt x="24548" y="11602"/>
                  </a:cubicBezTo>
                  <a:cubicBezTo>
                    <a:pt x="24531" y="11601"/>
                    <a:pt x="24514" y="11599"/>
                    <a:pt x="24498" y="11599"/>
                  </a:cubicBezTo>
                  <a:cubicBezTo>
                    <a:pt x="24480" y="11597"/>
                    <a:pt x="24463" y="11597"/>
                    <a:pt x="24447" y="11596"/>
                  </a:cubicBezTo>
                  <a:cubicBezTo>
                    <a:pt x="24433" y="11594"/>
                    <a:pt x="24420" y="11592"/>
                    <a:pt x="24407" y="11591"/>
                  </a:cubicBezTo>
                  <a:cubicBezTo>
                    <a:pt x="24394" y="11591"/>
                    <a:pt x="24382" y="11589"/>
                    <a:pt x="24369" y="11589"/>
                  </a:cubicBezTo>
                  <a:cubicBezTo>
                    <a:pt x="24248" y="11576"/>
                    <a:pt x="24127" y="11564"/>
                    <a:pt x="24006" y="11553"/>
                  </a:cubicBezTo>
                  <a:cubicBezTo>
                    <a:pt x="23973" y="11551"/>
                    <a:pt x="23940" y="11548"/>
                    <a:pt x="23907" y="11544"/>
                  </a:cubicBezTo>
                  <a:cubicBezTo>
                    <a:pt x="23877" y="11541"/>
                    <a:pt x="23849" y="11539"/>
                    <a:pt x="23819" y="11536"/>
                  </a:cubicBezTo>
                  <a:cubicBezTo>
                    <a:pt x="23803" y="11535"/>
                    <a:pt x="23784" y="11535"/>
                    <a:pt x="23768" y="11535"/>
                  </a:cubicBezTo>
                  <a:cubicBezTo>
                    <a:pt x="23743" y="11531"/>
                    <a:pt x="23716" y="11528"/>
                    <a:pt x="23692" y="11525"/>
                  </a:cubicBezTo>
                  <a:cubicBezTo>
                    <a:pt x="23602" y="11516"/>
                    <a:pt x="23513" y="11508"/>
                    <a:pt x="23423" y="11500"/>
                  </a:cubicBezTo>
                  <a:lnTo>
                    <a:pt x="23294" y="11486"/>
                  </a:lnTo>
                  <a:lnTo>
                    <a:pt x="23269" y="11486"/>
                  </a:lnTo>
                  <a:cubicBezTo>
                    <a:pt x="23261" y="11486"/>
                    <a:pt x="23253" y="11485"/>
                    <a:pt x="23243" y="11485"/>
                  </a:cubicBezTo>
                  <a:cubicBezTo>
                    <a:pt x="23225" y="11482"/>
                    <a:pt x="23206" y="11478"/>
                    <a:pt x="23188" y="11477"/>
                  </a:cubicBezTo>
                  <a:lnTo>
                    <a:pt x="23142" y="11475"/>
                  </a:lnTo>
                  <a:cubicBezTo>
                    <a:pt x="23134" y="11478"/>
                    <a:pt x="23125" y="11480"/>
                    <a:pt x="23117" y="11483"/>
                  </a:cubicBezTo>
                  <a:cubicBezTo>
                    <a:pt x="23107" y="11483"/>
                    <a:pt x="23099" y="11485"/>
                    <a:pt x="23091" y="11485"/>
                  </a:cubicBezTo>
                  <a:cubicBezTo>
                    <a:pt x="23069" y="11483"/>
                    <a:pt x="23048" y="11482"/>
                    <a:pt x="23026" y="11480"/>
                  </a:cubicBezTo>
                  <a:cubicBezTo>
                    <a:pt x="22968" y="11472"/>
                    <a:pt x="22908" y="11465"/>
                    <a:pt x="22849" y="11457"/>
                  </a:cubicBezTo>
                  <a:cubicBezTo>
                    <a:pt x="22841" y="11453"/>
                    <a:pt x="22831" y="11452"/>
                    <a:pt x="22822" y="11448"/>
                  </a:cubicBezTo>
                  <a:lnTo>
                    <a:pt x="22822" y="11453"/>
                  </a:lnTo>
                  <a:cubicBezTo>
                    <a:pt x="22817" y="11452"/>
                    <a:pt x="22814" y="11452"/>
                    <a:pt x="22809" y="11452"/>
                  </a:cubicBezTo>
                  <a:cubicBezTo>
                    <a:pt x="22796" y="11452"/>
                    <a:pt x="22784" y="11452"/>
                    <a:pt x="22771" y="11450"/>
                  </a:cubicBezTo>
                  <a:cubicBezTo>
                    <a:pt x="22753" y="11448"/>
                    <a:pt x="22736" y="11445"/>
                    <a:pt x="22718" y="11443"/>
                  </a:cubicBezTo>
                  <a:lnTo>
                    <a:pt x="22718" y="11437"/>
                  </a:lnTo>
                  <a:cubicBezTo>
                    <a:pt x="22710" y="11438"/>
                    <a:pt x="22702" y="11440"/>
                    <a:pt x="22693" y="11442"/>
                  </a:cubicBezTo>
                  <a:cubicBezTo>
                    <a:pt x="22690" y="11442"/>
                    <a:pt x="22685" y="11442"/>
                    <a:pt x="22682" y="11440"/>
                  </a:cubicBezTo>
                  <a:cubicBezTo>
                    <a:pt x="22665" y="11440"/>
                    <a:pt x="22647" y="11438"/>
                    <a:pt x="22630" y="11438"/>
                  </a:cubicBezTo>
                  <a:cubicBezTo>
                    <a:pt x="22622" y="11438"/>
                    <a:pt x="22614" y="11437"/>
                    <a:pt x="22605" y="11437"/>
                  </a:cubicBezTo>
                  <a:cubicBezTo>
                    <a:pt x="22584" y="11434"/>
                    <a:pt x="22561" y="11429"/>
                    <a:pt x="22539" y="11425"/>
                  </a:cubicBezTo>
                  <a:cubicBezTo>
                    <a:pt x="22463" y="11420"/>
                    <a:pt x="22387" y="11415"/>
                    <a:pt x="22311" y="11409"/>
                  </a:cubicBezTo>
                  <a:lnTo>
                    <a:pt x="22311" y="11409"/>
                  </a:lnTo>
                  <a:cubicBezTo>
                    <a:pt x="22311" y="11409"/>
                    <a:pt x="22311" y="11409"/>
                    <a:pt x="22311" y="11409"/>
                  </a:cubicBezTo>
                  <a:lnTo>
                    <a:pt x="22288" y="11409"/>
                  </a:lnTo>
                  <a:lnTo>
                    <a:pt x="22259" y="11399"/>
                  </a:lnTo>
                  <a:lnTo>
                    <a:pt x="21927" y="11374"/>
                  </a:lnTo>
                  <a:cubicBezTo>
                    <a:pt x="21884" y="11367"/>
                    <a:pt x="21841" y="11361"/>
                    <a:pt x="21798" y="11352"/>
                  </a:cubicBezTo>
                  <a:cubicBezTo>
                    <a:pt x="21786" y="11351"/>
                    <a:pt x="21773" y="11349"/>
                    <a:pt x="21761" y="11347"/>
                  </a:cubicBezTo>
                  <a:cubicBezTo>
                    <a:pt x="21726" y="11342"/>
                    <a:pt x="21692" y="11337"/>
                    <a:pt x="21658" y="11331"/>
                  </a:cubicBezTo>
                  <a:lnTo>
                    <a:pt x="21632" y="11331"/>
                  </a:lnTo>
                  <a:lnTo>
                    <a:pt x="21437" y="11309"/>
                  </a:lnTo>
                  <a:lnTo>
                    <a:pt x="20687" y="11232"/>
                  </a:lnTo>
                  <a:cubicBezTo>
                    <a:pt x="20673" y="11230"/>
                    <a:pt x="20660" y="11230"/>
                    <a:pt x="20647" y="11228"/>
                  </a:cubicBezTo>
                  <a:cubicBezTo>
                    <a:pt x="20622" y="11228"/>
                    <a:pt x="20597" y="11227"/>
                    <a:pt x="20571" y="11225"/>
                  </a:cubicBezTo>
                  <a:lnTo>
                    <a:pt x="20571" y="11225"/>
                  </a:lnTo>
                  <a:cubicBezTo>
                    <a:pt x="20571" y="11225"/>
                    <a:pt x="20571" y="11225"/>
                    <a:pt x="20571" y="11225"/>
                  </a:cubicBezTo>
                  <a:lnTo>
                    <a:pt x="20531" y="11225"/>
                  </a:lnTo>
                  <a:cubicBezTo>
                    <a:pt x="20463" y="11212"/>
                    <a:pt x="20395" y="11200"/>
                    <a:pt x="20326" y="11187"/>
                  </a:cubicBezTo>
                  <a:cubicBezTo>
                    <a:pt x="20306" y="11185"/>
                    <a:pt x="20284" y="11184"/>
                    <a:pt x="20264" y="11180"/>
                  </a:cubicBezTo>
                  <a:cubicBezTo>
                    <a:pt x="20256" y="11182"/>
                    <a:pt x="20246" y="11184"/>
                    <a:pt x="20238" y="11185"/>
                  </a:cubicBezTo>
                  <a:lnTo>
                    <a:pt x="20239" y="11180"/>
                  </a:lnTo>
                  <a:cubicBezTo>
                    <a:pt x="20216" y="11179"/>
                    <a:pt x="20195" y="11177"/>
                    <a:pt x="20172" y="11175"/>
                  </a:cubicBezTo>
                  <a:cubicBezTo>
                    <a:pt x="20165" y="11174"/>
                    <a:pt x="20157" y="11174"/>
                    <a:pt x="20148" y="11172"/>
                  </a:cubicBezTo>
                  <a:cubicBezTo>
                    <a:pt x="20142" y="11174"/>
                    <a:pt x="20134" y="11174"/>
                    <a:pt x="20125" y="11174"/>
                  </a:cubicBezTo>
                  <a:cubicBezTo>
                    <a:pt x="20095" y="11174"/>
                    <a:pt x="20066" y="11172"/>
                    <a:pt x="20034" y="11170"/>
                  </a:cubicBezTo>
                  <a:cubicBezTo>
                    <a:pt x="19958" y="11157"/>
                    <a:pt x="19880" y="11144"/>
                    <a:pt x="19804" y="11131"/>
                  </a:cubicBezTo>
                  <a:cubicBezTo>
                    <a:pt x="19787" y="11129"/>
                    <a:pt x="19769" y="11127"/>
                    <a:pt x="19753" y="11127"/>
                  </a:cubicBezTo>
                  <a:cubicBezTo>
                    <a:pt x="19629" y="11114"/>
                    <a:pt x="19506" y="11099"/>
                    <a:pt x="19382" y="11087"/>
                  </a:cubicBezTo>
                  <a:cubicBezTo>
                    <a:pt x="19254" y="11074"/>
                    <a:pt x="19127" y="11064"/>
                    <a:pt x="18999" y="11053"/>
                  </a:cubicBezTo>
                  <a:cubicBezTo>
                    <a:pt x="18988" y="11053"/>
                    <a:pt x="18976" y="11051"/>
                    <a:pt x="18965" y="11051"/>
                  </a:cubicBezTo>
                  <a:cubicBezTo>
                    <a:pt x="18960" y="11048"/>
                    <a:pt x="18953" y="11046"/>
                    <a:pt x="18948" y="11043"/>
                  </a:cubicBezTo>
                  <a:lnTo>
                    <a:pt x="18912" y="11039"/>
                  </a:lnTo>
                  <a:cubicBezTo>
                    <a:pt x="18902" y="11038"/>
                    <a:pt x="18893" y="11034"/>
                    <a:pt x="18885" y="11033"/>
                  </a:cubicBezTo>
                  <a:cubicBezTo>
                    <a:pt x="18734" y="11013"/>
                    <a:pt x="18585" y="10995"/>
                    <a:pt x="18436" y="10975"/>
                  </a:cubicBezTo>
                  <a:cubicBezTo>
                    <a:pt x="18418" y="10972"/>
                    <a:pt x="18402" y="10968"/>
                    <a:pt x="18385" y="10965"/>
                  </a:cubicBezTo>
                  <a:cubicBezTo>
                    <a:pt x="18266" y="10957"/>
                    <a:pt x="18147" y="10947"/>
                    <a:pt x="18027" y="10938"/>
                  </a:cubicBezTo>
                  <a:cubicBezTo>
                    <a:pt x="18014" y="10937"/>
                    <a:pt x="18001" y="10935"/>
                    <a:pt x="17989" y="10933"/>
                  </a:cubicBezTo>
                  <a:cubicBezTo>
                    <a:pt x="17933" y="10927"/>
                    <a:pt x="17878" y="10922"/>
                    <a:pt x="17822" y="10915"/>
                  </a:cubicBezTo>
                  <a:cubicBezTo>
                    <a:pt x="17781" y="10907"/>
                    <a:pt x="17739" y="10894"/>
                    <a:pt x="17698" y="10889"/>
                  </a:cubicBezTo>
                  <a:cubicBezTo>
                    <a:pt x="17479" y="10864"/>
                    <a:pt x="17261" y="10841"/>
                    <a:pt x="17042" y="10814"/>
                  </a:cubicBezTo>
                  <a:cubicBezTo>
                    <a:pt x="16945" y="10803"/>
                    <a:pt x="16847" y="10789"/>
                    <a:pt x="16748" y="10776"/>
                  </a:cubicBezTo>
                  <a:cubicBezTo>
                    <a:pt x="16718" y="10773"/>
                    <a:pt x="16688" y="10771"/>
                    <a:pt x="16658" y="10768"/>
                  </a:cubicBezTo>
                  <a:cubicBezTo>
                    <a:pt x="16633" y="10768"/>
                    <a:pt x="16607" y="10766"/>
                    <a:pt x="16582" y="10765"/>
                  </a:cubicBezTo>
                  <a:cubicBezTo>
                    <a:pt x="16488" y="10750"/>
                    <a:pt x="16395" y="10735"/>
                    <a:pt x="16301" y="10722"/>
                  </a:cubicBezTo>
                  <a:cubicBezTo>
                    <a:pt x="16279" y="10717"/>
                    <a:pt x="16258" y="10713"/>
                    <a:pt x="16236" y="10710"/>
                  </a:cubicBezTo>
                  <a:cubicBezTo>
                    <a:pt x="16133" y="10693"/>
                    <a:pt x="16031" y="10679"/>
                    <a:pt x="15928" y="10662"/>
                  </a:cubicBezTo>
                  <a:cubicBezTo>
                    <a:pt x="15912" y="10660"/>
                    <a:pt x="15895" y="10659"/>
                    <a:pt x="15878" y="10657"/>
                  </a:cubicBezTo>
                  <a:cubicBezTo>
                    <a:pt x="15862" y="10657"/>
                    <a:pt x="15845" y="10655"/>
                    <a:pt x="15827" y="10655"/>
                  </a:cubicBezTo>
                  <a:cubicBezTo>
                    <a:pt x="15806" y="10652"/>
                    <a:pt x="15786" y="10649"/>
                    <a:pt x="15764" y="10645"/>
                  </a:cubicBezTo>
                  <a:cubicBezTo>
                    <a:pt x="15751" y="10645"/>
                    <a:pt x="15738" y="10644"/>
                    <a:pt x="15726" y="10644"/>
                  </a:cubicBezTo>
                  <a:cubicBezTo>
                    <a:pt x="15691" y="10640"/>
                    <a:pt x="15657" y="10637"/>
                    <a:pt x="15623" y="10632"/>
                  </a:cubicBezTo>
                  <a:cubicBezTo>
                    <a:pt x="15615" y="10632"/>
                    <a:pt x="15607" y="10632"/>
                    <a:pt x="15597" y="10631"/>
                  </a:cubicBezTo>
                  <a:cubicBezTo>
                    <a:pt x="15567" y="10627"/>
                    <a:pt x="15537" y="10624"/>
                    <a:pt x="15508" y="10622"/>
                  </a:cubicBezTo>
                  <a:lnTo>
                    <a:pt x="15367" y="10597"/>
                  </a:lnTo>
                  <a:cubicBezTo>
                    <a:pt x="15299" y="10587"/>
                    <a:pt x="15231" y="10579"/>
                    <a:pt x="15163" y="10569"/>
                  </a:cubicBezTo>
                  <a:lnTo>
                    <a:pt x="15163" y="10576"/>
                  </a:lnTo>
                  <a:cubicBezTo>
                    <a:pt x="15142" y="10574"/>
                    <a:pt x="15120" y="10574"/>
                    <a:pt x="15099" y="10573"/>
                  </a:cubicBezTo>
                  <a:cubicBezTo>
                    <a:pt x="15098" y="10573"/>
                    <a:pt x="15097" y="10573"/>
                    <a:pt x="15097" y="10573"/>
                  </a:cubicBezTo>
                  <a:lnTo>
                    <a:pt x="15097" y="10573"/>
                  </a:lnTo>
                  <a:cubicBezTo>
                    <a:pt x="15095" y="10572"/>
                    <a:pt x="15094" y="10571"/>
                    <a:pt x="15092" y="10571"/>
                  </a:cubicBezTo>
                  <a:cubicBezTo>
                    <a:pt x="15091" y="10571"/>
                    <a:pt x="15090" y="10571"/>
                    <a:pt x="15089" y="10572"/>
                  </a:cubicBezTo>
                  <a:lnTo>
                    <a:pt x="15089" y="10572"/>
                  </a:lnTo>
                  <a:cubicBezTo>
                    <a:pt x="15088" y="10571"/>
                    <a:pt x="15088" y="10571"/>
                    <a:pt x="15087" y="10571"/>
                  </a:cubicBezTo>
                  <a:cubicBezTo>
                    <a:pt x="15062" y="10568"/>
                    <a:pt x="15036" y="10564"/>
                    <a:pt x="15011" y="10559"/>
                  </a:cubicBezTo>
                  <a:cubicBezTo>
                    <a:pt x="14983" y="10551"/>
                    <a:pt x="14956" y="10543"/>
                    <a:pt x="14928" y="10534"/>
                  </a:cubicBezTo>
                  <a:cubicBezTo>
                    <a:pt x="14921" y="10533"/>
                    <a:pt x="14915" y="10533"/>
                    <a:pt x="14908" y="10531"/>
                  </a:cubicBezTo>
                  <a:lnTo>
                    <a:pt x="14112" y="10422"/>
                  </a:lnTo>
                  <a:cubicBezTo>
                    <a:pt x="14108" y="10422"/>
                    <a:pt x="14105" y="10420"/>
                    <a:pt x="14102" y="10419"/>
                  </a:cubicBezTo>
                  <a:cubicBezTo>
                    <a:pt x="14075" y="10415"/>
                    <a:pt x="14049" y="10412"/>
                    <a:pt x="14021" y="10409"/>
                  </a:cubicBezTo>
                  <a:cubicBezTo>
                    <a:pt x="13916" y="10395"/>
                    <a:pt x="13810" y="10382"/>
                    <a:pt x="13704" y="10369"/>
                  </a:cubicBezTo>
                  <a:cubicBezTo>
                    <a:pt x="13680" y="10367"/>
                    <a:pt x="13655" y="10366"/>
                    <a:pt x="13630" y="10364"/>
                  </a:cubicBezTo>
                  <a:cubicBezTo>
                    <a:pt x="13625" y="10362"/>
                    <a:pt x="13622" y="10362"/>
                    <a:pt x="13618" y="10361"/>
                  </a:cubicBezTo>
                  <a:cubicBezTo>
                    <a:pt x="13595" y="10357"/>
                    <a:pt x="13574" y="10354"/>
                    <a:pt x="13552" y="10352"/>
                  </a:cubicBezTo>
                  <a:cubicBezTo>
                    <a:pt x="13488" y="10341"/>
                    <a:pt x="13423" y="10331"/>
                    <a:pt x="13358" y="10321"/>
                  </a:cubicBezTo>
                  <a:lnTo>
                    <a:pt x="13334" y="10318"/>
                  </a:lnTo>
                  <a:lnTo>
                    <a:pt x="13322" y="10318"/>
                  </a:lnTo>
                  <a:lnTo>
                    <a:pt x="13257" y="10313"/>
                  </a:lnTo>
                  <a:cubicBezTo>
                    <a:pt x="13173" y="10296"/>
                    <a:pt x="13090" y="10276"/>
                    <a:pt x="13004" y="10263"/>
                  </a:cubicBezTo>
                  <a:cubicBezTo>
                    <a:pt x="12757" y="10223"/>
                    <a:pt x="12509" y="10185"/>
                    <a:pt x="12261" y="10145"/>
                  </a:cubicBezTo>
                  <a:lnTo>
                    <a:pt x="12234" y="10145"/>
                  </a:lnTo>
                  <a:cubicBezTo>
                    <a:pt x="12137" y="10134"/>
                    <a:pt x="12039" y="10122"/>
                    <a:pt x="11941" y="10111"/>
                  </a:cubicBezTo>
                  <a:lnTo>
                    <a:pt x="11915" y="10111"/>
                  </a:lnTo>
                  <a:cubicBezTo>
                    <a:pt x="11795" y="10084"/>
                    <a:pt x="11676" y="10058"/>
                    <a:pt x="11555" y="10036"/>
                  </a:cubicBezTo>
                  <a:cubicBezTo>
                    <a:pt x="11287" y="9988"/>
                    <a:pt x="11017" y="9945"/>
                    <a:pt x="10747" y="9899"/>
                  </a:cubicBezTo>
                  <a:cubicBezTo>
                    <a:pt x="10719" y="9894"/>
                    <a:pt x="10689" y="9890"/>
                    <a:pt x="10661" y="9885"/>
                  </a:cubicBezTo>
                  <a:cubicBezTo>
                    <a:pt x="10648" y="9884"/>
                    <a:pt x="10636" y="9882"/>
                    <a:pt x="10625" y="9880"/>
                  </a:cubicBezTo>
                  <a:cubicBezTo>
                    <a:pt x="10509" y="9861"/>
                    <a:pt x="10393" y="9839"/>
                    <a:pt x="10277" y="9819"/>
                  </a:cubicBezTo>
                  <a:cubicBezTo>
                    <a:pt x="10274" y="9818"/>
                    <a:pt x="10271" y="9818"/>
                    <a:pt x="10266" y="9816"/>
                  </a:cubicBezTo>
                  <a:cubicBezTo>
                    <a:pt x="10108" y="9788"/>
                    <a:pt x="9949" y="9760"/>
                    <a:pt x="9790" y="9731"/>
                  </a:cubicBezTo>
                  <a:cubicBezTo>
                    <a:pt x="9766" y="9726"/>
                    <a:pt x="9741" y="9723"/>
                    <a:pt x="9716" y="9718"/>
                  </a:cubicBezTo>
                  <a:cubicBezTo>
                    <a:pt x="9681" y="9718"/>
                    <a:pt x="9648" y="9717"/>
                    <a:pt x="9613" y="9715"/>
                  </a:cubicBezTo>
                  <a:cubicBezTo>
                    <a:pt x="9610" y="9715"/>
                    <a:pt x="9605" y="9713"/>
                    <a:pt x="9602" y="9712"/>
                  </a:cubicBezTo>
                  <a:cubicBezTo>
                    <a:pt x="9593" y="9708"/>
                    <a:pt x="9583" y="9705"/>
                    <a:pt x="9575" y="9702"/>
                  </a:cubicBezTo>
                  <a:lnTo>
                    <a:pt x="9537" y="9702"/>
                  </a:lnTo>
                  <a:cubicBezTo>
                    <a:pt x="9529" y="9700"/>
                    <a:pt x="9521" y="9698"/>
                    <a:pt x="9512" y="9698"/>
                  </a:cubicBezTo>
                  <a:cubicBezTo>
                    <a:pt x="9502" y="9700"/>
                    <a:pt x="9494" y="9702"/>
                    <a:pt x="9486" y="9703"/>
                  </a:cubicBezTo>
                  <a:cubicBezTo>
                    <a:pt x="9477" y="9693"/>
                    <a:pt x="9468" y="9685"/>
                    <a:pt x="9458" y="9677"/>
                  </a:cubicBezTo>
                  <a:cubicBezTo>
                    <a:pt x="9438" y="9675"/>
                    <a:pt x="9420" y="9675"/>
                    <a:pt x="9400" y="9675"/>
                  </a:cubicBezTo>
                  <a:cubicBezTo>
                    <a:pt x="9390" y="9672"/>
                    <a:pt x="9380" y="9667"/>
                    <a:pt x="9372" y="9664"/>
                  </a:cubicBezTo>
                  <a:lnTo>
                    <a:pt x="9348" y="9662"/>
                  </a:lnTo>
                  <a:lnTo>
                    <a:pt x="9333" y="9655"/>
                  </a:lnTo>
                  <a:cubicBezTo>
                    <a:pt x="9193" y="9624"/>
                    <a:pt x="9052" y="9592"/>
                    <a:pt x="8910" y="9566"/>
                  </a:cubicBezTo>
                  <a:cubicBezTo>
                    <a:pt x="8860" y="9556"/>
                    <a:pt x="8809" y="9564"/>
                    <a:pt x="8759" y="9554"/>
                  </a:cubicBezTo>
                  <a:cubicBezTo>
                    <a:pt x="8643" y="9534"/>
                    <a:pt x="8527" y="9508"/>
                    <a:pt x="8411" y="9483"/>
                  </a:cubicBezTo>
                  <a:cubicBezTo>
                    <a:pt x="8395" y="9472"/>
                    <a:pt x="8378" y="9460"/>
                    <a:pt x="8362" y="9450"/>
                  </a:cubicBezTo>
                  <a:cubicBezTo>
                    <a:pt x="8362" y="9453"/>
                    <a:pt x="8362" y="9457"/>
                    <a:pt x="8360" y="9460"/>
                  </a:cubicBezTo>
                  <a:cubicBezTo>
                    <a:pt x="8350" y="9460"/>
                    <a:pt x="8340" y="9460"/>
                    <a:pt x="8330" y="9462"/>
                  </a:cubicBezTo>
                  <a:cubicBezTo>
                    <a:pt x="8310" y="9458"/>
                    <a:pt x="8290" y="9457"/>
                    <a:pt x="8270" y="9455"/>
                  </a:cubicBezTo>
                  <a:cubicBezTo>
                    <a:pt x="8265" y="9452"/>
                    <a:pt x="8261" y="9450"/>
                    <a:pt x="8257" y="9447"/>
                  </a:cubicBezTo>
                  <a:cubicBezTo>
                    <a:pt x="8216" y="9435"/>
                    <a:pt x="8176" y="9419"/>
                    <a:pt x="8133" y="9410"/>
                  </a:cubicBezTo>
                  <a:cubicBezTo>
                    <a:pt x="8090" y="9402"/>
                    <a:pt x="8044" y="9405"/>
                    <a:pt x="8001" y="9397"/>
                  </a:cubicBezTo>
                  <a:cubicBezTo>
                    <a:pt x="7866" y="9369"/>
                    <a:pt x="7734" y="9334"/>
                    <a:pt x="7602" y="9306"/>
                  </a:cubicBezTo>
                  <a:cubicBezTo>
                    <a:pt x="7515" y="9289"/>
                    <a:pt x="7429" y="9279"/>
                    <a:pt x="7343" y="9266"/>
                  </a:cubicBezTo>
                  <a:cubicBezTo>
                    <a:pt x="7269" y="9253"/>
                    <a:pt x="7194" y="9240"/>
                    <a:pt x="7121" y="9228"/>
                  </a:cubicBezTo>
                  <a:cubicBezTo>
                    <a:pt x="7113" y="9223"/>
                    <a:pt x="7105" y="9220"/>
                    <a:pt x="7097" y="9215"/>
                  </a:cubicBezTo>
                  <a:cubicBezTo>
                    <a:pt x="7087" y="9215"/>
                    <a:pt x="7078" y="9213"/>
                    <a:pt x="7070" y="9213"/>
                  </a:cubicBezTo>
                  <a:cubicBezTo>
                    <a:pt x="7062" y="9208"/>
                    <a:pt x="7054" y="9203"/>
                    <a:pt x="7047" y="9200"/>
                  </a:cubicBezTo>
                  <a:cubicBezTo>
                    <a:pt x="7032" y="9200"/>
                    <a:pt x="7019" y="9202"/>
                    <a:pt x="7006" y="9203"/>
                  </a:cubicBezTo>
                  <a:cubicBezTo>
                    <a:pt x="6996" y="9195"/>
                    <a:pt x="6986" y="9188"/>
                    <a:pt x="6976" y="9182"/>
                  </a:cubicBezTo>
                  <a:cubicBezTo>
                    <a:pt x="6964" y="9180"/>
                    <a:pt x="6953" y="9178"/>
                    <a:pt x="6941" y="9178"/>
                  </a:cubicBezTo>
                  <a:lnTo>
                    <a:pt x="6916" y="9178"/>
                  </a:lnTo>
                  <a:cubicBezTo>
                    <a:pt x="6886" y="9162"/>
                    <a:pt x="6856" y="9145"/>
                    <a:pt x="6825" y="9129"/>
                  </a:cubicBezTo>
                  <a:lnTo>
                    <a:pt x="6737" y="9129"/>
                  </a:lnTo>
                  <a:lnTo>
                    <a:pt x="6633" y="9106"/>
                  </a:lnTo>
                  <a:cubicBezTo>
                    <a:pt x="6595" y="9099"/>
                    <a:pt x="6557" y="9091"/>
                    <a:pt x="6519" y="9084"/>
                  </a:cubicBezTo>
                  <a:lnTo>
                    <a:pt x="6504" y="9077"/>
                  </a:lnTo>
                  <a:cubicBezTo>
                    <a:pt x="6487" y="9064"/>
                    <a:pt x="6471" y="9053"/>
                    <a:pt x="6453" y="9039"/>
                  </a:cubicBezTo>
                  <a:cubicBezTo>
                    <a:pt x="6449" y="9039"/>
                    <a:pt x="6446" y="9039"/>
                    <a:pt x="6443" y="9038"/>
                  </a:cubicBezTo>
                  <a:lnTo>
                    <a:pt x="6290" y="9038"/>
                  </a:lnTo>
                  <a:cubicBezTo>
                    <a:pt x="6280" y="9034"/>
                    <a:pt x="6272" y="9031"/>
                    <a:pt x="6262" y="9026"/>
                  </a:cubicBezTo>
                  <a:lnTo>
                    <a:pt x="6239" y="9026"/>
                  </a:lnTo>
                  <a:cubicBezTo>
                    <a:pt x="6229" y="9021"/>
                    <a:pt x="6221" y="9016"/>
                    <a:pt x="6212" y="9011"/>
                  </a:cubicBezTo>
                  <a:cubicBezTo>
                    <a:pt x="6166" y="9000"/>
                    <a:pt x="6120" y="8988"/>
                    <a:pt x="6072" y="8976"/>
                  </a:cubicBezTo>
                  <a:cubicBezTo>
                    <a:pt x="6047" y="8972"/>
                    <a:pt x="6020" y="8967"/>
                    <a:pt x="5996" y="8960"/>
                  </a:cubicBezTo>
                  <a:cubicBezTo>
                    <a:pt x="5954" y="8950"/>
                    <a:pt x="5914" y="8940"/>
                    <a:pt x="5873" y="8930"/>
                  </a:cubicBezTo>
                  <a:cubicBezTo>
                    <a:pt x="5799" y="8912"/>
                    <a:pt x="5724" y="8894"/>
                    <a:pt x="5649" y="8875"/>
                  </a:cubicBezTo>
                  <a:cubicBezTo>
                    <a:pt x="5636" y="8872"/>
                    <a:pt x="5623" y="8867"/>
                    <a:pt x="5610" y="8864"/>
                  </a:cubicBezTo>
                  <a:cubicBezTo>
                    <a:pt x="5431" y="8816"/>
                    <a:pt x="5252" y="8770"/>
                    <a:pt x="5073" y="8723"/>
                  </a:cubicBezTo>
                  <a:lnTo>
                    <a:pt x="4972" y="8705"/>
                  </a:lnTo>
                  <a:cubicBezTo>
                    <a:pt x="4943" y="8693"/>
                    <a:pt x="4913" y="8682"/>
                    <a:pt x="4883" y="8672"/>
                  </a:cubicBezTo>
                  <a:cubicBezTo>
                    <a:pt x="4842" y="8655"/>
                    <a:pt x="4802" y="8639"/>
                    <a:pt x="4760" y="8622"/>
                  </a:cubicBezTo>
                  <a:cubicBezTo>
                    <a:pt x="4759" y="8622"/>
                    <a:pt x="4757" y="8620"/>
                    <a:pt x="4755" y="8619"/>
                  </a:cubicBezTo>
                  <a:cubicBezTo>
                    <a:pt x="4709" y="8614"/>
                    <a:pt x="4661" y="8609"/>
                    <a:pt x="4615" y="8604"/>
                  </a:cubicBezTo>
                  <a:cubicBezTo>
                    <a:pt x="4593" y="8597"/>
                    <a:pt x="4572" y="8589"/>
                    <a:pt x="4548" y="8582"/>
                  </a:cubicBezTo>
                  <a:lnTo>
                    <a:pt x="4436" y="8553"/>
                  </a:lnTo>
                  <a:cubicBezTo>
                    <a:pt x="4401" y="8541"/>
                    <a:pt x="4368" y="8528"/>
                    <a:pt x="4333" y="8516"/>
                  </a:cubicBezTo>
                  <a:cubicBezTo>
                    <a:pt x="4317" y="8513"/>
                    <a:pt x="4298" y="8508"/>
                    <a:pt x="4282" y="8503"/>
                  </a:cubicBezTo>
                  <a:cubicBezTo>
                    <a:pt x="4247" y="8493"/>
                    <a:pt x="4214" y="8485"/>
                    <a:pt x="4179" y="8475"/>
                  </a:cubicBezTo>
                  <a:lnTo>
                    <a:pt x="4128" y="8455"/>
                  </a:lnTo>
                  <a:cubicBezTo>
                    <a:pt x="4098" y="8438"/>
                    <a:pt x="4068" y="8420"/>
                    <a:pt x="4039" y="8404"/>
                  </a:cubicBezTo>
                  <a:cubicBezTo>
                    <a:pt x="3995" y="8400"/>
                    <a:pt x="3952" y="8395"/>
                    <a:pt x="3909" y="8392"/>
                  </a:cubicBezTo>
                  <a:cubicBezTo>
                    <a:pt x="3898" y="8387"/>
                    <a:pt x="3885" y="8382"/>
                    <a:pt x="3871" y="8377"/>
                  </a:cubicBezTo>
                  <a:cubicBezTo>
                    <a:pt x="3843" y="8367"/>
                    <a:pt x="3813" y="8359"/>
                    <a:pt x="3784" y="8349"/>
                  </a:cubicBezTo>
                  <a:cubicBezTo>
                    <a:pt x="3757" y="8341"/>
                    <a:pt x="3732" y="8332"/>
                    <a:pt x="3707" y="8324"/>
                  </a:cubicBezTo>
                  <a:cubicBezTo>
                    <a:pt x="3638" y="8299"/>
                    <a:pt x="3570" y="8276"/>
                    <a:pt x="3500" y="8251"/>
                  </a:cubicBezTo>
                  <a:cubicBezTo>
                    <a:pt x="3416" y="8225"/>
                    <a:pt x="3332" y="8198"/>
                    <a:pt x="3245" y="8172"/>
                  </a:cubicBezTo>
                  <a:lnTo>
                    <a:pt x="3194" y="8149"/>
                  </a:lnTo>
                  <a:cubicBezTo>
                    <a:pt x="3181" y="8137"/>
                    <a:pt x="3168" y="8124"/>
                    <a:pt x="3156" y="8111"/>
                  </a:cubicBezTo>
                  <a:cubicBezTo>
                    <a:pt x="3113" y="8106"/>
                    <a:pt x="3072" y="8099"/>
                    <a:pt x="3029" y="8094"/>
                  </a:cubicBezTo>
                  <a:cubicBezTo>
                    <a:pt x="2979" y="8072"/>
                    <a:pt x="2928" y="8051"/>
                    <a:pt x="2876" y="8029"/>
                  </a:cubicBezTo>
                  <a:cubicBezTo>
                    <a:pt x="2841" y="8018"/>
                    <a:pt x="2808" y="8005"/>
                    <a:pt x="2774" y="7991"/>
                  </a:cubicBezTo>
                  <a:cubicBezTo>
                    <a:pt x="2739" y="7976"/>
                    <a:pt x="2706" y="7960"/>
                    <a:pt x="2671" y="7945"/>
                  </a:cubicBezTo>
                  <a:cubicBezTo>
                    <a:pt x="2663" y="7940"/>
                    <a:pt x="2654" y="7937"/>
                    <a:pt x="2646" y="7932"/>
                  </a:cubicBezTo>
                  <a:cubicBezTo>
                    <a:pt x="2633" y="7928"/>
                    <a:pt x="2620" y="7923"/>
                    <a:pt x="2606" y="7918"/>
                  </a:cubicBezTo>
                  <a:cubicBezTo>
                    <a:pt x="2590" y="7914"/>
                    <a:pt x="2573" y="7909"/>
                    <a:pt x="2557" y="7904"/>
                  </a:cubicBezTo>
                  <a:cubicBezTo>
                    <a:pt x="2519" y="7887"/>
                    <a:pt x="2479" y="7869"/>
                    <a:pt x="2441" y="7852"/>
                  </a:cubicBezTo>
                  <a:cubicBezTo>
                    <a:pt x="2335" y="7806"/>
                    <a:pt x="2227" y="7758"/>
                    <a:pt x="2121" y="7712"/>
                  </a:cubicBezTo>
                  <a:cubicBezTo>
                    <a:pt x="2105" y="7703"/>
                    <a:pt x="2086" y="7695"/>
                    <a:pt x="2070" y="7687"/>
                  </a:cubicBezTo>
                  <a:cubicBezTo>
                    <a:pt x="2000" y="7645"/>
                    <a:pt x="1932" y="7604"/>
                    <a:pt x="1861" y="7566"/>
                  </a:cubicBezTo>
                  <a:cubicBezTo>
                    <a:pt x="1787" y="7528"/>
                    <a:pt x="1709" y="7495"/>
                    <a:pt x="1634" y="7457"/>
                  </a:cubicBezTo>
                  <a:cubicBezTo>
                    <a:pt x="1611" y="7445"/>
                    <a:pt x="1591" y="7428"/>
                    <a:pt x="1572" y="7415"/>
                  </a:cubicBezTo>
                  <a:cubicBezTo>
                    <a:pt x="1492" y="7361"/>
                    <a:pt x="1411" y="7308"/>
                    <a:pt x="1335" y="7250"/>
                  </a:cubicBezTo>
                  <a:cubicBezTo>
                    <a:pt x="1184" y="7134"/>
                    <a:pt x="1035" y="7014"/>
                    <a:pt x="919" y="6861"/>
                  </a:cubicBezTo>
                  <a:lnTo>
                    <a:pt x="884" y="6832"/>
                  </a:lnTo>
                  <a:cubicBezTo>
                    <a:pt x="879" y="6819"/>
                    <a:pt x="874" y="6808"/>
                    <a:pt x="869" y="6794"/>
                  </a:cubicBezTo>
                  <a:cubicBezTo>
                    <a:pt x="865" y="6779"/>
                    <a:pt x="858" y="6763"/>
                    <a:pt x="853" y="6746"/>
                  </a:cubicBezTo>
                  <a:lnTo>
                    <a:pt x="851" y="6746"/>
                  </a:lnTo>
                  <a:lnTo>
                    <a:pt x="821" y="6741"/>
                  </a:lnTo>
                  <a:cubicBezTo>
                    <a:pt x="815" y="6735"/>
                    <a:pt x="810" y="6726"/>
                    <a:pt x="805" y="6718"/>
                  </a:cubicBezTo>
                  <a:cubicBezTo>
                    <a:pt x="800" y="6707"/>
                    <a:pt x="797" y="6693"/>
                    <a:pt x="792" y="6682"/>
                  </a:cubicBezTo>
                  <a:cubicBezTo>
                    <a:pt x="777" y="6662"/>
                    <a:pt x="760" y="6642"/>
                    <a:pt x="745" y="6622"/>
                  </a:cubicBezTo>
                  <a:cubicBezTo>
                    <a:pt x="742" y="6607"/>
                    <a:pt x="739" y="6592"/>
                    <a:pt x="735" y="6579"/>
                  </a:cubicBezTo>
                  <a:cubicBezTo>
                    <a:pt x="737" y="6566"/>
                    <a:pt x="737" y="6554"/>
                    <a:pt x="737" y="6541"/>
                  </a:cubicBezTo>
                  <a:cubicBezTo>
                    <a:pt x="734" y="6528"/>
                    <a:pt x="730" y="6514"/>
                    <a:pt x="727" y="6503"/>
                  </a:cubicBezTo>
                  <a:cubicBezTo>
                    <a:pt x="725" y="6485"/>
                    <a:pt x="722" y="6468"/>
                    <a:pt x="720" y="6452"/>
                  </a:cubicBezTo>
                  <a:lnTo>
                    <a:pt x="720" y="6362"/>
                  </a:lnTo>
                  <a:lnTo>
                    <a:pt x="727" y="6336"/>
                  </a:lnTo>
                  <a:cubicBezTo>
                    <a:pt x="737" y="6298"/>
                    <a:pt x="745" y="6259"/>
                    <a:pt x="755" y="6221"/>
                  </a:cubicBezTo>
                  <a:lnTo>
                    <a:pt x="846" y="5968"/>
                  </a:lnTo>
                  <a:lnTo>
                    <a:pt x="908" y="5877"/>
                  </a:lnTo>
                  <a:cubicBezTo>
                    <a:pt x="916" y="5864"/>
                    <a:pt x="924" y="5851"/>
                    <a:pt x="931" y="5839"/>
                  </a:cubicBezTo>
                  <a:cubicBezTo>
                    <a:pt x="949" y="5814"/>
                    <a:pt x="967" y="5788"/>
                    <a:pt x="984" y="5763"/>
                  </a:cubicBezTo>
                  <a:cubicBezTo>
                    <a:pt x="1043" y="5710"/>
                    <a:pt x="1103" y="5655"/>
                    <a:pt x="1163" y="5601"/>
                  </a:cubicBezTo>
                  <a:cubicBezTo>
                    <a:pt x="1171" y="5596"/>
                    <a:pt x="1179" y="5589"/>
                    <a:pt x="1187" y="5584"/>
                  </a:cubicBezTo>
                  <a:cubicBezTo>
                    <a:pt x="1351" y="5460"/>
                    <a:pt x="1517" y="5334"/>
                    <a:pt x="1681" y="5210"/>
                  </a:cubicBezTo>
                  <a:cubicBezTo>
                    <a:pt x="1691" y="5203"/>
                    <a:pt x="1701" y="5195"/>
                    <a:pt x="1709" y="5188"/>
                  </a:cubicBezTo>
                  <a:cubicBezTo>
                    <a:pt x="1825" y="5110"/>
                    <a:pt x="1939" y="5031"/>
                    <a:pt x="2055" y="4956"/>
                  </a:cubicBezTo>
                  <a:cubicBezTo>
                    <a:pt x="2126" y="4910"/>
                    <a:pt x="2202" y="4872"/>
                    <a:pt x="2275" y="4832"/>
                  </a:cubicBezTo>
                  <a:cubicBezTo>
                    <a:pt x="2283" y="4827"/>
                    <a:pt x="2292" y="4822"/>
                    <a:pt x="2300" y="4817"/>
                  </a:cubicBezTo>
                  <a:cubicBezTo>
                    <a:pt x="2317" y="4809"/>
                    <a:pt x="2335" y="4801"/>
                    <a:pt x="2351" y="4793"/>
                  </a:cubicBezTo>
                  <a:cubicBezTo>
                    <a:pt x="2386" y="4773"/>
                    <a:pt x="2421" y="4751"/>
                    <a:pt x="2454" y="4731"/>
                  </a:cubicBezTo>
                  <a:cubicBezTo>
                    <a:pt x="2457" y="4728"/>
                    <a:pt x="2462" y="4726"/>
                    <a:pt x="2466" y="4726"/>
                  </a:cubicBezTo>
                  <a:cubicBezTo>
                    <a:pt x="2563" y="4672"/>
                    <a:pt x="2663" y="4617"/>
                    <a:pt x="2760" y="4561"/>
                  </a:cubicBezTo>
                  <a:cubicBezTo>
                    <a:pt x="2777" y="4554"/>
                    <a:pt x="2793" y="4546"/>
                    <a:pt x="2810" y="4538"/>
                  </a:cubicBezTo>
                  <a:cubicBezTo>
                    <a:pt x="2841" y="4521"/>
                    <a:pt x="2871" y="4504"/>
                    <a:pt x="2903" y="4488"/>
                  </a:cubicBezTo>
                  <a:cubicBezTo>
                    <a:pt x="2904" y="4487"/>
                    <a:pt x="2906" y="4486"/>
                    <a:pt x="2908" y="4486"/>
                  </a:cubicBezTo>
                  <a:cubicBezTo>
                    <a:pt x="2909" y="4486"/>
                    <a:pt x="2910" y="4486"/>
                    <a:pt x="2911" y="4486"/>
                  </a:cubicBezTo>
                  <a:cubicBezTo>
                    <a:pt x="2942" y="4468"/>
                    <a:pt x="2972" y="4451"/>
                    <a:pt x="3004" y="4435"/>
                  </a:cubicBezTo>
                  <a:cubicBezTo>
                    <a:pt x="3012" y="4430"/>
                    <a:pt x="3020" y="4425"/>
                    <a:pt x="3029" y="4422"/>
                  </a:cubicBezTo>
                  <a:cubicBezTo>
                    <a:pt x="3055" y="4408"/>
                    <a:pt x="3080" y="4397"/>
                    <a:pt x="3106" y="4384"/>
                  </a:cubicBezTo>
                  <a:cubicBezTo>
                    <a:pt x="3144" y="4367"/>
                    <a:pt x="3181" y="4350"/>
                    <a:pt x="3219" y="4334"/>
                  </a:cubicBezTo>
                  <a:lnTo>
                    <a:pt x="3285" y="4296"/>
                  </a:lnTo>
                  <a:cubicBezTo>
                    <a:pt x="3297" y="4291"/>
                    <a:pt x="3308" y="4286"/>
                    <a:pt x="3320" y="4283"/>
                  </a:cubicBezTo>
                  <a:cubicBezTo>
                    <a:pt x="3428" y="4231"/>
                    <a:pt x="3537" y="4182"/>
                    <a:pt x="3644" y="4132"/>
                  </a:cubicBezTo>
                  <a:cubicBezTo>
                    <a:pt x="3664" y="4122"/>
                    <a:pt x="3686" y="4112"/>
                    <a:pt x="3707" y="4104"/>
                  </a:cubicBezTo>
                  <a:cubicBezTo>
                    <a:pt x="3729" y="4092"/>
                    <a:pt x="3750" y="4081"/>
                    <a:pt x="3772" y="4071"/>
                  </a:cubicBezTo>
                  <a:cubicBezTo>
                    <a:pt x="3779" y="4067"/>
                    <a:pt x="3787" y="4066"/>
                    <a:pt x="3793" y="4064"/>
                  </a:cubicBezTo>
                  <a:cubicBezTo>
                    <a:pt x="3820" y="4051"/>
                    <a:pt x="3846" y="4038"/>
                    <a:pt x="3873" y="4024"/>
                  </a:cubicBezTo>
                  <a:cubicBezTo>
                    <a:pt x="3881" y="4021"/>
                    <a:pt x="3889" y="4018"/>
                    <a:pt x="3898" y="4014"/>
                  </a:cubicBezTo>
                  <a:cubicBezTo>
                    <a:pt x="3966" y="3985"/>
                    <a:pt x="4035" y="3956"/>
                    <a:pt x="4105" y="3927"/>
                  </a:cubicBezTo>
                  <a:cubicBezTo>
                    <a:pt x="4106" y="3925"/>
                    <a:pt x="4110" y="3925"/>
                    <a:pt x="4113" y="3925"/>
                  </a:cubicBezTo>
                  <a:cubicBezTo>
                    <a:pt x="4153" y="3907"/>
                    <a:pt x="4192" y="3890"/>
                    <a:pt x="4231" y="3872"/>
                  </a:cubicBezTo>
                  <a:cubicBezTo>
                    <a:pt x="4239" y="3869"/>
                    <a:pt x="4249" y="3865"/>
                    <a:pt x="4257" y="3862"/>
                  </a:cubicBezTo>
                  <a:cubicBezTo>
                    <a:pt x="4290" y="3849"/>
                    <a:pt x="4325" y="3834"/>
                    <a:pt x="4358" y="3821"/>
                  </a:cubicBezTo>
                  <a:cubicBezTo>
                    <a:pt x="4380" y="3812"/>
                    <a:pt x="4401" y="3804"/>
                    <a:pt x="4423" y="3796"/>
                  </a:cubicBezTo>
                  <a:cubicBezTo>
                    <a:pt x="4486" y="3769"/>
                    <a:pt x="4550" y="3744"/>
                    <a:pt x="4615" y="3718"/>
                  </a:cubicBezTo>
                  <a:cubicBezTo>
                    <a:pt x="4648" y="3706"/>
                    <a:pt x="4683" y="3695"/>
                    <a:pt x="4717" y="3683"/>
                  </a:cubicBezTo>
                  <a:cubicBezTo>
                    <a:pt x="4726" y="3680"/>
                    <a:pt x="4736" y="3677"/>
                    <a:pt x="4744" y="3673"/>
                  </a:cubicBezTo>
                  <a:cubicBezTo>
                    <a:pt x="4760" y="3667"/>
                    <a:pt x="4775" y="3660"/>
                    <a:pt x="4792" y="3653"/>
                  </a:cubicBezTo>
                  <a:cubicBezTo>
                    <a:pt x="4813" y="3642"/>
                    <a:pt x="4837" y="3630"/>
                    <a:pt x="4858" y="3619"/>
                  </a:cubicBezTo>
                  <a:cubicBezTo>
                    <a:pt x="4866" y="3615"/>
                    <a:pt x="4876" y="3612"/>
                    <a:pt x="4885" y="3607"/>
                  </a:cubicBezTo>
                  <a:cubicBezTo>
                    <a:pt x="4888" y="3605"/>
                    <a:pt x="4891" y="3604"/>
                    <a:pt x="4894" y="3602"/>
                  </a:cubicBezTo>
                  <a:lnTo>
                    <a:pt x="4934" y="3594"/>
                  </a:lnTo>
                  <a:cubicBezTo>
                    <a:pt x="4956" y="3586"/>
                    <a:pt x="4977" y="3577"/>
                    <a:pt x="4999" y="3569"/>
                  </a:cubicBezTo>
                  <a:cubicBezTo>
                    <a:pt x="5012" y="3566"/>
                    <a:pt x="5024" y="3561"/>
                    <a:pt x="5037" y="3556"/>
                  </a:cubicBezTo>
                  <a:cubicBezTo>
                    <a:pt x="5072" y="3539"/>
                    <a:pt x="5106" y="3524"/>
                    <a:pt x="5140" y="3508"/>
                  </a:cubicBezTo>
                  <a:cubicBezTo>
                    <a:pt x="5145" y="3508"/>
                    <a:pt x="5149" y="3508"/>
                    <a:pt x="5153" y="3509"/>
                  </a:cubicBezTo>
                  <a:cubicBezTo>
                    <a:pt x="5161" y="3508"/>
                    <a:pt x="5169" y="3506"/>
                    <a:pt x="5176" y="3506"/>
                  </a:cubicBezTo>
                  <a:cubicBezTo>
                    <a:pt x="5178" y="3501"/>
                    <a:pt x="5179" y="3498"/>
                    <a:pt x="5181" y="3494"/>
                  </a:cubicBezTo>
                  <a:cubicBezTo>
                    <a:pt x="5184" y="3494"/>
                    <a:pt x="5188" y="3496"/>
                    <a:pt x="5189" y="3498"/>
                  </a:cubicBezTo>
                  <a:cubicBezTo>
                    <a:pt x="5199" y="3496"/>
                    <a:pt x="5207" y="3494"/>
                    <a:pt x="5216" y="3493"/>
                  </a:cubicBezTo>
                  <a:cubicBezTo>
                    <a:pt x="5217" y="3490"/>
                    <a:pt x="5217" y="3486"/>
                    <a:pt x="5217" y="3483"/>
                  </a:cubicBezTo>
                  <a:lnTo>
                    <a:pt x="5242" y="3483"/>
                  </a:lnTo>
                  <a:cubicBezTo>
                    <a:pt x="5280" y="3468"/>
                    <a:pt x="5318" y="3455"/>
                    <a:pt x="5356" y="3440"/>
                  </a:cubicBezTo>
                  <a:cubicBezTo>
                    <a:pt x="5373" y="3433"/>
                    <a:pt x="5391" y="3425"/>
                    <a:pt x="5408" y="3418"/>
                  </a:cubicBezTo>
                  <a:cubicBezTo>
                    <a:pt x="5438" y="3408"/>
                    <a:pt x="5467" y="3398"/>
                    <a:pt x="5497" y="3389"/>
                  </a:cubicBezTo>
                  <a:cubicBezTo>
                    <a:pt x="5560" y="3365"/>
                    <a:pt x="5625" y="3342"/>
                    <a:pt x="5689" y="3317"/>
                  </a:cubicBezTo>
                  <a:cubicBezTo>
                    <a:pt x="5711" y="3312"/>
                    <a:pt x="5731" y="3306"/>
                    <a:pt x="5752" y="3299"/>
                  </a:cubicBezTo>
                  <a:lnTo>
                    <a:pt x="5780" y="3278"/>
                  </a:lnTo>
                  <a:cubicBezTo>
                    <a:pt x="5797" y="3276"/>
                    <a:pt x="5812" y="3273"/>
                    <a:pt x="5828" y="3271"/>
                  </a:cubicBezTo>
                  <a:cubicBezTo>
                    <a:pt x="5842" y="3264"/>
                    <a:pt x="5855" y="3259"/>
                    <a:pt x="5868" y="3254"/>
                  </a:cubicBezTo>
                  <a:cubicBezTo>
                    <a:pt x="5890" y="3249"/>
                    <a:pt x="5911" y="3243"/>
                    <a:pt x="5933" y="3238"/>
                  </a:cubicBezTo>
                  <a:cubicBezTo>
                    <a:pt x="5954" y="3230"/>
                    <a:pt x="5976" y="3221"/>
                    <a:pt x="5996" y="3213"/>
                  </a:cubicBezTo>
                  <a:lnTo>
                    <a:pt x="6044" y="3198"/>
                  </a:lnTo>
                  <a:cubicBezTo>
                    <a:pt x="6075" y="3187"/>
                    <a:pt x="6106" y="3175"/>
                    <a:pt x="6136" y="3163"/>
                  </a:cubicBezTo>
                  <a:cubicBezTo>
                    <a:pt x="6156" y="3157"/>
                    <a:pt x="6176" y="3152"/>
                    <a:pt x="6196" y="3147"/>
                  </a:cubicBezTo>
                  <a:cubicBezTo>
                    <a:pt x="6231" y="3132"/>
                    <a:pt x="6267" y="3119"/>
                    <a:pt x="6303" y="3104"/>
                  </a:cubicBezTo>
                  <a:cubicBezTo>
                    <a:pt x="6308" y="3102"/>
                    <a:pt x="6313" y="3100"/>
                    <a:pt x="6318" y="3099"/>
                  </a:cubicBezTo>
                  <a:cubicBezTo>
                    <a:pt x="6325" y="3097"/>
                    <a:pt x="6333" y="3094"/>
                    <a:pt x="6340" y="3092"/>
                  </a:cubicBezTo>
                  <a:lnTo>
                    <a:pt x="6378" y="3082"/>
                  </a:lnTo>
                  <a:cubicBezTo>
                    <a:pt x="6400" y="3076"/>
                    <a:pt x="6423" y="3067"/>
                    <a:pt x="6444" y="3061"/>
                  </a:cubicBezTo>
                  <a:cubicBezTo>
                    <a:pt x="6474" y="3051"/>
                    <a:pt x="6504" y="3042"/>
                    <a:pt x="6534" y="3033"/>
                  </a:cubicBezTo>
                  <a:lnTo>
                    <a:pt x="6573" y="3011"/>
                  </a:lnTo>
                  <a:lnTo>
                    <a:pt x="6610" y="3008"/>
                  </a:lnTo>
                  <a:cubicBezTo>
                    <a:pt x="6635" y="2999"/>
                    <a:pt x="6661" y="2991"/>
                    <a:pt x="6686" y="2983"/>
                  </a:cubicBezTo>
                  <a:cubicBezTo>
                    <a:pt x="6716" y="2973"/>
                    <a:pt x="6746" y="2963"/>
                    <a:pt x="6774" y="2953"/>
                  </a:cubicBezTo>
                  <a:cubicBezTo>
                    <a:pt x="6843" y="2933"/>
                    <a:pt x="6913" y="2915"/>
                    <a:pt x="6981" y="2895"/>
                  </a:cubicBezTo>
                  <a:cubicBezTo>
                    <a:pt x="6997" y="2890"/>
                    <a:pt x="7015" y="2885"/>
                    <a:pt x="7032" y="2880"/>
                  </a:cubicBezTo>
                  <a:cubicBezTo>
                    <a:pt x="7057" y="2870"/>
                    <a:pt x="7082" y="2860"/>
                    <a:pt x="7107" y="2850"/>
                  </a:cubicBezTo>
                  <a:cubicBezTo>
                    <a:pt x="7116" y="2849"/>
                    <a:pt x="7125" y="2845"/>
                    <a:pt x="7133" y="2842"/>
                  </a:cubicBezTo>
                  <a:lnTo>
                    <a:pt x="7145" y="2837"/>
                  </a:lnTo>
                  <a:cubicBezTo>
                    <a:pt x="7155" y="2836"/>
                    <a:pt x="7163" y="2834"/>
                    <a:pt x="7173" y="2832"/>
                  </a:cubicBezTo>
                  <a:cubicBezTo>
                    <a:pt x="7203" y="2822"/>
                    <a:pt x="7232" y="2814"/>
                    <a:pt x="7262" y="2804"/>
                  </a:cubicBezTo>
                  <a:cubicBezTo>
                    <a:pt x="7284" y="2796"/>
                    <a:pt x="7304" y="2789"/>
                    <a:pt x="7325" y="2783"/>
                  </a:cubicBezTo>
                  <a:cubicBezTo>
                    <a:pt x="7368" y="2771"/>
                    <a:pt x="7410" y="2759"/>
                    <a:pt x="7451" y="2748"/>
                  </a:cubicBezTo>
                  <a:lnTo>
                    <a:pt x="7517" y="2730"/>
                  </a:lnTo>
                  <a:cubicBezTo>
                    <a:pt x="7525" y="2728"/>
                    <a:pt x="7534" y="2726"/>
                    <a:pt x="7542" y="2725"/>
                  </a:cubicBezTo>
                  <a:lnTo>
                    <a:pt x="7658" y="2690"/>
                  </a:lnTo>
                  <a:cubicBezTo>
                    <a:pt x="7661" y="2688"/>
                    <a:pt x="7666" y="2685"/>
                    <a:pt x="7669" y="2683"/>
                  </a:cubicBezTo>
                  <a:cubicBezTo>
                    <a:pt x="7678" y="2682"/>
                    <a:pt x="7688" y="2680"/>
                    <a:pt x="7696" y="2678"/>
                  </a:cubicBezTo>
                  <a:lnTo>
                    <a:pt x="7799" y="2652"/>
                  </a:lnTo>
                  <a:cubicBezTo>
                    <a:pt x="7815" y="2647"/>
                    <a:pt x="7832" y="2642"/>
                    <a:pt x="7848" y="2637"/>
                  </a:cubicBezTo>
                  <a:cubicBezTo>
                    <a:pt x="7896" y="2625"/>
                    <a:pt x="7943" y="2612"/>
                    <a:pt x="7991" y="2599"/>
                  </a:cubicBezTo>
                  <a:cubicBezTo>
                    <a:pt x="8017" y="2592"/>
                    <a:pt x="8042" y="2586"/>
                    <a:pt x="8067" y="2577"/>
                  </a:cubicBezTo>
                  <a:cubicBezTo>
                    <a:pt x="8088" y="2572"/>
                    <a:pt x="8110" y="2567"/>
                    <a:pt x="8131" y="2562"/>
                  </a:cubicBezTo>
                  <a:lnTo>
                    <a:pt x="8247" y="2526"/>
                  </a:lnTo>
                  <a:cubicBezTo>
                    <a:pt x="8348" y="2501"/>
                    <a:pt x="8451" y="2475"/>
                    <a:pt x="8554" y="2448"/>
                  </a:cubicBezTo>
                  <a:lnTo>
                    <a:pt x="8630" y="2425"/>
                  </a:lnTo>
                  <a:cubicBezTo>
                    <a:pt x="8673" y="2415"/>
                    <a:pt x="8716" y="2405"/>
                    <a:pt x="8757" y="2395"/>
                  </a:cubicBezTo>
                  <a:cubicBezTo>
                    <a:pt x="8770" y="2392"/>
                    <a:pt x="8784" y="2388"/>
                    <a:pt x="8797" y="2385"/>
                  </a:cubicBezTo>
                  <a:cubicBezTo>
                    <a:pt x="8852" y="2372"/>
                    <a:pt x="8908" y="2359"/>
                    <a:pt x="8963" y="2345"/>
                  </a:cubicBezTo>
                  <a:cubicBezTo>
                    <a:pt x="8976" y="2342"/>
                    <a:pt x="8989" y="2337"/>
                    <a:pt x="9001" y="2334"/>
                  </a:cubicBezTo>
                  <a:cubicBezTo>
                    <a:pt x="9009" y="2332"/>
                    <a:pt x="9017" y="2331"/>
                    <a:pt x="9025" y="2327"/>
                  </a:cubicBezTo>
                  <a:cubicBezTo>
                    <a:pt x="9042" y="2324"/>
                    <a:pt x="9059" y="2321"/>
                    <a:pt x="9075" y="2316"/>
                  </a:cubicBezTo>
                  <a:cubicBezTo>
                    <a:pt x="9110" y="2307"/>
                    <a:pt x="9145" y="2299"/>
                    <a:pt x="9178" y="2291"/>
                  </a:cubicBezTo>
                  <a:cubicBezTo>
                    <a:pt x="9191" y="2287"/>
                    <a:pt x="9204" y="2284"/>
                    <a:pt x="9218" y="2281"/>
                  </a:cubicBezTo>
                  <a:cubicBezTo>
                    <a:pt x="9244" y="2274"/>
                    <a:pt x="9269" y="2266"/>
                    <a:pt x="9295" y="2259"/>
                  </a:cubicBezTo>
                  <a:cubicBezTo>
                    <a:pt x="9317" y="2254"/>
                    <a:pt x="9337" y="2249"/>
                    <a:pt x="9358" y="2243"/>
                  </a:cubicBezTo>
                  <a:cubicBezTo>
                    <a:pt x="9380" y="2236"/>
                    <a:pt x="9401" y="2230"/>
                    <a:pt x="9423" y="2223"/>
                  </a:cubicBezTo>
                  <a:cubicBezTo>
                    <a:pt x="9436" y="2221"/>
                    <a:pt x="9449" y="2220"/>
                    <a:pt x="9461" y="2220"/>
                  </a:cubicBezTo>
                  <a:lnTo>
                    <a:pt x="9588" y="2193"/>
                  </a:lnTo>
                  <a:cubicBezTo>
                    <a:pt x="9607" y="2188"/>
                    <a:pt x="9623" y="2185"/>
                    <a:pt x="9640" y="2180"/>
                  </a:cubicBezTo>
                  <a:cubicBezTo>
                    <a:pt x="9704" y="2163"/>
                    <a:pt x="9769" y="2148"/>
                    <a:pt x="9832" y="2132"/>
                  </a:cubicBezTo>
                  <a:cubicBezTo>
                    <a:pt x="9848" y="2130"/>
                    <a:pt x="9863" y="2129"/>
                    <a:pt x="9878" y="2127"/>
                  </a:cubicBezTo>
                  <a:lnTo>
                    <a:pt x="9895" y="2119"/>
                  </a:lnTo>
                  <a:cubicBezTo>
                    <a:pt x="9921" y="2114"/>
                    <a:pt x="9948" y="2109"/>
                    <a:pt x="9973" y="2104"/>
                  </a:cubicBezTo>
                  <a:cubicBezTo>
                    <a:pt x="9994" y="2099"/>
                    <a:pt x="10016" y="2095"/>
                    <a:pt x="10037" y="2090"/>
                  </a:cubicBezTo>
                  <a:cubicBezTo>
                    <a:pt x="10054" y="2085"/>
                    <a:pt x="10070" y="2082"/>
                    <a:pt x="10088" y="2079"/>
                  </a:cubicBezTo>
                  <a:cubicBezTo>
                    <a:pt x="10148" y="2066"/>
                    <a:pt x="10208" y="2052"/>
                    <a:pt x="10267" y="2039"/>
                  </a:cubicBezTo>
                  <a:cubicBezTo>
                    <a:pt x="10284" y="2036"/>
                    <a:pt x="10300" y="2031"/>
                    <a:pt x="10319" y="2028"/>
                  </a:cubicBezTo>
                  <a:lnTo>
                    <a:pt x="10511" y="1988"/>
                  </a:lnTo>
                  <a:cubicBezTo>
                    <a:pt x="10527" y="1985"/>
                    <a:pt x="10544" y="1981"/>
                    <a:pt x="10560" y="1978"/>
                  </a:cubicBezTo>
                  <a:cubicBezTo>
                    <a:pt x="10595" y="1971"/>
                    <a:pt x="10628" y="1965"/>
                    <a:pt x="10661" y="1958"/>
                  </a:cubicBezTo>
                  <a:cubicBezTo>
                    <a:pt x="10675" y="1955"/>
                    <a:pt x="10688" y="1951"/>
                    <a:pt x="10701" y="1950"/>
                  </a:cubicBezTo>
                  <a:lnTo>
                    <a:pt x="10752" y="1938"/>
                  </a:lnTo>
                  <a:cubicBezTo>
                    <a:pt x="10779" y="1933"/>
                    <a:pt x="10804" y="1927"/>
                    <a:pt x="10829" y="1922"/>
                  </a:cubicBezTo>
                  <a:cubicBezTo>
                    <a:pt x="10961" y="1897"/>
                    <a:pt x="11093" y="1872"/>
                    <a:pt x="11226" y="1847"/>
                  </a:cubicBezTo>
                  <a:cubicBezTo>
                    <a:pt x="11261" y="1839"/>
                    <a:pt x="11294" y="1831"/>
                    <a:pt x="11329" y="1824"/>
                  </a:cubicBezTo>
                  <a:cubicBezTo>
                    <a:pt x="11393" y="1811"/>
                    <a:pt x="11456" y="1797"/>
                    <a:pt x="11521" y="1786"/>
                  </a:cubicBezTo>
                  <a:cubicBezTo>
                    <a:pt x="11542" y="1781"/>
                    <a:pt x="11562" y="1776"/>
                    <a:pt x="11584" y="1771"/>
                  </a:cubicBezTo>
                  <a:cubicBezTo>
                    <a:pt x="11656" y="1759"/>
                    <a:pt x="11729" y="1746"/>
                    <a:pt x="11802" y="1734"/>
                  </a:cubicBezTo>
                  <a:cubicBezTo>
                    <a:pt x="11830" y="1728"/>
                    <a:pt x="11860" y="1723"/>
                    <a:pt x="11890" y="1718"/>
                  </a:cubicBezTo>
                  <a:cubicBezTo>
                    <a:pt x="11958" y="1706"/>
                    <a:pt x="12027" y="1693"/>
                    <a:pt x="12095" y="1682"/>
                  </a:cubicBezTo>
                  <a:cubicBezTo>
                    <a:pt x="12103" y="1680"/>
                    <a:pt x="12112" y="1678"/>
                    <a:pt x="12118" y="1677"/>
                  </a:cubicBezTo>
                  <a:cubicBezTo>
                    <a:pt x="12201" y="1662"/>
                    <a:pt x="12282" y="1647"/>
                    <a:pt x="12365" y="1632"/>
                  </a:cubicBezTo>
                  <a:cubicBezTo>
                    <a:pt x="12377" y="1629"/>
                    <a:pt x="12390" y="1625"/>
                    <a:pt x="12403" y="1622"/>
                  </a:cubicBezTo>
                  <a:cubicBezTo>
                    <a:pt x="12458" y="1617"/>
                    <a:pt x="12514" y="1612"/>
                    <a:pt x="12569" y="1609"/>
                  </a:cubicBezTo>
                  <a:close/>
                  <a:moveTo>
                    <a:pt x="25298" y="12235"/>
                  </a:moveTo>
                  <a:lnTo>
                    <a:pt x="25298" y="12235"/>
                  </a:lnTo>
                  <a:cubicBezTo>
                    <a:pt x="25289" y="12238"/>
                    <a:pt x="25281" y="12243"/>
                    <a:pt x="25281" y="12243"/>
                  </a:cubicBezTo>
                  <a:cubicBezTo>
                    <a:pt x="25284" y="12243"/>
                    <a:pt x="25286" y="12241"/>
                    <a:pt x="25288" y="12241"/>
                  </a:cubicBezTo>
                  <a:lnTo>
                    <a:pt x="25288" y="12241"/>
                  </a:lnTo>
                  <a:cubicBezTo>
                    <a:pt x="25284" y="12247"/>
                    <a:pt x="25281" y="12254"/>
                    <a:pt x="25277" y="12260"/>
                  </a:cubicBezTo>
                  <a:lnTo>
                    <a:pt x="25277" y="12260"/>
                  </a:lnTo>
                  <a:cubicBezTo>
                    <a:pt x="25280" y="12254"/>
                    <a:pt x="25281" y="12247"/>
                    <a:pt x="25281" y="12243"/>
                  </a:cubicBezTo>
                  <a:cubicBezTo>
                    <a:pt x="25286" y="12240"/>
                    <a:pt x="25291" y="12237"/>
                    <a:pt x="25298" y="12235"/>
                  </a:cubicBezTo>
                  <a:close/>
                  <a:moveTo>
                    <a:pt x="20393" y="1"/>
                  </a:moveTo>
                  <a:cubicBezTo>
                    <a:pt x="20390" y="3"/>
                    <a:pt x="20385" y="6"/>
                    <a:pt x="20382" y="8"/>
                  </a:cubicBezTo>
                  <a:cubicBezTo>
                    <a:pt x="20365" y="9"/>
                    <a:pt x="20347" y="11"/>
                    <a:pt x="20331" y="13"/>
                  </a:cubicBezTo>
                  <a:cubicBezTo>
                    <a:pt x="20253" y="13"/>
                    <a:pt x="20177" y="11"/>
                    <a:pt x="20099" y="11"/>
                  </a:cubicBezTo>
                  <a:cubicBezTo>
                    <a:pt x="20090" y="11"/>
                    <a:pt x="20082" y="13"/>
                    <a:pt x="20074" y="13"/>
                  </a:cubicBezTo>
                  <a:cubicBezTo>
                    <a:pt x="20041" y="13"/>
                    <a:pt x="20006" y="14"/>
                    <a:pt x="19973" y="14"/>
                  </a:cubicBezTo>
                  <a:cubicBezTo>
                    <a:pt x="19973" y="14"/>
                    <a:pt x="19973" y="14"/>
                    <a:pt x="19973" y="14"/>
                  </a:cubicBezTo>
                  <a:lnTo>
                    <a:pt x="19973" y="14"/>
                  </a:lnTo>
                  <a:cubicBezTo>
                    <a:pt x="19890" y="18"/>
                    <a:pt x="19809" y="21"/>
                    <a:pt x="19728" y="26"/>
                  </a:cubicBezTo>
                  <a:lnTo>
                    <a:pt x="19678" y="26"/>
                  </a:lnTo>
                  <a:cubicBezTo>
                    <a:pt x="19678" y="26"/>
                    <a:pt x="19678" y="26"/>
                    <a:pt x="19678" y="26"/>
                  </a:cubicBezTo>
                  <a:lnTo>
                    <a:pt x="19678" y="26"/>
                  </a:lnTo>
                  <a:cubicBezTo>
                    <a:pt x="19559" y="29"/>
                    <a:pt x="19440" y="32"/>
                    <a:pt x="19319" y="34"/>
                  </a:cubicBezTo>
                  <a:cubicBezTo>
                    <a:pt x="19256" y="39"/>
                    <a:pt x="19191" y="44"/>
                    <a:pt x="19127" y="47"/>
                  </a:cubicBezTo>
                  <a:cubicBezTo>
                    <a:pt x="19089" y="52"/>
                    <a:pt x="19051" y="57"/>
                    <a:pt x="19013" y="62"/>
                  </a:cubicBezTo>
                  <a:lnTo>
                    <a:pt x="18935" y="61"/>
                  </a:lnTo>
                  <a:cubicBezTo>
                    <a:pt x="18918" y="71"/>
                    <a:pt x="18902" y="79"/>
                    <a:pt x="18885" y="89"/>
                  </a:cubicBezTo>
                  <a:lnTo>
                    <a:pt x="18859" y="89"/>
                  </a:lnTo>
                  <a:cubicBezTo>
                    <a:pt x="18835" y="80"/>
                    <a:pt x="18811" y="62"/>
                    <a:pt x="18787" y="62"/>
                  </a:cubicBezTo>
                  <a:cubicBezTo>
                    <a:pt x="18652" y="66"/>
                    <a:pt x="18516" y="71"/>
                    <a:pt x="18380" y="79"/>
                  </a:cubicBezTo>
                  <a:cubicBezTo>
                    <a:pt x="18314" y="82"/>
                    <a:pt x="18248" y="97"/>
                    <a:pt x="18181" y="105"/>
                  </a:cubicBezTo>
                  <a:lnTo>
                    <a:pt x="17965" y="115"/>
                  </a:lnTo>
                  <a:cubicBezTo>
                    <a:pt x="17940" y="114"/>
                    <a:pt x="17916" y="111"/>
                    <a:pt x="17893" y="111"/>
                  </a:cubicBezTo>
                  <a:cubicBezTo>
                    <a:pt x="17888" y="111"/>
                    <a:pt x="17882" y="112"/>
                    <a:pt x="17877" y="112"/>
                  </a:cubicBezTo>
                  <a:cubicBezTo>
                    <a:pt x="17672" y="125"/>
                    <a:pt x="17466" y="138"/>
                    <a:pt x="17261" y="153"/>
                  </a:cubicBezTo>
                  <a:cubicBezTo>
                    <a:pt x="17234" y="157"/>
                    <a:pt x="17208" y="167"/>
                    <a:pt x="17183" y="172"/>
                  </a:cubicBezTo>
                  <a:cubicBezTo>
                    <a:pt x="17175" y="173"/>
                    <a:pt x="17167" y="176"/>
                    <a:pt x="17158" y="178"/>
                  </a:cubicBezTo>
                  <a:cubicBezTo>
                    <a:pt x="17152" y="181"/>
                    <a:pt x="17147" y="185"/>
                    <a:pt x="17142" y="188"/>
                  </a:cubicBezTo>
                  <a:lnTo>
                    <a:pt x="17044" y="186"/>
                  </a:lnTo>
                  <a:cubicBezTo>
                    <a:pt x="17031" y="186"/>
                    <a:pt x="17018" y="188"/>
                    <a:pt x="17004" y="188"/>
                  </a:cubicBezTo>
                  <a:cubicBezTo>
                    <a:pt x="16991" y="188"/>
                    <a:pt x="16978" y="190"/>
                    <a:pt x="16966" y="191"/>
                  </a:cubicBezTo>
                  <a:cubicBezTo>
                    <a:pt x="16953" y="191"/>
                    <a:pt x="16941" y="190"/>
                    <a:pt x="16928" y="190"/>
                  </a:cubicBezTo>
                  <a:lnTo>
                    <a:pt x="16917" y="195"/>
                  </a:lnTo>
                  <a:cubicBezTo>
                    <a:pt x="16895" y="200"/>
                    <a:pt x="16873" y="203"/>
                    <a:pt x="16852" y="206"/>
                  </a:cubicBezTo>
                  <a:cubicBezTo>
                    <a:pt x="16822" y="205"/>
                    <a:pt x="16792" y="203"/>
                    <a:pt x="16763" y="201"/>
                  </a:cubicBezTo>
                  <a:cubicBezTo>
                    <a:pt x="16708" y="203"/>
                    <a:pt x="16653" y="206"/>
                    <a:pt x="16599" y="208"/>
                  </a:cubicBezTo>
                  <a:cubicBezTo>
                    <a:pt x="16585" y="210"/>
                    <a:pt x="16570" y="213"/>
                    <a:pt x="16557" y="215"/>
                  </a:cubicBezTo>
                  <a:cubicBezTo>
                    <a:pt x="16506" y="220"/>
                    <a:pt x="16455" y="226"/>
                    <a:pt x="16403" y="231"/>
                  </a:cubicBezTo>
                  <a:cubicBezTo>
                    <a:pt x="16401" y="232"/>
                    <a:pt x="16399" y="232"/>
                    <a:pt x="16397" y="232"/>
                  </a:cubicBezTo>
                  <a:cubicBezTo>
                    <a:pt x="16395" y="232"/>
                    <a:pt x="16393" y="232"/>
                    <a:pt x="16392" y="231"/>
                  </a:cubicBezTo>
                  <a:cubicBezTo>
                    <a:pt x="16349" y="234"/>
                    <a:pt x="16307" y="238"/>
                    <a:pt x="16264" y="241"/>
                  </a:cubicBezTo>
                  <a:cubicBezTo>
                    <a:pt x="16221" y="248"/>
                    <a:pt x="16178" y="254"/>
                    <a:pt x="16135" y="261"/>
                  </a:cubicBezTo>
                  <a:cubicBezTo>
                    <a:pt x="16118" y="263"/>
                    <a:pt x="16102" y="264"/>
                    <a:pt x="16084" y="266"/>
                  </a:cubicBezTo>
                  <a:cubicBezTo>
                    <a:pt x="16064" y="269"/>
                    <a:pt x="16042" y="273"/>
                    <a:pt x="16021" y="276"/>
                  </a:cubicBezTo>
                  <a:cubicBezTo>
                    <a:pt x="16008" y="276"/>
                    <a:pt x="15994" y="277"/>
                    <a:pt x="15983" y="277"/>
                  </a:cubicBezTo>
                  <a:cubicBezTo>
                    <a:pt x="15948" y="282"/>
                    <a:pt x="15913" y="286"/>
                    <a:pt x="15880" y="289"/>
                  </a:cubicBezTo>
                  <a:lnTo>
                    <a:pt x="15815" y="291"/>
                  </a:lnTo>
                  <a:cubicBezTo>
                    <a:pt x="15807" y="291"/>
                    <a:pt x="15799" y="292"/>
                    <a:pt x="15791" y="292"/>
                  </a:cubicBezTo>
                  <a:cubicBezTo>
                    <a:pt x="15758" y="297"/>
                    <a:pt x="15723" y="301"/>
                    <a:pt x="15688" y="306"/>
                  </a:cubicBezTo>
                  <a:cubicBezTo>
                    <a:pt x="15680" y="306"/>
                    <a:pt x="15671" y="306"/>
                    <a:pt x="15663" y="307"/>
                  </a:cubicBezTo>
                  <a:cubicBezTo>
                    <a:pt x="15647" y="307"/>
                    <a:pt x="15630" y="309"/>
                    <a:pt x="15613" y="311"/>
                  </a:cubicBezTo>
                  <a:cubicBezTo>
                    <a:pt x="15570" y="317"/>
                    <a:pt x="15527" y="324"/>
                    <a:pt x="15484" y="330"/>
                  </a:cubicBezTo>
                  <a:cubicBezTo>
                    <a:pt x="15458" y="330"/>
                    <a:pt x="15433" y="330"/>
                    <a:pt x="15407" y="329"/>
                  </a:cubicBezTo>
                  <a:cubicBezTo>
                    <a:pt x="15377" y="335"/>
                    <a:pt x="15349" y="340"/>
                    <a:pt x="15319" y="345"/>
                  </a:cubicBezTo>
                  <a:cubicBezTo>
                    <a:pt x="15301" y="349"/>
                    <a:pt x="15284" y="352"/>
                    <a:pt x="15267" y="355"/>
                  </a:cubicBezTo>
                  <a:cubicBezTo>
                    <a:pt x="15267" y="360"/>
                    <a:pt x="15266" y="364"/>
                    <a:pt x="15266" y="367"/>
                  </a:cubicBezTo>
                  <a:cubicBezTo>
                    <a:pt x="15258" y="367"/>
                    <a:pt x="15249" y="365"/>
                    <a:pt x="15241" y="364"/>
                  </a:cubicBezTo>
                  <a:cubicBezTo>
                    <a:pt x="15214" y="365"/>
                    <a:pt x="15190" y="365"/>
                    <a:pt x="15165" y="367"/>
                  </a:cubicBezTo>
                  <a:lnTo>
                    <a:pt x="15138" y="375"/>
                  </a:lnTo>
                  <a:cubicBezTo>
                    <a:pt x="15133" y="377"/>
                    <a:pt x="15130" y="378"/>
                    <a:pt x="15125" y="380"/>
                  </a:cubicBezTo>
                  <a:lnTo>
                    <a:pt x="15087" y="380"/>
                  </a:lnTo>
                  <a:lnTo>
                    <a:pt x="15089" y="383"/>
                  </a:lnTo>
                  <a:cubicBezTo>
                    <a:pt x="15089" y="383"/>
                    <a:pt x="15089" y="383"/>
                    <a:pt x="15089" y="383"/>
                  </a:cubicBezTo>
                  <a:lnTo>
                    <a:pt x="15089" y="383"/>
                  </a:lnTo>
                  <a:cubicBezTo>
                    <a:pt x="15051" y="387"/>
                    <a:pt x="15011" y="390"/>
                    <a:pt x="14973" y="392"/>
                  </a:cubicBezTo>
                  <a:cubicBezTo>
                    <a:pt x="14938" y="398"/>
                    <a:pt x="14903" y="403"/>
                    <a:pt x="14868" y="410"/>
                  </a:cubicBezTo>
                  <a:cubicBezTo>
                    <a:pt x="14849" y="408"/>
                    <a:pt x="14827" y="408"/>
                    <a:pt x="14805" y="408"/>
                  </a:cubicBezTo>
                  <a:lnTo>
                    <a:pt x="14767" y="417"/>
                  </a:lnTo>
                  <a:cubicBezTo>
                    <a:pt x="14746" y="420"/>
                    <a:pt x="14724" y="423"/>
                    <a:pt x="14703" y="426"/>
                  </a:cubicBezTo>
                  <a:cubicBezTo>
                    <a:pt x="14686" y="428"/>
                    <a:pt x="14670" y="428"/>
                    <a:pt x="14653" y="428"/>
                  </a:cubicBezTo>
                  <a:cubicBezTo>
                    <a:pt x="14613" y="443"/>
                    <a:pt x="14575" y="456"/>
                    <a:pt x="14537" y="471"/>
                  </a:cubicBezTo>
                  <a:cubicBezTo>
                    <a:pt x="14521" y="470"/>
                    <a:pt x="14503" y="470"/>
                    <a:pt x="14486" y="468"/>
                  </a:cubicBezTo>
                  <a:cubicBezTo>
                    <a:pt x="14464" y="468"/>
                    <a:pt x="14445" y="470"/>
                    <a:pt x="14423" y="470"/>
                  </a:cubicBezTo>
                  <a:cubicBezTo>
                    <a:pt x="14423" y="473"/>
                    <a:pt x="14421" y="476"/>
                    <a:pt x="14421" y="479"/>
                  </a:cubicBezTo>
                  <a:cubicBezTo>
                    <a:pt x="14397" y="479"/>
                    <a:pt x="14370" y="478"/>
                    <a:pt x="14345" y="478"/>
                  </a:cubicBezTo>
                  <a:cubicBezTo>
                    <a:pt x="14315" y="479"/>
                    <a:pt x="14286" y="481"/>
                    <a:pt x="14256" y="483"/>
                  </a:cubicBezTo>
                  <a:cubicBezTo>
                    <a:pt x="14234" y="486"/>
                    <a:pt x="14213" y="489"/>
                    <a:pt x="14191" y="493"/>
                  </a:cubicBezTo>
                  <a:cubicBezTo>
                    <a:pt x="14183" y="493"/>
                    <a:pt x="14175" y="494"/>
                    <a:pt x="14166" y="494"/>
                  </a:cubicBezTo>
                  <a:cubicBezTo>
                    <a:pt x="14115" y="501"/>
                    <a:pt x="14064" y="508"/>
                    <a:pt x="14012" y="516"/>
                  </a:cubicBezTo>
                  <a:cubicBezTo>
                    <a:pt x="13996" y="516"/>
                    <a:pt x="13978" y="518"/>
                    <a:pt x="13961" y="519"/>
                  </a:cubicBezTo>
                  <a:cubicBezTo>
                    <a:pt x="13950" y="524"/>
                    <a:pt x="13936" y="527"/>
                    <a:pt x="13923" y="531"/>
                  </a:cubicBezTo>
                  <a:cubicBezTo>
                    <a:pt x="13890" y="536"/>
                    <a:pt x="13855" y="541"/>
                    <a:pt x="13820" y="546"/>
                  </a:cubicBezTo>
                  <a:cubicBezTo>
                    <a:pt x="13771" y="554"/>
                    <a:pt x="13719" y="562"/>
                    <a:pt x="13668" y="569"/>
                  </a:cubicBezTo>
                  <a:lnTo>
                    <a:pt x="13642" y="572"/>
                  </a:lnTo>
                  <a:cubicBezTo>
                    <a:pt x="13633" y="574"/>
                    <a:pt x="13625" y="577"/>
                    <a:pt x="13617" y="579"/>
                  </a:cubicBezTo>
                  <a:cubicBezTo>
                    <a:pt x="13592" y="585"/>
                    <a:pt x="13565" y="590"/>
                    <a:pt x="13541" y="597"/>
                  </a:cubicBezTo>
                  <a:lnTo>
                    <a:pt x="13373" y="619"/>
                  </a:lnTo>
                  <a:lnTo>
                    <a:pt x="13348" y="619"/>
                  </a:lnTo>
                  <a:cubicBezTo>
                    <a:pt x="13251" y="632"/>
                    <a:pt x="13151" y="645"/>
                    <a:pt x="13054" y="660"/>
                  </a:cubicBezTo>
                  <a:cubicBezTo>
                    <a:pt x="13045" y="662"/>
                    <a:pt x="13037" y="663"/>
                    <a:pt x="13029" y="667"/>
                  </a:cubicBezTo>
                  <a:lnTo>
                    <a:pt x="13016" y="660"/>
                  </a:lnTo>
                  <a:cubicBezTo>
                    <a:pt x="12986" y="665"/>
                    <a:pt x="12956" y="670"/>
                    <a:pt x="12928" y="675"/>
                  </a:cubicBezTo>
                  <a:cubicBezTo>
                    <a:pt x="12918" y="678"/>
                    <a:pt x="12910" y="680"/>
                    <a:pt x="12901" y="683"/>
                  </a:cubicBezTo>
                  <a:cubicBezTo>
                    <a:pt x="12888" y="685"/>
                    <a:pt x="12877" y="685"/>
                    <a:pt x="12865" y="686"/>
                  </a:cubicBezTo>
                  <a:cubicBezTo>
                    <a:pt x="12860" y="690"/>
                    <a:pt x="12855" y="691"/>
                    <a:pt x="12850" y="695"/>
                  </a:cubicBezTo>
                  <a:cubicBezTo>
                    <a:pt x="12837" y="696"/>
                    <a:pt x="12825" y="698"/>
                    <a:pt x="12812" y="700"/>
                  </a:cubicBezTo>
                  <a:cubicBezTo>
                    <a:pt x="12794" y="706"/>
                    <a:pt x="12774" y="715"/>
                    <a:pt x="12756" y="723"/>
                  </a:cubicBezTo>
                  <a:cubicBezTo>
                    <a:pt x="12755" y="722"/>
                    <a:pt x="12754" y="722"/>
                    <a:pt x="12753" y="722"/>
                  </a:cubicBezTo>
                  <a:cubicBezTo>
                    <a:pt x="12751" y="722"/>
                    <a:pt x="12750" y="723"/>
                    <a:pt x="12747" y="725"/>
                  </a:cubicBezTo>
                  <a:lnTo>
                    <a:pt x="12696" y="729"/>
                  </a:lnTo>
                  <a:cubicBezTo>
                    <a:pt x="12655" y="725"/>
                    <a:pt x="12612" y="721"/>
                    <a:pt x="12569" y="716"/>
                  </a:cubicBezTo>
                  <a:cubicBezTo>
                    <a:pt x="12522" y="706"/>
                    <a:pt x="12474" y="696"/>
                    <a:pt x="12428" y="686"/>
                  </a:cubicBezTo>
                  <a:cubicBezTo>
                    <a:pt x="12380" y="685"/>
                    <a:pt x="12334" y="681"/>
                    <a:pt x="12287" y="678"/>
                  </a:cubicBezTo>
                  <a:cubicBezTo>
                    <a:pt x="12282" y="677"/>
                    <a:pt x="12279" y="675"/>
                    <a:pt x="12274" y="673"/>
                  </a:cubicBezTo>
                  <a:lnTo>
                    <a:pt x="12211" y="672"/>
                  </a:lnTo>
                  <a:cubicBezTo>
                    <a:pt x="12151" y="668"/>
                    <a:pt x="12090" y="663"/>
                    <a:pt x="12031" y="660"/>
                  </a:cubicBezTo>
                  <a:lnTo>
                    <a:pt x="12006" y="660"/>
                  </a:lnTo>
                  <a:lnTo>
                    <a:pt x="11941" y="655"/>
                  </a:lnTo>
                  <a:cubicBezTo>
                    <a:pt x="11925" y="652"/>
                    <a:pt x="11908" y="650"/>
                    <a:pt x="11890" y="647"/>
                  </a:cubicBezTo>
                  <a:cubicBezTo>
                    <a:pt x="11865" y="645"/>
                    <a:pt x="11840" y="645"/>
                    <a:pt x="11814" y="643"/>
                  </a:cubicBezTo>
                  <a:cubicBezTo>
                    <a:pt x="11797" y="640"/>
                    <a:pt x="11779" y="637"/>
                    <a:pt x="11762" y="633"/>
                  </a:cubicBezTo>
                  <a:cubicBezTo>
                    <a:pt x="11741" y="630"/>
                    <a:pt x="11719" y="627"/>
                    <a:pt x="11699" y="624"/>
                  </a:cubicBezTo>
                  <a:cubicBezTo>
                    <a:pt x="11681" y="622"/>
                    <a:pt x="11665" y="622"/>
                    <a:pt x="11648" y="622"/>
                  </a:cubicBezTo>
                  <a:cubicBezTo>
                    <a:pt x="11562" y="617"/>
                    <a:pt x="11478" y="612"/>
                    <a:pt x="11391" y="609"/>
                  </a:cubicBezTo>
                  <a:cubicBezTo>
                    <a:pt x="11348" y="602"/>
                    <a:pt x="11305" y="594"/>
                    <a:pt x="11262" y="587"/>
                  </a:cubicBezTo>
                  <a:cubicBezTo>
                    <a:pt x="11237" y="587"/>
                    <a:pt x="11213" y="585"/>
                    <a:pt x="11188" y="584"/>
                  </a:cubicBezTo>
                  <a:cubicBezTo>
                    <a:pt x="11118" y="589"/>
                    <a:pt x="11050" y="592"/>
                    <a:pt x="10982" y="595"/>
                  </a:cubicBezTo>
                  <a:cubicBezTo>
                    <a:pt x="10979" y="597"/>
                    <a:pt x="10974" y="597"/>
                    <a:pt x="10969" y="597"/>
                  </a:cubicBezTo>
                  <a:lnTo>
                    <a:pt x="10958" y="605"/>
                  </a:lnTo>
                  <a:cubicBezTo>
                    <a:pt x="10949" y="607"/>
                    <a:pt x="10941" y="609"/>
                    <a:pt x="10933" y="610"/>
                  </a:cubicBezTo>
                  <a:cubicBezTo>
                    <a:pt x="10888" y="652"/>
                    <a:pt x="10858" y="705"/>
                    <a:pt x="10790" y="728"/>
                  </a:cubicBezTo>
                  <a:cubicBezTo>
                    <a:pt x="10737" y="748"/>
                    <a:pt x="10698" y="804"/>
                    <a:pt x="10653" y="845"/>
                  </a:cubicBezTo>
                  <a:cubicBezTo>
                    <a:pt x="10627" y="869"/>
                    <a:pt x="10600" y="893"/>
                    <a:pt x="10574" y="918"/>
                  </a:cubicBezTo>
                  <a:cubicBezTo>
                    <a:pt x="10560" y="938"/>
                    <a:pt x="10547" y="960"/>
                    <a:pt x="10534" y="979"/>
                  </a:cubicBezTo>
                  <a:cubicBezTo>
                    <a:pt x="10516" y="1024"/>
                    <a:pt x="10504" y="1074"/>
                    <a:pt x="10478" y="1114"/>
                  </a:cubicBezTo>
                  <a:cubicBezTo>
                    <a:pt x="10456" y="1143"/>
                    <a:pt x="10415" y="1162"/>
                    <a:pt x="10381" y="1185"/>
                  </a:cubicBezTo>
                  <a:cubicBezTo>
                    <a:pt x="10368" y="1185"/>
                    <a:pt x="10357" y="1186"/>
                    <a:pt x="10343" y="1186"/>
                  </a:cubicBezTo>
                  <a:cubicBezTo>
                    <a:pt x="10343" y="1186"/>
                    <a:pt x="10343" y="1186"/>
                    <a:pt x="10343" y="1186"/>
                  </a:cubicBezTo>
                  <a:lnTo>
                    <a:pt x="10343" y="1186"/>
                  </a:lnTo>
                  <a:cubicBezTo>
                    <a:pt x="10295" y="1198"/>
                    <a:pt x="10249" y="1210"/>
                    <a:pt x="10201" y="1220"/>
                  </a:cubicBezTo>
                  <a:cubicBezTo>
                    <a:pt x="10189" y="1221"/>
                    <a:pt x="10176" y="1221"/>
                    <a:pt x="10165" y="1223"/>
                  </a:cubicBezTo>
                  <a:cubicBezTo>
                    <a:pt x="10143" y="1226"/>
                    <a:pt x="10122" y="1230"/>
                    <a:pt x="10100" y="1234"/>
                  </a:cubicBezTo>
                  <a:lnTo>
                    <a:pt x="9984" y="1271"/>
                  </a:lnTo>
                  <a:cubicBezTo>
                    <a:pt x="9948" y="1276"/>
                    <a:pt x="9910" y="1281"/>
                    <a:pt x="9873" y="1286"/>
                  </a:cubicBezTo>
                  <a:cubicBezTo>
                    <a:pt x="9868" y="1289"/>
                    <a:pt x="9863" y="1291"/>
                    <a:pt x="9858" y="1294"/>
                  </a:cubicBezTo>
                  <a:cubicBezTo>
                    <a:pt x="9850" y="1296"/>
                    <a:pt x="9842" y="1297"/>
                    <a:pt x="9833" y="1299"/>
                  </a:cubicBezTo>
                  <a:cubicBezTo>
                    <a:pt x="9828" y="1301"/>
                    <a:pt x="9825" y="1302"/>
                    <a:pt x="9820" y="1304"/>
                  </a:cubicBezTo>
                  <a:cubicBezTo>
                    <a:pt x="9805" y="1311"/>
                    <a:pt x="9792" y="1316"/>
                    <a:pt x="9777" y="1321"/>
                  </a:cubicBezTo>
                  <a:cubicBezTo>
                    <a:pt x="9714" y="1335"/>
                    <a:pt x="9651" y="1349"/>
                    <a:pt x="9588" y="1364"/>
                  </a:cubicBezTo>
                  <a:cubicBezTo>
                    <a:pt x="9537" y="1372"/>
                    <a:pt x="9486" y="1380"/>
                    <a:pt x="9436" y="1387"/>
                  </a:cubicBezTo>
                  <a:cubicBezTo>
                    <a:pt x="9388" y="1400"/>
                    <a:pt x="9342" y="1413"/>
                    <a:pt x="9295" y="1425"/>
                  </a:cubicBezTo>
                  <a:cubicBezTo>
                    <a:pt x="9277" y="1430"/>
                    <a:pt x="9261" y="1435"/>
                    <a:pt x="9244" y="1438"/>
                  </a:cubicBezTo>
                  <a:cubicBezTo>
                    <a:pt x="9218" y="1446"/>
                    <a:pt x="9193" y="1453"/>
                    <a:pt x="9166" y="1461"/>
                  </a:cubicBezTo>
                  <a:cubicBezTo>
                    <a:pt x="9128" y="1470"/>
                    <a:pt x="9090" y="1480"/>
                    <a:pt x="9052" y="1489"/>
                  </a:cubicBezTo>
                  <a:cubicBezTo>
                    <a:pt x="9014" y="1501"/>
                    <a:pt x="8976" y="1513"/>
                    <a:pt x="8936" y="1524"/>
                  </a:cubicBezTo>
                  <a:cubicBezTo>
                    <a:pt x="8911" y="1531"/>
                    <a:pt x="8886" y="1536"/>
                    <a:pt x="8862" y="1541"/>
                  </a:cubicBezTo>
                  <a:cubicBezTo>
                    <a:pt x="8857" y="1544"/>
                    <a:pt x="8853" y="1546"/>
                    <a:pt x="8848" y="1549"/>
                  </a:cubicBezTo>
                  <a:cubicBezTo>
                    <a:pt x="8838" y="1551"/>
                    <a:pt x="8830" y="1552"/>
                    <a:pt x="8822" y="1554"/>
                  </a:cubicBezTo>
                  <a:cubicBezTo>
                    <a:pt x="8809" y="1557"/>
                    <a:pt x="8795" y="1561"/>
                    <a:pt x="8784" y="1564"/>
                  </a:cubicBezTo>
                  <a:cubicBezTo>
                    <a:pt x="8775" y="1566"/>
                    <a:pt x="8767" y="1566"/>
                    <a:pt x="8761" y="1566"/>
                  </a:cubicBezTo>
                  <a:cubicBezTo>
                    <a:pt x="8756" y="1569"/>
                    <a:pt x="8751" y="1571"/>
                    <a:pt x="8746" y="1574"/>
                  </a:cubicBezTo>
                  <a:cubicBezTo>
                    <a:pt x="8732" y="1576"/>
                    <a:pt x="8721" y="1579"/>
                    <a:pt x="8708" y="1581"/>
                  </a:cubicBezTo>
                  <a:cubicBezTo>
                    <a:pt x="8708" y="1584"/>
                    <a:pt x="8708" y="1589"/>
                    <a:pt x="8706" y="1592"/>
                  </a:cubicBezTo>
                  <a:cubicBezTo>
                    <a:pt x="8681" y="1599"/>
                    <a:pt x="8655" y="1607"/>
                    <a:pt x="8628" y="1614"/>
                  </a:cubicBezTo>
                  <a:cubicBezTo>
                    <a:pt x="8573" y="1625"/>
                    <a:pt x="8519" y="1638"/>
                    <a:pt x="8463" y="1652"/>
                  </a:cubicBezTo>
                  <a:cubicBezTo>
                    <a:pt x="8443" y="1655"/>
                    <a:pt x="8423" y="1657"/>
                    <a:pt x="8401" y="1660"/>
                  </a:cubicBezTo>
                  <a:cubicBezTo>
                    <a:pt x="8393" y="1667"/>
                    <a:pt x="8383" y="1673"/>
                    <a:pt x="8373" y="1680"/>
                  </a:cubicBezTo>
                  <a:cubicBezTo>
                    <a:pt x="8352" y="1683"/>
                    <a:pt x="8332" y="1688"/>
                    <a:pt x="8310" y="1691"/>
                  </a:cubicBezTo>
                  <a:cubicBezTo>
                    <a:pt x="8289" y="1696"/>
                    <a:pt x="8267" y="1701"/>
                    <a:pt x="8247" y="1706"/>
                  </a:cubicBezTo>
                  <a:cubicBezTo>
                    <a:pt x="8242" y="1708"/>
                    <a:pt x="8239" y="1710"/>
                    <a:pt x="8234" y="1711"/>
                  </a:cubicBezTo>
                  <a:cubicBezTo>
                    <a:pt x="8222" y="1715"/>
                    <a:pt x="8209" y="1716"/>
                    <a:pt x="8198" y="1720"/>
                  </a:cubicBezTo>
                  <a:cubicBezTo>
                    <a:pt x="8193" y="1723"/>
                    <a:pt x="8188" y="1725"/>
                    <a:pt x="8183" y="1728"/>
                  </a:cubicBezTo>
                  <a:cubicBezTo>
                    <a:pt x="8050" y="1763"/>
                    <a:pt x="7919" y="1799"/>
                    <a:pt x="7787" y="1834"/>
                  </a:cubicBezTo>
                  <a:cubicBezTo>
                    <a:pt x="7782" y="1839"/>
                    <a:pt x="7779" y="1842"/>
                    <a:pt x="7774" y="1847"/>
                  </a:cubicBezTo>
                  <a:cubicBezTo>
                    <a:pt x="7770" y="1849"/>
                    <a:pt x="7765" y="1850"/>
                    <a:pt x="7762" y="1854"/>
                  </a:cubicBezTo>
                  <a:cubicBezTo>
                    <a:pt x="7752" y="1855"/>
                    <a:pt x="7742" y="1857"/>
                    <a:pt x="7734" y="1859"/>
                  </a:cubicBezTo>
                  <a:lnTo>
                    <a:pt x="7729" y="1864"/>
                  </a:lnTo>
                  <a:lnTo>
                    <a:pt x="7724" y="1862"/>
                  </a:lnTo>
                  <a:cubicBezTo>
                    <a:pt x="7661" y="1879"/>
                    <a:pt x="7598" y="1895"/>
                    <a:pt x="7535" y="1912"/>
                  </a:cubicBezTo>
                  <a:lnTo>
                    <a:pt x="7517" y="1922"/>
                  </a:lnTo>
                  <a:lnTo>
                    <a:pt x="7515" y="1922"/>
                  </a:lnTo>
                  <a:lnTo>
                    <a:pt x="7479" y="1933"/>
                  </a:lnTo>
                  <a:cubicBezTo>
                    <a:pt x="7449" y="1943"/>
                    <a:pt x="7419" y="1951"/>
                    <a:pt x="7390" y="1961"/>
                  </a:cubicBezTo>
                  <a:cubicBezTo>
                    <a:pt x="7381" y="1965"/>
                    <a:pt x="7373" y="1968"/>
                    <a:pt x="7365" y="1970"/>
                  </a:cubicBezTo>
                  <a:cubicBezTo>
                    <a:pt x="7360" y="1971"/>
                    <a:pt x="7355" y="1973"/>
                    <a:pt x="7350" y="1973"/>
                  </a:cubicBezTo>
                  <a:cubicBezTo>
                    <a:pt x="7330" y="1981"/>
                    <a:pt x="7309" y="1988"/>
                    <a:pt x="7289" y="1994"/>
                  </a:cubicBezTo>
                  <a:lnTo>
                    <a:pt x="7260" y="1999"/>
                  </a:lnTo>
                  <a:cubicBezTo>
                    <a:pt x="7257" y="2001"/>
                    <a:pt x="7254" y="2003"/>
                    <a:pt x="7251" y="2004"/>
                  </a:cubicBezTo>
                  <a:cubicBezTo>
                    <a:pt x="7241" y="2006"/>
                    <a:pt x="7232" y="2009"/>
                    <a:pt x="7222" y="2011"/>
                  </a:cubicBezTo>
                  <a:lnTo>
                    <a:pt x="7133" y="2044"/>
                  </a:lnTo>
                  <a:lnTo>
                    <a:pt x="7107" y="2049"/>
                  </a:lnTo>
                  <a:cubicBezTo>
                    <a:pt x="7068" y="2061"/>
                    <a:pt x="7030" y="2072"/>
                    <a:pt x="6992" y="2084"/>
                  </a:cubicBezTo>
                  <a:lnTo>
                    <a:pt x="6949" y="2090"/>
                  </a:lnTo>
                  <a:cubicBezTo>
                    <a:pt x="6938" y="2097"/>
                    <a:pt x="6928" y="2104"/>
                    <a:pt x="6916" y="2110"/>
                  </a:cubicBezTo>
                  <a:lnTo>
                    <a:pt x="6507" y="2239"/>
                  </a:lnTo>
                  <a:cubicBezTo>
                    <a:pt x="6418" y="2271"/>
                    <a:pt x="6328" y="2301"/>
                    <a:pt x="6239" y="2331"/>
                  </a:cubicBezTo>
                  <a:cubicBezTo>
                    <a:pt x="6231" y="2334"/>
                    <a:pt x="6221" y="2337"/>
                    <a:pt x="6212" y="2340"/>
                  </a:cubicBezTo>
                  <a:cubicBezTo>
                    <a:pt x="6179" y="2354"/>
                    <a:pt x="6145" y="2367"/>
                    <a:pt x="6110" y="2382"/>
                  </a:cubicBezTo>
                  <a:cubicBezTo>
                    <a:pt x="6106" y="2382"/>
                    <a:pt x="6102" y="2384"/>
                    <a:pt x="6097" y="2384"/>
                  </a:cubicBezTo>
                  <a:lnTo>
                    <a:pt x="6098" y="2379"/>
                  </a:lnTo>
                  <a:lnTo>
                    <a:pt x="6098" y="2379"/>
                  </a:lnTo>
                  <a:cubicBezTo>
                    <a:pt x="6090" y="2384"/>
                    <a:pt x="6082" y="2387"/>
                    <a:pt x="6073" y="2390"/>
                  </a:cubicBezTo>
                  <a:cubicBezTo>
                    <a:pt x="6073" y="2390"/>
                    <a:pt x="6073" y="2390"/>
                    <a:pt x="6073" y="2390"/>
                  </a:cubicBezTo>
                  <a:lnTo>
                    <a:pt x="6073" y="2390"/>
                  </a:lnTo>
                  <a:cubicBezTo>
                    <a:pt x="5996" y="2420"/>
                    <a:pt x="5918" y="2451"/>
                    <a:pt x="5838" y="2481"/>
                  </a:cubicBezTo>
                  <a:cubicBezTo>
                    <a:pt x="5827" y="2483"/>
                    <a:pt x="5815" y="2486"/>
                    <a:pt x="5803" y="2488"/>
                  </a:cubicBezTo>
                  <a:cubicBezTo>
                    <a:pt x="5797" y="2491"/>
                    <a:pt x="5790" y="2494"/>
                    <a:pt x="5782" y="2498"/>
                  </a:cubicBezTo>
                  <a:cubicBezTo>
                    <a:pt x="5769" y="2504"/>
                    <a:pt x="5755" y="2511"/>
                    <a:pt x="5741" y="2518"/>
                  </a:cubicBezTo>
                  <a:cubicBezTo>
                    <a:pt x="5741" y="2518"/>
                    <a:pt x="5741" y="2518"/>
                    <a:pt x="5741" y="2518"/>
                  </a:cubicBezTo>
                  <a:lnTo>
                    <a:pt x="5741" y="2518"/>
                  </a:lnTo>
                  <a:cubicBezTo>
                    <a:pt x="5689" y="2534"/>
                    <a:pt x="5636" y="2552"/>
                    <a:pt x="5583" y="2571"/>
                  </a:cubicBezTo>
                  <a:lnTo>
                    <a:pt x="5547" y="2584"/>
                  </a:lnTo>
                  <a:cubicBezTo>
                    <a:pt x="5539" y="2589"/>
                    <a:pt x="5530" y="2594"/>
                    <a:pt x="5522" y="2599"/>
                  </a:cubicBezTo>
                  <a:cubicBezTo>
                    <a:pt x="5395" y="2642"/>
                    <a:pt x="5267" y="2687"/>
                    <a:pt x="5140" y="2731"/>
                  </a:cubicBezTo>
                  <a:cubicBezTo>
                    <a:pt x="5133" y="2733"/>
                    <a:pt x="5128" y="2743"/>
                    <a:pt x="5123" y="2749"/>
                  </a:cubicBezTo>
                  <a:cubicBezTo>
                    <a:pt x="5116" y="2751"/>
                    <a:pt x="5108" y="2753"/>
                    <a:pt x="5101" y="2756"/>
                  </a:cubicBezTo>
                  <a:cubicBezTo>
                    <a:pt x="5096" y="2758"/>
                    <a:pt x="5092" y="2761"/>
                    <a:pt x="5088" y="2764"/>
                  </a:cubicBezTo>
                  <a:cubicBezTo>
                    <a:pt x="5072" y="2769"/>
                    <a:pt x="5053" y="2776"/>
                    <a:pt x="5037" y="2781"/>
                  </a:cubicBezTo>
                  <a:cubicBezTo>
                    <a:pt x="5036" y="2781"/>
                    <a:pt x="5035" y="2782"/>
                    <a:pt x="5035" y="2782"/>
                  </a:cubicBezTo>
                  <a:lnTo>
                    <a:pt x="5035" y="2782"/>
                  </a:lnTo>
                  <a:cubicBezTo>
                    <a:pt x="5030" y="2781"/>
                    <a:pt x="5027" y="2781"/>
                    <a:pt x="5022" y="2779"/>
                  </a:cubicBezTo>
                  <a:cubicBezTo>
                    <a:pt x="5022" y="2782"/>
                    <a:pt x="5022" y="2786"/>
                    <a:pt x="5021" y="2789"/>
                  </a:cubicBezTo>
                  <a:lnTo>
                    <a:pt x="4999" y="2789"/>
                  </a:lnTo>
                  <a:cubicBezTo>
                    <a:pt x="4991" y="2792"/>
                    <a:pt x="4981" y="2796"/>
                    <a:pt x="4972" y="2799"/>
                  </a:cubicBezTo>
                  <a:cubicBezTo>
                    <a:pt x="4966" y="2801"/>
                    <a:pt x="4959" y="2802"/>
                    <a:pt x="4951" y="2804"/>
                  </a:cubicBezTo>
                  <a:cubicBezTo>
                    <a:pt x="4946" y="2807"/>
                    <a:pt x="4941" y="2811"/>
                    <a:pt x="4934" y="2814"/>
                  </a:cubicBezTo>
                  <a:cubicBezTo>
                    <a:pt x="4918" y="2819"/>
                    <a:pt x="4901" y="2826"/>
                    <a:pt x="4886" y="2832"/>
                  </a:cubicBezTo>
                  <a:cubicBezTo>
                    <a:pt x="4871" y="2839"/>
                    <a:pt x="4858" y="2847"/>
                    <a:pt x="4845" y="2854"/>
                  </a:cubicBezTo>
                  <a:cubicBezTo>
                    <a:pt x="4790" y="2875"/>
                    <a:pt x="4734" y="2897"/>
                    <a:pt x="4679" y="2920"/>
                  </a:cubicBezTo>
                  <a:cubicBezTo>
                    <a:pt x="4646" y="2933"/>
                    <a:pt x="4611" y="2945"/>
                    <a:pt x="4578" y="2958"/>
                  </a:cubicBezTo>
                  <a:cubicBezTo>
                    <a:pt x="4570" y="2961"/>
                    <a:pt x="4563" y="2966"/>
                    <a:pt x="4555" y="2970"/>
                  </a:cubicBezTo>
                  <a:cubicBezTo>
                    <a:pt x="4550" y="2973"/>
                    <a:pt x="4543" y="2976"/>
                    <a:pt x="4539" y="2980"/>
                  </a:cubicBezTo>
                  <a:cubicBezTo>
                    <a:pt x="4534" y="2980"/>
                    <a:pt x="4530" y="2981"/>
                    <a:pt x="4525" y="2981"/>
                  </a:cubicBezTo>
                  <a:cubicBezTo>
                    <a:pt x="4524" y="2983"/>
                    <a:pt x="4523" y="2984"/>
                    <a:pt x="4521" y="2984"/>
                  </a:cubicBezTo>
                  <a:cubicBezTo>
                    <a:pt x="4520" y="2984"/>
                    <a:pt x="4519" y="2984"/>
                    <a:pt x="4519" y="2983"/>
                  </a:cubicBezTo>
                  <a:cubicBezTo>
                    <a:pt x="4504" y="2990"/>
                    <a:pt x="4489" y="2998"/>
                    <a:pt x="4474" y="3006"/>
                  </a:cubicBezTo>
                  <a:cubicBezTo>
                    <a:pt x="4441" y="3018"/>
                    <a:pt x="4406" y="3031"/>
                    <a:pt x="4371" y="3044"/>
                  </a:cubicBezTo>
                  <a:cubicBezTo>
                    <a:pt x="4363" y="3047"/>
                    <a:pt x="4355" y="3052"/>
                    <a:pt x="4346" y="3056"/>
                  </a:cubicBezTo>
                  <a:cubicBezTo>
                    <a:pt x="4330" y="3066"/>
                    <a:pt x="4312" y="3074"/>
                    <a:pt x="4295" y="3084"/>
                  </a:cubicBezTo>
                  <a:lnTo>
                    <a:pt x="4293" y="3085"/>
                  </a:lnTo>
                  <a:lnTo>
                    <a:pt x="4293" y="3085"/>
                  </a:lnTo>
                  <a:cubicBezTo>
                    <a:pt x="4288" y="3084"/>
                    <a:pt x="4283" y="3084"/>
                    <a:pt x="4280" y="3082"/>
                  </a:cubicBezTo>
                  <a:cubicBezTo>
                    <a:pt x="4279" y="3087"/>
                    <a:pt x="4277" y="3090"/>
                    <a:pt x="4276" y="3094"/>
                  </a:cubicBezTo>
                  <a:lnTo>
                    <a:pt x="4274" y="3094"/>
                  </a:lnTo>
                  <a:lnTo>
                    <a:pt x="4270" y="3095"/>
                  </a:lnTo>
                  <a:cubicBezTo>
                    <a:pt x="4254" y="3100"/>
                    <a:pt x="4236" y="3105"/>
                    <a:pt x="4219" y="3110"/>
                  </a:cubicBezTo>
                  <a:cubicBezTo>
                    <a:pt x="4207" y="3114"/>
                    <a:pt x="4194" y="3119"/>
                    <a:pt x="4181" y="3124"/>
                  </a:cubicBezTo>
                  <a:cubicBezTo>
                    <a:pt x="4120" y="3158"/>
                    <a:pt x="4057" y="3195"/>
                    <a:pt x="3994" y="3230"/>
                  </a:cubicBezTo>
                  <a:cubicBezTo>
                    <a:pt x="3984" y="3233"/>
                    <a:pt x="3974" y="3235"/>
                    <a:pt x="3964" y="3236"/>
                  </a:cubicBezTo>
                  <a:cubicBezTo>
                    <a:pt x="3916" y="3253"/>
                    <a:pt x="3870" y="3269"/>
                    <a:pt x="3823" y="3286"/>
                  </a:cubicBezTo>
                  <a:cubicBezTo>
                    <a:pt x="3813" y="3291"/>
                    <a:pt x="3805" y="3294"/>
                    <a:pt x="3797" y="3299"/>
                  </a:cubicBezTo>
                  <a:cubicBezTo>
                    <a:pt x="3793" y="3302"/>
                    <a:pt x="3790" y="3304"/>
                    <a:pt x="3785" y="3307"/>
                  </a:cubicBezTo>
                  <a:lnTo>
                    <a:pt x="3724" y="3327"/>
                  </a:lnTo>
                  <a:cubicBezTo>
                    <a:pt x="3684" y="3350"/>
                    <a:pt x="3643" y="3374"/>
                    <a:pt x="3603" y="3398"/>
                  </a:cubicBezTo>
                  <a:cubicBezTo>
                    <a:pt x="3602" y="3399"/>
                    <a:pt x="3602" y="3400"/>
                    <a:pt x="3601" y="3400"/>
                  </a:cubicBezTo>
                  <a:lnTo>
                    <a:pt x="3601" y="3400"/>
                  </a:lnTo>
                  <a:lnTo>
                    <a:pt x="3596" y="3398"/>
                  </a:lnTo>
                  <a:lnTo>
                    <a:pt x="3595" y="3403"/>
                  </a:lnTo>
                  <a:cubicBezTo>
                    <a:pt x="3596" y="3403"/>
                    <a:pt x="3596" y="3403"/>
                    <a:pt x="3597" y="3402"/>
                  </a:cubicBezTo>
                  <a:lnTo>
                    <a:pt x="3597" y="3402"/>
                  </a:lnTo>
                  <a:lnTo>
                    <a:pt x="3595" y="3405"/>
                  </a:lnTo>
                  <a:cubicBezTo>
                    <a:pt x="3538" y="3433"/>
                    <a:pt x="3482" y="3461"/>
                    <a:pt x="3424" y="3490"/>
                  </a:cubicBezTo>
                  <a:cubicBezTo>
                    <a:pt x="3356" y="3523"/>
                    <a:pt x="3288" y="3557"/>
                    <a:pt x="3221" y="3591"/>
                  </a:cubicBezTo>
                  <a:cubicBezTo>
                    <a:pt x="3212" y="3594"/>
                    <a:pt x="3204" y="3599"/>
                    <a:pt x="3196" y="3602"/>
                  </a:cubicBezTo>
                  <a:cubicBezTo>
                    <a:pt x="3144" y="3629"/>
                    <a:pt x="3093" y="3655"/>
                    <a:pt x="3043" y="3682"/>
                  </a:cubicBezTo>
                  <a:cubicBezTo>
                    <a:pt x="3030" y="3685"/>
                    <a:pt x="3017" y="3690"/>
                    <a:pt x="3004" y="3693"/>
                  </a:cubicBezTo>
                  <a:cubicBezTo>
                    <a:pt x="3003" y="3694"/>
                    <a:pt x="3001" y="3696"/>
                    <a:pt x="2998" y="3696"/>
                  </a:cubicBezTo>
                  <a:cubicBezTo>
                    <a:pt x="2997" y="3696"/>
                    <a:pt x="2995" y="3695"/>
                    <a:pt x="2994" y="3695"/>
                  </a:cubicBezTo>
                  <a:cubicBezTo>
                    <a:pt x="2913" y="3741"/>
                    <a:pt x="2833" y="3788"/>
                    <a:pt x="2752" y="3834"/>
                  </a:cubicBezTo>
                  <a:cubicBezTo>
                    <a:pt x="2596" y="3922"/>
                    <a:pt x="2437" y="4006"/>
                    <a:pt x="2285" y="4102"/>
                  </a:cubicBezTo>
                  <a:cubicBezTo>
                    <a:pt x="2080" y="4230"/>
                    <a:pt x="1881" y="4367"/>
                    <a:pt x="1679" y="4503"/>
                  </a:cubicBezTo>
                  <a:cubicBezTo>
                    <a:pt x="1633" y="4534"/>
                    <a:pt x="1590" y="4574"/>
                    <a:pt x="1545" y="4610"/>
                  </a:cubicBezTo>
                  <a:cubicBezTo>
                    <a:pt x="1538" y="4612"/>
                    <a:pt x="1530" y="4614"/>
                    <a:pt x="1522" y="4615"/>
                  </a:cubicBezTo>
                  <a:cubicBezTo>
                    <a:pt x="1519" y="4619"/>
                    <a:pt x="1514" y="4622"/>
                    <a:pt x="1509" y="4625"/>
                  </a:cubicBezTo>
                  <a:cubicBezTo>
                    <a:pt x="1504" y="4629"/>
                    <a:pt x="1500" y="4634"/>
                    <a:pt x="1495" y="4637"/>
                  </a:cubicBezTo>
                  <a:cubicBezTo>
                    <a:pt x="1482" y="4650"/>
                    <a:pt x="1469" y="4662"/>
                    <a:pt x="1456" y="4673"/>
                  </a:cubicBezTo>
                  <a:cubicBezTo>
                    <a:pt x="1418" y="4703"/>
                    <a:pt x="1379" y="4735"/>
                    <a:pt x="1341" y="4764"/>
                  </a:cubicBezTo>
                  <a:cubicBezTo>
                    <a:pt x="1322" y="4778"/>
                    <a:pt x="1300" y="4791"/>
                    <a:pt x="1280" y="4804"/>
                  </a:cubicBezTo>
                  <a:cubicBezTo>
                    <a:pt x="1153" y="4928"/>
                    <a:pt x="1017" y="5046"/>
                    <a:pt x="899" y="5178"/>
                  </a:cubicBezTo>
                  <a:cubicBezTo>
                    <a:pt x="749" y="5344"/>
                    <a:pt x="613" y="5523"/>
                    <a:pt x="470" y="5695"/>
                  </a:cubicBezTo>
                  <a:cubicBezTo>
                    <a:pt x="456" y="5713"/>
                    <a:pt x="437" y="5730"/>
                    <a:pt x="426" y="5748"/>
                  </a:cubicBezTo>
                  <a:cubicBezTo>
                    <a:pt x="371" y="5839"/>
                    <a:pt x="318" y="5932"/>
                    <a:pt x="265" y="6023"/>
                  </a:cubicBezTo>
                  <a:cubicBezTo>
                    <a:pt x="262" y="6029"/>
                    <a:pt x="257" y="6034"/>
                    <a:pt x="254" y="6041"/>
                  </a:cubicBezTo>
                  <a:cubicBezTo>
                    <a:pt x="202" y="6163"/>
                    <a:pt x="151" y="6288"/>
                    <a:pt x="100" y="6410"/>
                  </a:cubicBezTo>
                  <a:cubicBezTo>
                    <a:pt x="78" y="6528"/>
                    <a:pt x="60" y="6644"/>
                    <a:pt x="33" y="6760"/>
                  </a:cubicBezTo>
                  <a:cubicBezTo>
                    <a:pt x="5" y="6884"/>
                    <a:pt x="0" y="7005"/>
                    <a:pt x="42" y="7129"/>
                  </a:cubicBezTo>
                  <a:cubicBezTo>
                    <a:pt x="58" y="7175"/>
                    <a:pt x="57" y="7228"/>
                    <a:pt x="62" y="7278"/>
                  </a:cubicBezTo>
                  <a:cubicBezTo>
                    <a:pt x="71" y="7308"/>
                    <a:pt x="81" y="7337"/>
                    <a:pt x="91" y="7367"/>
                  </a:cubicBezTo>
                  <a:lnTo>
                    <a:pt x="166" y="7519"/>
                  </a:lnTo>
                  <a:cubicBezTo>
                    <a:pt x="167" y="7523"/>
                    <a:pt x="167" y="7526"/>
                    <a:pt x="167" y="7529"/>
                  </a:cubicBezTo>
                  <a:cubicBezTo>
                    <a:pt x="187" y="7561"/>
                    <a:pt x="207" y="7591"/>
                    <a:pt x="229" y="7622"/>
                  </a:cubicBezTo>
                  <a:cubicBezTo>
                    <a:pt x="235" y="7634"/>
                    <a:pt x="242" y="7645"/>
                    <a:pt x="249" y="7657"/>
                  </a:cubicBezTo>
                  <a:cubicBezTo>
                    <a:pt x="300" y="7710"/>
                    <a:pt x="355" y="7760"/>
                    <a:pt x="401" y="7816"/>
                  </a:cubicBezTo>
                  <a:cubicBezTo>
                    <a:pt x="535" y="7978"/>
                    <a:pt x="706" y="8096"/>
                    <a:pt x="874" y="8218"/>
                  </a:cubicBezTo>
                  <a:cubicBezTo>
                    <a:pt x="891" y="8230"/>
                    <a:pt x="906" y="8245"/>
                    <a:pt x="922" y="8260"/>
                  </a:cubicBezTo>
                  <a:cubicBezTo>
                    <a:pt x="929" y="8263"/>
                    <a:pt x="937" y="8268"/>
                    <a:pt x="946" y="8273"/>
                  </a:cubicBezTo>
                  <a:cubicBezTo>
                    <a:pt x="984" y="8298"/>
                    <a:pt x="1023" y="8322"/>
                    <a:pt x="1062" y="8347"/>
                  </a:cubicBezTo>
                  <a:cubicBezTo>
                    <a:pt x="1070" y="8352"/>
                    <a:pt x="1078" y="8357"/>
                    <a:pt x="1086" y="8362"/>
                  </a:cubicBezTo>
                  <a:cubicBezTo>
                    <a:pt x="1108" y="8374"/>
                    <a:pt x="1129" y="8387"/>
                    <a:pt x="1151" y="8399"/>
                  </a:cubicBezTo>
                  <a:cubicBezTo>
                    <a:pt x="1172" y="8410"/>
                    <a:pt x="1194" y="8423"/>
                    <a:pt x="1216" y="8435"/>
                  </a:cubicBezTo>
                  <a:cubicBezTo>
                    <a:pt x="1254" y="8457"/>
                    <a:pt x="1292" y="8480"/>
                    <a:pt x="1331" y="8501"/>
                  </a:cubicBezTo>
                  <a:cubicBezTo>
                    <a:pt x="1370" y="8520"/>
                    <a:pt x="1406" y="8538"/>
                    <a:pt x="1444" y="8556"/>
                  </a:cubicBezTo>
                  <a:lnTo>
                    <a:pt x="1537" y="8602"/>
                  </a:lnTo>
                  <a:cubicBezTo>
                    <a:pt x="1543" y="8607"/>
                    <a:pt x="1552" y="8611"/>
                    <a:pt x="1560" y="8614"/>
                  </a:cubicBezTo>
                  <a:cubicBezTo>
                    <a:pt x="1595" y="8632"/>
                    <a:pt x="1628" y="8649"/>
                    <a:pt x="1663" y="8665"/>
                  </a:cubicBezTo>
                  <a:cubicBezTo>
                    <a:pt x="1701" y="8683"/>
                    <a:pt x="1739" y="8700"/>
                    <a:pt x="1777" y="8718"/>
                  </a:cubicBezTo>
                  <a:cubicBezTo>
                    <a:pt x="1815" y="8735"/>
                    <a:pt x="1855" y="8751"/>
                    <a:pt x="1894" y="8768"/>
                  </a:cubicBezTo>
                  <a:cubicBezTo>
                    <a:pt x="1898" y="8768"/>
                    <a:pt x="1901" y="8770"/>
                    <a:pt x="1904" y="8771"/>
                  </a:cubicBezTo>
                  <a:cubicBezTo>
                    <a:pt x="2062" y="8836"/>
                    <a:pt x="2221" y="8899"/>
                    <a:pt x="2378" y="8963"/>
                  </a:cubicBezTo>
                  <a:cubicBezTo>
                    <a:pt x="2502" y="9006"/>
                    <a:pt x="2626" y="9051"/>
                    <a:pt x="2750" y="9096"/>
                  </a:cubicBezTo>
                  <a:cubicBezTo>
                    <a:pt x="2764" y="9101"/>
                    <a:pt x="2777" y="9106"/>
                    <a:pt x="2792" y="9111"/>
                  </a:cubicBezTo>
                  <a:cubicBezTo>
                    <a:pt x="2813" y="9116"/>
                    <a:pt x="2838" y="9117"/>
                    <a:pt x="2860" y="9125"/>
                  </a:cubicBezTo>
                  <a:cubicBezTo>
                    <a:pt x="2981" y="9164"/>
                    <a:pt x="3101" y="9205"/>
                    <a:pt x="3222" y="9245"/>
                  </a:cubicBezTo>
                  <a:cubicBezTo>
                    <a:pt x="3244" y="9251"/>
                    <a:pt x="3265" y="9258"/>
                    <a:pt x="3287" y="9265"/>
                  </a:cubicBezTo>
                  <a:cubicBezTo>
                    <a:pt x="3320" y="9274"/>
                    <a:pt x="3355" y="9284"/>
                    <a:pt x="3388" y="9294"/>
                  </a:cubicBezTo>
                  <a:cubicBezTo>
                    <a:pt x="3423" y="9306"/>
                    <a:pt x="3457" y="9318"/>
                    <a:pt x="3490" y="9329"/>
                  </a:cubicBezTo>
                  <a:cubicBezTo>
                    <a:pt x="3509" y="9334"/>
                    <a:pt x="3525" y="9339"/>
                    <a:pt x="3542" y="9344"/>
                  </a:cubicBezTo>
                  <a:cubicBezTo>
                    <a:pt x="3573" y="9356"/>
                    <a:pt x="3605" y="9367"/>
                    <a:pt x="3636" y="9379"/>
                  </a:cubicBezTo>
                  <a:cubicBezTo>
                    <a:pt x="3673" y="9387"/>
                    <a:pt x="3711" y="9395"/>
                    <a:pt x="3747" y="9402"/>
                  </a:cubicBezTo>
                  <a:cubicBezTo>
                    <a:pt x="3823" y="9425"/>
                    <a:pt x="3899" y="9448"/>
                    <a:pt x="3976" y="9472"/>
                  </a:cubicBezTo>
                  <a:cubicBezTo>
                    <a:pt x="4014" y="9480"/>
                    <a:pt x="4053" y="9488"/>
                    <a:pt x="4091" y="9496"/>
                  </a:cubicBezTo>
                  <a:cubicBezTo>
                    <a:pt x="4120" y="9501"/>
                    <a:pt x="4149" y="9508"/>
                    <a:pt x="4179" y="9513"/>
                  </a:cubicBezTo>
                  <a:cubicBezTo>
                    <a:pt x="4184" y="9520"/>
                    <a:pt x="4189" y="9526"/>
                    <a:pt x="4196" y="9531"/>
                  </a:cubicBezTo>
                  <a:cubicBezTo>
                    <a:pt x="4265" y="9546"/>
                    <a:pt x="4335" y="9561"/>
                    <a:pt x="4406" y="9574"/>
                  </a:cubicBezTo>
                  <a:cubicBezTo>
                    <a:pt x="4411" y="9577"/>
                    <a:pt x="4418" y="9581"/>
                    <a:pt x="4423" y="9582"/>
                  </a:cubicBezTo>
                  <a:cubicBezTo>
                    <a:pt x="4436" y="9587"/>
                    <a:pt x="4449" y="9592"/>
                    <a:pt x="4462" y="9596"/>
                  </a:cubicBezTo>
                  <a:lnTo>
                    <a:pt x="4461" y="9601"/>
                  </a:lnTo>
                  <a:cubicBezTo>
                    <a:pt x="4491" y="9609"/>
                    <a:pt x="4522" y="9617"/>
                    <a:pt x="4552" y="9627"/>
                  </a:cubicBezTo>
                  <a:cubicBezTo>
                    <a:pt x="4595" y="9637"/>
                    <a:pt x="4638" y="9647"/>
                    <a:pt x="4681" y="9659"/>
                  </a:cubicBezTo>
                  <a:cubicBezTo>
                    <a:pt x="4714" y="9660"/>
                    <a:pt x="4747" y="9664"/>
                    <a:pt x="4780" y="9667"/>
                  </a:cubicBezTo>
                  <a:cubicBezTo>
                    <a:pt x="4785" y="9674"/>
                    <a:pt x="4790" y="9680"/>
                    <a:pt x="4795" y="9687"/>
                  </a:cubicBezTo>
                  <a:cubicBezTo>
                    <a:pt x="4820" y="9692"/>
                    <a:pt x="4846" y="9695"/>
                    <a:pt x="4871" y="9700"/>
                  </a:cubicBezTo>
                  <a:lnTo>
                    <a:pt x="4896" y="9700"/>
                  </a:lnTo>
                  <a:cubicBezTo>
                    <a:pt x="4909" y="9705"/>
                    <a:pt x="4923" y="9710"/>
                    <a:pt x="4936" y="9715"/>
                  </a:cubicBezTo>
                  <a:cubicBezTo>
                    <a:pt x="4961" y="9722"/>
                    <a:pt x="4984" y="9726"/>
                    <a:pt x="5009" y="9731"/>
                  </a:cubicBezTo>
                  <a:cubicBezTo>
                    <a:pt x="5035" y="9740"/>
                    <a:pt x="5062" y="9748"/>
                    <a:pt x="5088" y="9755"/>
                  </a:cubicBezTo>
                  <a:cubicBezTo>
                    <a:pt x="5115" y="9763"/>
                    <a:pt x="5140" y="9770"/>
                    <a:pt x="5166" y="9776"/>
                  </a:cubicBezTo>
                  <a:cubicBezTo>
                    <a:pt x="5207" y="9784"/>
                    <a:pt x="5250" y="9793"/>
                    <a:pt x="5294" y="9801"/>
                  </a:cubicBezTo>
                  <a:cubicBezTo>
                    <a:pt x="5370" y="9819"/>
                    <a:pt x="5448" y="9837"/>
                    <a:pt x="5524" y="9856"/>
                  </a:cubicBezTo>
                  <a:lnTo>
                    <a:pt x="5600" y="9879"/>
                  </a:lnTo>
                  <a:cubicBezTo>
                    <a:pt x="5621" y="9880"/>
                    <a:pt x="5643" y="9882"/>
                    <a:pt x="5664" y="9885"/>
                  </a:cubicBezTo>
                  <a:cubicBezTo>
                    <a:pt x="5749" y="9905"/>
                    <a:pt x="5835" y="9925"/>
                    <a:pt x="5919" y="9943"/>
                  </a:cubicBezTo>
                  <a:cubicBezTo>
                    <a:pt x="5941" y="9950"/>
                    <a:pt x="5962" y="9955"/>
                    <a:pt x="5984" y="9960"/>
                  </a:cubicBezTo>
                  <a:cubicBezTo>
                    <a:pt x="6009" y="9967"/>
                    <a:pt x="6035" y="9973"/>
                    <a:pt x="6062" y="9978"/>
                  </a:cubicBezTo>
                  <a:cubicBezTo>
                    <a:pt x="6108" y="9988"/>
                    <a:pt x="6154" y="9996"/>
                    <a:pt x="6201" y="10006"/>
                  </a:cubicBezTo>
                  <a:lnTo>
                    <a:pt x="6330" y="10031"/>
                  </a:lnTo>
                  <a:cubicBezTo>
                    <a:pt x="6371" y="10041"/>
                    <a:pt x="6414" y="10049"/>
                    <a:pt x="6457" y="10059"/>
                  </a:cubicBezTo>
                  <a:cubicBezTo>
                    <a:pt x="6487" y="10066"/>
                    <a:pt x="6519" y="10071"/>
                    <a:pt x="6549" y="10078"/>
                  </a:cubicBezTo>
                  <a:lnTo>
                    <a:pt x="6674" y="10107"/>
                  </a:lnTo>
                  <a:cubicBezTo>
                    <a:pt x="6721" y="10117"/>
                    <a:pt x="6769" y="10126"/>
                    <a:pt x="6815" y="10134"/>
                  </a:cubicBezTo>
                  <a:cubicBezTo>
                    <a:pt x="6832" y="10135"/>
                    <a:pt x="6850" y="10135"/>
                    <a:pt x="6866" y="10135"/>
                  </a:cubicBezTo>
                  <a:cubicBezTo>
                    <a:pt x="6931" y="10152"/>
                    <a:pt x="6994" y="10167"/>
                    <a:pt x="7058" y="10183"/>
                  </a:cubicBezTo>
                  <a:cubicBezTo>
                    <a:pt x="7126" y="10195"/>
                    <a:pt x="7196" y="10208"/>
                    <a:pt x="7264" y="10222"/>
                  </a:cubicBezTo>
                  <a:cubicBezTo>
                    <a:pt x="7297" y="10227"/>
                    <a:pt x="7332" y="10231"/>
                    <a:pt x="7365" y="10236"/>
                  </a:cubicBezTo>
                  <a:lnTo>
                    <a:pt x="7429" y="10250"/>
                  </a:lnTo>
                  <a:cubicBezTo>
                    <a:pt x="7446" y="10253"/>
                    <a:pt x="7462" y="10258"/>
                    <a:pt x="7481" y="10261"/>
                  </a:cubicBezTo>
                  <a:cubicBezTo>
                    <a:pt x="7489" y="10261"/>
                    <a:pt x="7497" y="10263"/>
                    <a:pt x="7506" y="10263"/>
                  </a:cubicBezTo>
                  <a:cubicBezTo>
                    <a:pt x="7530" y="10271"/>
                    <a:pt x="7557" y="10278"/>
                    <a:pt x="7582" y="10286"/>
                  </a:cubicBezTo>
                  <a:cubicBezTo>
                    <a:pt x="7650" y="10298"/>
                    <a:pt x="7719" y="10311"/>
                    <a:pt x="7787" y="10324"/>
                  </a:cubicBezTo>
                  <a:lnTo>
                    <a:pt x="7876" y="10339"/>
                  </a:lnTo>
                  <a:cubicBezTo>
                    <a:pt x="7898" y="10342"/>
                    <a:pt x="7918" y="10347"/>
                    <a:pt x="7939" y="10351"/>
                  </a:cubicBezTo>
                  <a:cubicBezTo>
                    <a:pt x="8007" y="10364"/>
                    <a:pt x="8077" y="10377"/>
                    <a:pt x="8145" y="10389"/>
                  </a:cubicBezTo>
                  <a:cubicBezTo>
                    <a:pt x="8160" y="10390"/>
                    <a:pt x="8174" y="10390"/>
                    <a:pt x="8188" y="10392"/>
                  </a:cubicBezTo>
                  <a:cubicBezTo>
                    <a:pt x="8348" y="10420"/>
                    <a:pt x="8509" y="10450"/>
                    <a:pt x="8668" y="10478"/>
                  </a:cubicBezTo>
                  <a:cubicBezTo>
                    <a:pt x="8681" y="10478"/>
                    <a:pt x="8694" y="10480"/>
                    <a:pt x="8708" y="10480"/>
                  </a:cubicBezTo>
                  <a:cubicBezTo>
                    <a:pt x="8749" y="10488"/>
                    <a:pt x="8792" y="10496"/>
                    <a:pt x="8835" y="10506"/>
                  </a:cubicBezTo>
                  <a:cubicBezTo>
                    <a:pt x="8852" y="10510"/>
                    <a:pt x="8868" y="10515"/>
                    <a:pt x="8886" y="10518"/>
                  </a:cubicBezTo>
                  <a:cubicBezTo>
                    <a:pt x="8895" y="10518"/>
                    <a:pt x="8903" y="10520"/>
                    <a:pt x="8911" y="10521"/>
                  </a:cubicBezTo>
                  <a:cubicBezTo>
                    <a:pt x="8928" y="10525"/>
                    <a:pt x="8946" y="10528"/>
                    <a:pt x="8963" y="10531"/>
                  </a:cubicBezTo>
                  <a:cubicBezTo>
                    <a:pt x="9146" y="10563"/>
                    <a:pt x="9330" y="10594"/>
                    <a:pt x="9516" y="10626"/>
                  </a:cubicBezTo>
                  <a:cubicBezTo>
                    <a:pt x="9519" y="10627"/>
                    <a:pt x="9522" y="10629"/>
                    <a:pt x="9525" y="10631"/>
                  </a:cubicBezTo>
                  <a:cubicBezTo>
                    <a:pt x="9560" y="10635"/>
                    <a:pt x="9593" y="10640"/>
                    <a:pt x="9628" y="10645"/>
                  </a:cubicBezTo>
                  <a:lnTo>
                    <a:pt x="9780" y="10670"/>
                  </a:lnTo>
                  <a:cubicBezTo>
                    <a:pt x="9815" y="10675"/>
                    <a:pt x="9850" y="10680"/>
                    <a:pt x="9883" y="10685"/>
                  </a:cubicBezTo>
                  <a:cubicBezTo>
                    <a:pt x="9956" y="10697"/>
                    <a:pt x="10029" y="10708"/>
                    <a:pt x="10100" y="10720"/>
                  </a:cubicBezTo>
                  <a:cubicBezTo>
                    <a:pt x="10151" y="10728"/>
                    <a:pt x="10203" y="10736"/>
                    <a:pt x="10254" y="10745"/>
                  </a:cubicBezTo>
                  <a:cubicBezTo>
                    <a:pt x="10272" y="10750"/>
                    <a:pt x="10289" y="10753"/>
                    <a:pt x="10305" y="10758"/>
                  </a:cubicBezTo>
                  <a:cubicBezTo>
                    <a:pt x="10324" y="10761"/>
                    <a:pt x="10342" y="10765"/>
                    <a:pt x="10360" y="10770"/>
                  </a:cubicBezTo>
                  <a:cubicBezTo>
                    <a:pt x="10398" y="10775"/>
                    <a:pt x="10434" y="10780"/>
                    <a:pt x="10471" y="10784"/>
                  </a:cubicBezTo>
                  <a:cubicBezTo>
                    <a:pt x="10489" y="10784"/>
                    <a:pt x="10506" y="10786"/>
                    <a:pt x="10522" y="10786"/>
                  </a:cubicBezTo>
                  <a:cubicBezTo>
                    <a:pt x="10600" y="10801"/>
                    <a:pt x="10676" y="10814"/>
                    <a:pt x="10752" y="10828"/>
                  </a:cubicBezTo>
                  <a:cubicBezTo>
                    <a:pt x="10766" y="10829"/>
                    <a:pt x="10779" y="10831"/>
                    <a:pt x="10792" y="10834"/>
                  </a:cubicBezTo>
                  <a:cubicBezTo>
                    <a:pt x="10966" y="10859"/>
                    <a:pt x="11141" y="10885"/>
                    <a:pt x="11315" y="10912"/>
                  </a:cubicBezTo>
                  <a:cubicBezTo>
                    <a:pt x="11338" y="10915"/>
                    <a:pt x="11360" y="10919"/>
                    <a:pt x="11382" y="10924"/>
                  </a:cubicBezTo>
                  <a:cubicBezTo>
                    <a:pt x="11415" y="10929"/>
                    <a:pt x="11448" y="10932"/>
                    <a:pt x="11483" y="10937"/>
                  </a:cubicBezTo>
                  <a:cubicBezTo>
                    <a:pt x="11496" y="10940"/>
                    <a:pt x="11509" y="10942"/>
                    <a:pt x="11522" y="10945"/>
                  </a:cubicBezTo>
                  <a:cubicBezTo>
                    <a:pt x="11544" y="10948"/>
                    <a:pt x="11565" y="10953"/>
                    <a:pt x="11585" y="10957"/>
                  </a:cubicBezTo>
                  <a:cubicBezTo>
                    <a:pt x="11612" y="10960"/>
                    <a:pt x="11636" y="10962"/>
                    <a:pt x="11661" y="10965"/>
                  </a:cubicBezTo>
                  <a:cubicBezTo>
                    <a:pt x="11726" y="10975"/>
                    <a:pt x="11790" y="10985"/>
                    <a:pt x="11855" y="10996"/>
                  </a:cubicBezTo>
                  <a:cubicBezTo>
                    <a:pt x="11901" y="11001"/>
                    <a:pt x="11948" y="11008"/>
                    <a:pt x="11994" y="11015"/>
                  </a:cubicBezTo>
                  <a:cubicBezTo>
                    <a:pt x="12113" y="11031"/>
                    <a:pt x="12233" y="11048"/>
                    <a:pt x="12352" y="11066"/>
                  </a:cubicBezTo>
                  <a:lnTo>
                    <a:pt x="12390" y="11076"/>
                  </a:lnTo>
                  <a:lnTo>
                    <a:pt x="12415" y="11078"/>
                  </a:lnTo>
                  <a:cubicBezTo>
                    <a:pt x="12449" y="11081"/>
                    <a:pt x="12484" y="11084"/>
                    <a:pt x="12519" y="11087"/>
                  </a:cubicBezTo>
                  <a:lnTo>
                    <a:pt x="12658" y="11114"/>
                  </a:lnTo>
                  <a:cubicBezTo>
                    <a:pt x="12714" y="11117"/>
                    <a:pt x="12769" y="11122"/>
                    <a:pt x="12825" y="11126"/>
                  </a:cubicBezTo>
                  <a:cubicBezTo>
                    <a:pt x="12837" y="11129"/>
                    <a:pt x="12850" y="11131"/>
                    <a:pt x="12863" y="11134"/>
                  </a:cubicBezTo>
                  <a:cubicBezTo>
                    <a:pt x="12870" y="11132"/>
                    <a:pt x="12878" y="11131"/>
                    <a:pt x="12885" y="11129"/>
                  </a:cubicBezTo>
                  <a:lnTo>
                    <a:pt x="12926" y="11139"/>
                  </a:lnTo>
                  <a:cubicBezTo>
                    <a:pt x="12956" y="11144"/>
                    <a:pt x="12986" y="11150"/>
                    <a:pt x="13016" y="11155"/>
                  </a:cubicBezTo>
                  <a:cubicBezTo>
                    <a:pt x="13034" y="11159"/>
                    <a:pt x="13050" y="11162"/>
                    <a:pt x="13067" y="11165"/>
                  </a:cubicBezTo>
                  <a:cubicBezTo>
                    <a:pt x="13142" y="11172"/>
                    <a:pt x="13216" y="11177"/>
                    <a:pt x="13291" y="11182"/>
                  </a:cubicBezTo>
                  <a:cubicBezTo>
                    <a:pt x="13302" y="11185"/>
                    <a:pt x="13312" y="11188"/>
                    <a:pt x="13324" y="11192"/>
                  </a:cubicBezTo>
                  <a:cubicBezTo>
                    <a:pt x="13325" y="11195"/>
                    <a:pt x="13327" y="11198"/>
                    <a:pt x="13329" y="11202"/>
                  </a:cubicBezTo>
                  <a:cubicBezTo>
                    <a:pt x="13347" y="11203"/>
                    <a:pt x="13367" y="11207"/>
                    <a:pt x="13387" y="11208"/>
                  </a:cubicBezTo>
                  <a:cubicBezTo>
                    <a:pt x="13408" y="11212"/>
                    <a:pt x="13430" y="11215"/>
                    <a:pt x="13451" y="11218"/>
                  </a:cubicBezTo>
                  <a:cubicBezTo>
                    <a:pt x="13473" y="11222"/>
                    <a:pt x="13494" y="11223"/>
                    <a:pt x="13517" y="11225"/>
                  </a:cubicBezTo>
                  <a:cubicBezTo>
                    <a:pt x="13529" y="11227"/>
                    <a:pt x="13542" y="11227"/>
                    <a:pt x="13554" y="11227"/>
                  </a:cubicBezTo>
                  <a:cubicBezTo>
                    <a:pt x="13584" y="11232"/>
                    <a:pt x="13613" y="11238"/>
                    <a:pt x="13643" y="11243"/>
                  </a:cubicBezTo>
                  <a:cubicBezTo>
                    <a:pt x="13651" y="11243"/>
                    <a:pt x="13660" y="11245"/>
                    <a:pt x="13668" y="11245"/>
                  </a:cubicBezTo>
                  <a:cubicBezTo>
                    <a:pt x="13685" y="11248"/>
                    <a:pt x="13703" y="11251"/>
                    <a:pt x="13719" y="11253"/>
                  </a:cubicBezTo>
                  <a:cubicBezTo>
                    <a:pt x="13736" y="11255"/>
                    <a:pt x="13754" y="11256"/>
                    <a:pt x="13771" y="11256"/>
                  </a:cubicBezTo>
                  <a:cubicBezTo>
                    <a:pt x="13779" y="11260"/>
                    <a:pt x="13789" y="11261"/>
                    <a:pt x="13797" y="11265"/>
                  </a:cubicBezTo>
                  <a:cubicBezTo>
                    <a:pt x="13814" y="11266"/>
                    <a:pt x="13830" y="11268"/>
                    <a:pt x="13847" y="11270"/>
                  </a:cubicBezTo>
                  <a:cubicBezTo>
                    <a:pt x="13878" y="11273"/>
                    <a:pt x="13908" y="11276"/>
                    <a:pt x="13940" y="11280"/>
                  </a:cubicBezTo>
                  <a:lnTo>
                    <a:pt x="13963" y="11281"/>
                  </a:lnTo>
                  <a:cubicBezTo>
                    <a:pt x="14017" y="11289"/>
                    <a:pt x="14074" y="11299"/>
                    <a:pt x="14128" y="11308"/>
                  </a:cubicBezTo>
                  <a:cubicBezTo>
                    <a:pt x="14145" y="11309"/>
                    <a:pt x="14163" y="11309"/>
                    <a:pt x="14180" y="11309"/>
                  </a:cubicBezTo>
                  <a:cubicBezTo>
                    <a:pt x="14193" y="11313"/>
                    <a:pt x="14204" y="11314"/>
                    <a:pt x="14218" y="11318"/>
                  </a:cubicBezTo>
                  <a:lnTo>
                    <a:pt x="14244" y="11319"/>
                  </a:lnTo>
                  <a:cubicBezTo>
                    <a:pt x="14329" y="11331"/>
                    <a:pt x="14415" y="11344"/>
                    <a:pt x="14499" y="11356"/>
                  </a:cubicBezTo>
                  <a:lnTo>
                    <a:pt x="14640" y="11371"/>
                  </a:lnTo>
                  <a:cubicBezTo>
                    <a:pt x="14660" y="11372"/>
                    <a:pt x="14681" y="11372"/>
                    <a:pt x="14701" y="11374"/>
                  </a:cubicBezTo>
                  <a:lnTo>
                    <a:pt x="14704" y="11384"/>
                  </a:lnTo>
                  <a:cubicBezTo>
                    <a:pt x="14734" y="11385"/>
                    <a:pt x="14764" y="11387"/>
                    <a:pt x="14794" y="11389"/>
                  </a:cubicBezTo>
                  <a:cubicBezTo>
                    <a:pt x="14802" y="11387"/>
                    <a:pt x="14810" y="11387"/>
                    <a:pt x="14819" y="11385"/>
                  </a:cubicBezTo>
                  <a:cubicBezTo>
                    <a:pt x="14872" y="11395"/>
                    <a:pt x="14923" y="11405"/>
                    <a:pt x="14974" y="11415"/>
                  </a:cubicBezTo>
                  <a:lnTo>
                    <a:pt x="14981" y="11414"/>
                  </a:lnTo>
                  <a:lnTo>
                    <a:pt x="14986" y="11417"/>
                  </a:lnTo>
                  <a:cubicBezTo>
                    <a:pt x="15003" y="11419"/>
                    <a:pt x="15019" y="11420"/>
                    <a:pt x="15036" y="11422"/>
                  </a:cubicBezTo>
                  <a:lnTo>
                    <a:pt x="15049" y="11422"/>
                  </a:lnTo>
                  <a:cubicBezTo>
                    <a:pt x="15067" y="11425"/>
                    <a:pt x="15084" y="11427"/>
                    <a:pt x="15102" y="11430"/>
                  </a:cubicBezTo>
                  <a:cubicBezTo>
                    <a:pt x="15148" y="11435"/>
                    <a:pt x="15195" y="11442"/>
                    <a:pt x="15241" y="11447"/>
                  </a:cubicBezTo>
                  <a:cubicBezTo>
                    <a:pt x="15249" y="11447"/>
                    <a:pt x="15258" y="11448"/>
                    <a:pt x="15266" y="11448"/>
                  </a:cubicBezTo>
                  <a:cubicBezTo>
                    <a:pt x="15292" y="11452"/>
                    <a:pt x="15317" y="11455"/>
                    <a:pt x="15344" y="11460"/>
                  </a:cubicBezTo>
                  <a:lnTo>
                    <a:pt x="15368" y="11460"/>
                  </a:lnTo>
                  <a:cubicBezTo>
                    <a:pt x="15377" y="11462"/>
                    <a:pt x="15385" y="11462"/>
                    <a:pt x="15395" y="11462"/>
                  </a:cubicBezTo>
                  <a:cubicBezTo>
                    <a:pt x="15411" y="11465"/>
                    <a:pt x="15428" y="11467"/>
                    <a:pt x="15446" y="11470"/>
                  </a:cubicBezTo>
                  <a:cubicBezTo>
                    <a:pt x="15455" y="11472"/>
                    <a:pt x="15463" y="11472"/>
                    <a:pt x="15471" y="11473"/>
                  </a:cubicBezTo>
                  <a:lnTo>
                    <a:pt x="15524" y="11482"/>
                  </a:lnTo>
                  <a:cubicBezTo>
                    <a:pt x="15532" y="11483"/>
                    <a:pt x="15539" y="11483"/>
                    <a:pt x="15547" y="11485"/>
                  </a:cubicBezTo>
                  <a:cubicBezTo>
                    <a:pt x="15557" y="11485"/>
                    <a:pt x="15565" y="11486"/>
                    <a:pt x="15574" y="11486"/>
                  </a:cubicBezTo>
                  <a:cubicBezTo>
                    <a:pt x="15604" y="11490"/>
                    <a:pt x="15633" y="11495"/>
                    <a:pt x="15663" y="11498"/>
                  </a:cubicBezTo>
                  <a:cubicBezTo>
                    <a:pt x="15701" y="11503"/>
                    <a:pt x="15739" y="11508"/>
                    <a:pt x="15777" y="11513"/>
                  </a:cubicBezTo>
                  <a:cubicBezTo>
                    <a:pt x="15804" y="11516"/>
                    <a:pt x="15829" y="11520"/>
                    <a:pt x="15855" y="11525"/>
                  </a:cubicBezTo>
                  <a:lnTo>
                    <a:pt x="15880" y="11525"/>
                  </a:lnTo>
                  <a:cubicBezTo>
                    <a:pt x="15918" y="11530"/>
                    <a:pt x="15958" y="11535"/>
                    <a:pt x="15996" y="11539"/>
                  </a:cubicBezTo>
                  <a:lnTo>
                    <a:pt x="16021" y="11539"/>
                  </a:lnTo>
                  <a:cubicBezTo>
                    <a:pt x="16039" y="11543"/>
                    <a:pt x="16056" y="11546"/>
                    <a:pt x="16072" y="11548"/>
                  </a:cubicBezTo>
                  <a:cubicBezTo>
                    <a:pt x="16120" y="11553"/>
                    <a:pt x="16166" y="11558"/>
                    <a:pt x="16213" y="11564"/>
                  </a:cubicBezTo>
                  <a:cubicBezTo>
                    <a:pt x="16251" y="11568"/>
                    <a:pt x="16291" y="11571"/>
                    <a:pt x="16329" y="11574"/>
                  </a:cubicBezTo>
                  <a:cubicBezTo>
                    <a:pt x="16426" y="11587"/>
                    <a:pt x="16524" y="11601"/>
                    <a:pt x="16622" y="11614"/>
                  </a:cubicBezTo>
                  <a:cubicBezTo>
                    <a:pt x="16632" y="11616"/>
                    <a:pt x="16640" y="11617"/>
                    <a:pt x="16650" y="11619"/>
                  </a:cubicBezTo>
                  <a:cubicBezTo>
                    <a:pt x="16691" y="11622"/>
                    <a:pt x="16734" y="11624"/>
                    <a:pt x="16776" y="11627"/>
                  </a:cubicBezTo>
                  <a:cubicBezTo>
                    <a:pt x="16857" y="11639"/>
                    <a:pt x="16938" y="11650"/>
                    <a:pt x="17019" y="11660"/>
                  </a:cubicBezTo>
                  <a:cubicBezTo>
                    <a:pt x="17070" y="11667"/>
                    <a:pt x="17122" y="11672"/>
                    <a:pt x="17173" y="11677"/>
                  </a:cubicBezTo>
                  <a:cubicBezTo>
                    <a:pt x="17274" y="11687"/>
                    <a:pt x="17377" y="11695"/>
                    <a:pt x="17479" y="11703"/>
                  </a:cubicBezTo>
                  <a:cubicBezTo>
                    <a:pt x="17504" y="11707"/>
                    <a:pt x="17531" y="11710"/>
                    <a:pt x="17556" y="11713"/>
                  </a:cubicBezTo>
                  <a:cubicBezTo>
                    <a:pt x="17569" y="11715"/>
                    <a:pt x="17582" y="11715"/>
                    <a:pt x="17595" y="11717"/>
                  </a:cubicBezTo>
                  <a:cubicBezTo>
                    <a:pt x="17625" y="11720"/>
                    <a:pt x="17655" y="11725"/>
                    <a:pt x="17685" y="11730"/>
                  </a:cubicBezTo>
                  <a:cubicBezTo>
                    <a:pt x="17801" y="11745"/>
                    <a:pt x="17918" y="11760"/>
                    <a:pt x="18034" y="11776"/>
                  </a:cubicBezTo>
                  <a:cubicBezTo>
                    <a:pt x="18059" y="11778"/>
                    <a:pt x="18082" y="11778"/>
                    <a:pt x="18105" y="11780"/>
                  </a:cubicBezTo>
                  <a:cubicBezTo>
                    <a:pt x="18132" y="11783"/>
                    <a:pt x="18158" y="11785"/>
                    <a:pt x="18183" y="11786"/>
                  </a:cubicBezTo>
                  <a:cubicBezTo>
                    <a:pt x="18226" y="11793"/>
                    <a:pt x="18268" y="11798"/>
                    <a:pt x="18311" y="11803"/>
                  </a:cubicBezTo>
                  <a:cubicBezTo>
                    <a:pt x="18332" y="11804"/>
                    <a:pt x="18352" y="11804"/>
                    <a:pt x="18374" y="11806"/>
                  </a:cubicBezTo>
                  <a:lnTo>
                    <a:pt x="18400" y="11809"/>
                  </a:lnTo>
                  <a:lnTo>
                    <a:pt x="18476" y="11818"/>
                  </a:lnTo>
                  <a:cubicBezTo>
                    <a:pt x="18519" y="11823"/>
                    <a:pt x="18562" y="11828"/>
                    <a:pt x="18604" y="11831"/>
                  </a:cubicBezTo>
                  <a:cubicBezTo>
                    <a:pt x="18706" y="11842"/>
                    <a:pt x="18809" y="11856"/>
                    <a:pt x="18912" y="11867"/>
                  </a:cubicBezTo>
                  <a:cubicBezTo>
                    <a:pt x="18941" y="11872"/>
                    <a:pt x="18971" y="11876"/>
                    <a:pt x="19001" y="11881"/>
                  </a:cubicBezTo>
                  <a:lnTo>
                    <a:pt x="19501" y="11927"/>
                  </a:lnTo>
                  <a:cubicBezTo>
                    <a:pt x="19529" y="11929"/>
                    <a:pt x="19559" y="11930"/>
                    <a:pt x="19589" y="11932"/>
                  </a:cubicBezTo>
                  <a:cubicBezTo>
                    <a:pt x="19703" y="11945"/>
                    <a:pt x="19819" y="11958"/>
                    <a:pt x="19933" y="11972"/>
                  </a:cubicBezTo>
                  <a:cubicBezTo>
                    <a:pt x="19989" y="11977"/>
                    <a:pt x="20044" y="11980"/>
                    <a:pt x="20100" y="11985"/>
                  </a:cubicBezTo>
                  <a:cubicBezTo>
                    <a:pt x="20246" y="12000"/>
                    <a:pt x="20392" y="12013"/>
                    <a:pt x="20538" y="12028"/>
                  </a:cubicBezTo>
                  <a:cubicBezTo>
                    <a:pt x="20562" y="12030"/>
                    <a:pt x="20587" y="12033"/>
                    <a:pt x="20612" y="12035"/>
                  </a:cubicBezTo>
                  <a:cubicBezTo>
                    <a:pt x="20753" y="12048"/>
                    <a:pt x="20893" y="12061"/>
                    <a:pt x="21034" y="12074"/>
                  </a:cubicBezTo>
                  <a:cubicBezTo>
                    <a:pt x="21067" y="12078"/>
                    <a:pt x="21102" y="12081"/>
                    <a:pt x="21137" y="12086"/>
                  </a:cubicBezTo>
                  <a:cubicBezTo>
                    <a:pt x="21200" y="12092"/>
                    <a:pt x="21264" y="12099"/>
                    <a:pt x="21329" y="12107"/>
                  </a:cubicBezTo>
                  <a:cubicBezTo>
                    <a:pt x="21345" y="12107"/>
                    <a:pt x="21362" y="12109"/>
                    <a:pt x="21379" y="12111"/>
                  </a:cubicBezTo>
                  <a:cubicBezTo>
                    <a:pt x="21422" y="12114"/>
                    <a:pt x="21465" y="12119"/>
                    <a:pt x="21508" y="12124"/>
                  </a:cubicBezTo>
                  <a:cubicBezTo>
                    <a:pt x="21519" y="12124"/>
                    <a:pt x="21533" y="12126"/>
                    <a:pt x="21546" y="12126"/>
                  </a:cubicBezTo>
                  <a:lnTo>
                    <a:pt x="21648" y="12134"/>
                  </a:lnTo>
                  <a:cubicBezTo>
                    <a:pt x="21695" y="12139"/>
                    <a:pt x="21741" y="12145"/>
                    <a:pt x="21788" y="12150"/>
                  </a:cubicBezTo>
                  <a:cubicBezTo>
                    <a:pt x="21827" y="12154"/>
                    <a:pt x="21865" y="12157"/>
                    <a:pt x="21903" y="12160"/>
                  </a:cubicBezTo>
                  <a:cubicBezTo>
                    <a:pt x="21976" y="12165"/>
                    <a:pt x="22048" y="12170"/>
                    <a:pt x="22120" y="12174"/>
                  </a:cubicBezTo>
                  <a:cubicBezTo>
                    <a:pt x="22130" y="12175"/>
                    <a:pt x="22139" y="12177"/>
                    <a:pt x="22149" y="12179"/>
                  </a:cubicBezTo>
                  <a:lnTo>
                    <a:pt x="22210" y="12187"/>
                  </a:lnTo>
                  <a:cubicBezTo>
                    <a:pt x="22364" y="12202"/>
                    <a:pt x="22519" y="12217"/>
                    <a:pt x="22673" y="12230"/>
                  </a:cubicBezTo>
                  <a:cubicBezTo>
                    <a:pt x="22677" y="12230"/>
                    <a:pt x="22680" y="12230"/>
                    <a:pt x="22683" y="12233"/>
                  </a:cubicBezTo>
                  <a:cubicBezTo>
                    <a:pt x="22713" y="12235"/>
                    <a:pt x="22743" y="12237"/>
                    <a:pt x="22773" y="12238"/>
                  </a:cubicBezTo>
                  <a:cubicBezTo>
                    <a:pt x="22824" y="12238"/>
                    <a:pt x="22875" y="12240"/>
                    <a:pt x="22927" y="12240"/>
                  </a:cubicBezTo>
                  <a:cubicBezTo>
                    <a:pt x="22933" y="12243"/>
                    <a:pt x="22938" y="12245"/>
                    <a:pt x="22943" y="12248"/>
                  </a:cubicBezTo>
                  <a:cubicBezTo>
                    <a:pt x="22945" y="12247"/>
                    <a:pt x="22946" y="12247"/>
                    <a:pt x="22947" y="12247"/>
                  </a:cubicBezTo>
                  <a:cubicBezTo>
                    <a:pt x="22949" y="12247"/>
                    <a:pt x="22950" y="12247"/>
                    <a:pt x="22952" y="12248"/>
                  </a:cubicBezTo>
                  <a:cubicBezTo>
                    <a:pt x="22981" y="12251"/>
                    <a:pt x="23013" y="12255"/>
                    <a:pt x="23043" y="12260"/>
                  </a:cubicBezTo>
                  <a:cubicBezTo>
                    <a:pt x="23059" y="12260"/>
                    <a:pt x="23076" y="12261"/>
                    <a:pt x="23092" y="12263"/>
                  </a:cubicBezTo>
                  <a:cubicBezTo>
                    <a:pt x="23114" y="12265"/>
                    <a:pt x="23135" y="12265"/>
                    <a:pt x="23155" y="12266"/>
                  </a:cubicBezTo>
                  <a:cubicBezTo>
                    <a:pt x="23165" y="12265"/>
                    <a:pt x="23173" y="12263"/>
                    <a:pt x="23182" y="12261"/>
                  </a:cubicBezTo>
                  <a:cubicBezTo>
                    <a:pt x="23216" y="12266"/>
                    <a:pt x="23250" y="12271"/>
                    <a:pt x="23284" y="12276"/>
                  </a:cubicBezTo>
                  <a:cubicBezTo>
                    <a:pt x="23298" y="12278"/>
                    <a:pt x="23311" y="12280"/>
                    <a:pt x="23324" y="12283"/>
                  </a:cubicBezTo>
                  <a:cubicBezTo>
                    <a:pt x="23341" y="12285"/>
                    <a:pt x="23357" y="12286"/>
                    <a:pt x="23374" y="12290"/>
                  </a:cubicBezTo>
                  <a:cubicBezTo>
                    <a:pt x="23447" y="12294"/>
                    <a:pt x="23518" y="12298"/>
                    <a:pt x="23591" y="12303"/>
                  </a:cubicBezTo>
                  <a:cubicBezTo>
                    <a:pt x="23604" y="12304"/>
                    <a:pt x="23617" y="12306"/>
                    <a:pt x="23632" y="12306"/>
                  </a:cubicBezTo>
                  <a:cubicBezTo>
                    <a:pt x="23665" y="12309"/>
                    <a:pt x="23698" y="12313"/>
                    <a:pt x="23731" y="12314"/>
                  </a:cubicBezTo>
                  <a:cubicBezTo>
                    <a:pt x="23753" y="12318"/>
                    <a:pt x="23774" y="12319"/>
                    <a:pt x="23796" y="12323"/>
                  </a:cubicBezTo>
                  <a:cubicBezTo>
                    <a:pt x="23812" y="12324"/>
                    <a:pt x="23829" y="12326"/>
                    <a:pt x="23847" y="12328"/>
                  </a:cubicBezTo>
                  <a:cubicBezTo>
                    <a:pt x="23859" y="12329"/>
                    <a:pt x="23872" y="12333"/>
                    <a:pt x="23885" y="12336"/>
                  </a:cubicBezTo>
                  <a:cubicBezTo>
                    <a:pt x="23958" y="12338"/>
                    <a:pt x="24029" y="12339"/>
                    <a:pt x="24102" y="12341"/>
                  </a:cubicBezTo>
                  <a:cubicBezTo>
                    <a:pt x="24167" y="12349"/>
                    <a:pt x="24230" y="12356"/>
                    <a:pt x="24294" y="12364"/>
                  </a:cubicBezTo>
                  <a:cubicBezTo>
                    <a:pt x="24311" y="12364"/>
                    <a:pt x="24329" y="12366"/>
                    <a:pt x="24346" y="12366"/>
                  </a:cubicBezTo>
                  <a:cubicBezTo>
                    <a:pt x="24418" y="12371"/>
                    <a:pt x="24490" y="12374"/>
                    <a:pt x="24563" y="12379"/>
                  </a:cubicBezTo>
                  <a:cubicBezTo>
                    <a:pt x="24589" y="12382"/>
                    <a:pt x="24614" y="12386"/>
                    <a:pt x="24639" y="12391"/>
                  </a:cubicBezTo>
                  <a:cubicBezTo>
                    <a:pt x="24755" y="12397"/>
                    <a:pt x="24870" y="12405"/>
                    <a:pt x="24985" y="12414"/>
                  </a:cubicBezTo>
                  <a:cubicBezTo>
                    <a:pt x="25001" y="12414"/>
                    <a:pt x="25019" y="12415"/>
                    <a:pt x="25036" y="12417"/>
                  </a:cubicBezTo>
                  <a:cubicBezTo>
                    <a:pt x="25049" y="12415"/>
                    <a:pt x="25061" y="12415"/>
                    <a:pt x="25074" y="12414"/>
                  </a:cubicBezTo>
                  <a:lnTo>
                    <a:pt x="25074" y="12414"/>
                  </a:lnTo>
                  <a:lnTo>
                    <a:pt x="25072" y="12419"/>
                  </a:lnTo>
                  <a:cubicBezTo>
                    <a:pt x="25120" y="12422"/>
                    <a:pt x="25167" y="12427"/>
                    <a:pt x="25215" y="12430"/>
                  </a:cubicBezTo>
                  <a:cubicBezTo>
                    <a:pt x="25253" y="12434"/>
                    <a:pt x="25291" y="12439"/>
                    <a:pt x="25329" y="12442"/>
                  </a:cubicBezTo>
                  <a:lnTo>
                    <a:pt x="25675" y="12465"/>
                  </a:lnTo>
                  <a:cubicBezTo>
                    <a:pt x="25718" y="12467"/>
                    <a:pt x="25760" y="12468"/>
                    <a:pt x="25803" y="12470"/>
                  </a:cubicBezTo>
                  <a:cubicBezTo>
                    <a:pt x="25829" y="12473"/>
                    <a:pt x="25854" y="12477"/>
                    <a:pt x="25879" y="12480"/>
                  </a:cubicBezTo>
                  <a:lnTo>
                    <a:pt x="26097" y="12491"/>
                  </a:lnTo>
                  <a:cubicBezTo>
                    <a:pt x="26122" y="12495"/>
                    <a:pt x="26149" y="12496"/>
                    <a:pt x="26175" y="12500"/>
                  </a:cubicBezTo>
                  <a:cubicBezTo>
                    <a:pt x="26187" y="12501"/>
                    <a:pt x="26200" y="12501"/>
                    <a:pt x="26212" y="12503"/>
                  </a:cubicBezTo>
                  <a:cubicBezTo>
                    <a:pt x="26238" y="12505"/>
                    <a:pt x="26263" y="12505"/>
                    <a:pt x="26289" y="12506"/>
                  </a:cubicBezTo>
                  <a:lnTo>
                    <a:pt x="26366" y="12510"/>
                  </a:lnTo>
                  <a:lnTo>
                    <a:pt x="26468" y="12518"/>
                  </a:lnTo>
                  <a:cubicBezTo>
                    <a:pt x="26488" y="12520"/>
                    <a:pt x="26510" y="12521"/>
                    <a:pt x="26531" y="12521"/>
                  </a:cubicBezTo>
                  <a:lnTo>
                    <a:pt x="26609" y="12530"/>
                  </a:lnTo>
                  <a:cubicBezTo>
                    <a:pt x="26626" y="12531"/>
                    <a:pt x="26642" y="12533"/>
                    <a:pt x="26659" y="12535"/>
                  </a:cubicBezTo>
                  <a:cubicBezTo>
                    <a:pt x="26669" y="12535"/>
                    <a:pt x="26677" y="12536"/>
                    <a:pt x="26685" y="12536"/>
                  </a:cubicBezTo>
                  <a:lnTo>
                    <a:pt x="26723" y="12536"/>
                  </a:lnTo>
                  <a:lnTo>
                    <a:pt x="26877" y="12544"/>
                  </a:lnTo>
                  <a:cubicBezTo>
                    <a:pt x="26996" y="12553"/>
                    <a:pt x="27116" y="12561"/>
                    <a:pt x="27235" y="12569"/>
                  </a:cubicBezTo>
                  <a:cubicBezTo>
                    <a:pt x="27273" y="12573"/>
                    <a:pt x="27311" y="12576"/>
                    <a:pt x="27349" y="12579"/>
                  </a:cubicBezTo>
                  <a:cubicBezTo>
                    <a:pt x="27371" y="12581"/>
                    <a:pt x="27392" y="12581"/>
                    <a:pt x="27414" y="12581"/>
                  </a:cubicBezTo>
                  <a:lnTo>
                    <a:pt x="27695" y="12596"/>
                  </a:lnTo>
                  <a:cubicBezTo>
                    <a:pt x="27814" y="12604"/>
                    <a:pt x="27934" y="12612"/>
                    <a:pt x="28053" y="12621"/>
                  </a:cubicBezTo>
                  <a:lnTo>
                    <a:pt x="28079" y="12621"/>
                  </a:lnTo>
                  <a:cubicBezTo>
                    <a:pt x="28174" y="12626"/>
                    <a:pt x="28270" y="12627"/>
                    <a:pt x="28366" y="12634"/>
                  </a:cubicBezTo>
                  <a:cubicBezTo>
                    <a:pt x="28669" y="12652"/>
                    <a:pt x="28972" y="12677"/>
                    <a:pt x="29275" y="12693"/>
                  </a:cubicBezTo>
                  <a:cubicBezTo>
                    <a:pt x="29646" y="12713"/>
                    <a:pt x="30016" y="12728"/>
                    <a:pt x="30389" y="12745"/>
                  </a:cubicBezTo>
                  <a:cubicBezTo>
                    <a:pt x="30710" y="12758"/>
                    <a:pt x="31033" y="12773"/>
                    <a:pt x="31356" y="12785"/>
                  </a:cubicBezTo>
                  <a:cubicBezTo>
                    <a:pt x="31662" y="12794"/>
                    <a:pt x="31968" y="12801"/>
                    <a:pt x="32275" y="12808"/>
                  </a:cubicBezTo>
                  <a:cubicBezTo>
                    <a:pt x="32641" y="12818"/>
                    <a:pt x="33007" y="12826"/>
                    <a:pt x="33372" y="12833"/>
                  </a:cubicBezTo>
                  <a:cubicBezTo>
                    <a:pt x="33682" y="12839"/>
                    <a:pt x="33990" y="12846"/>
                    <a:pt x="34300" y="12846"/>
                  </a:cubicBezTo>
                  <a:cubicBezTo>
                    <a:pt x="34892" y="12844"/>
                    <a:pt x="35487" y="12843"/>
                    <a:pt x="36081" y="12836"/>
                  </a:cubicBezTo>
                  <a:cubicBezTo>
                    <a:pt x="36445" y="12831"/>
                    <a:pt x="36810" y="12819"/>
                    <a:pt x="37172" y="12811"/>
                  </a:cubicBezTo>
                  <a:cubicBezTo>
                    <a:pt x="37424" y="12806"/>
                    <a:pt x="37676" y="12801"/>
                    <a:pt x="37926" y="12796"/>
                  </a:cubicBezTo>
                  <a:cubicBezTo>
                    <a:pt x="37970" y="12796"/>
                    <a:pt x="38014" y="12798"/>
                    <a:pt x="38058" y="12798"/>
                  </a:cubicBezTo>
                  <a:cubicBezTo>
                    <a:pt x="38080" y="12798"/>
                    <a:pt x="38102" y="12797"/>
                    <a:pt x="38124" y="12796"/>
                  </a:cubicBezTo>
                  <a:cubicBezTo>
                    <a:pt x="38351" y="12781"/>
                    <a:pt x="38576" y="12761"/>
                    <a:pt x="38803" y="12746"/>
                  </a:cubicBezTo>
                  <a:cubicBezTo>
                    <a:pt x="38896" y="12740"/>
                    <a:pt x="38990" y="12745"/>
                    <a:pt x="39083" y="12737"/>
                  </a:cubicBezTo>
                  <a:cubicBezTo>
                    <a:pt x="39358" y="12717"/>
                    <a:pt x="39633" y="12692"/>
                    <a:pt x="39909" y="12669"/>
                  </a:cubicBezTo>
                  <a:cubicBezTo>
                    <a:pt x="40047" y="12657"/>
                    <a:pt x="40184" y="12645"/>
                    <a:pt x="40321" y="12631"/>
                  </a:cubicBezTo>
                  <a:cubicBezTo>
                    <a:pt x="40429" y="12621"/>
                    <a:pt x="40535" y="12604"/>
                    <a:pt x="40644" y="12594"/>
                  </a:cubicBezTo>
                  <a:cubicBezTo>
                    <a:pt x="40840" y="12574"/>
                    <a:pt x="41038" y="12564"/>
                    <a:pt x="41234" y="12538"/>
                  </a:cubicBezTo>
                  <a:cubicBezTo>
                    <a:pt x="41550" y="12493"/>
                    <a:pt x="41866" y="12439"/>
                    <a:pt x="42182" y="12386"/>
                  </a:cubicBezTo>
                  <a:cubicBezTo>
                    <a:pt x="42320" y="12361"/>
                    <a:pt x="42456" y="12329"/>
                    <a:pt x="42593" y="12301"/>
                  </a:cubicBezTo>
                  <a:cubicBezTo>
                    <a:pt x="42808" y="12248"/>
                    <a:pt x="43028" y="12207"/>
                    <a:pt x="43239" y="12137"/>
                  </a:cubicBezTo>
                  <a:cubicBezTo>
                    <a:pt x="43494" y="12054"/>
                    <a:pt x="43744" y="11952"/>
                    <a:pt x="43994" y="11851"/>
                  </a:cubicBezTo>
                  <a:cubicBezTo>
                    <a:pt x="44153" y="11788"/>
                    <a:pt x="44305" y="11710"/>
                    <a:pt x="44461" y="11637"/>
                  </a:cubicBezTo>
                  <a:cubicBezTo>
                    <a:pt x="44582" y="11566"/>
                    <a:pt x="44706" y="11496"/>
                    <a:pt x="44825" y="11422"/>
                  </a:cubicBezTo>
                  <a:cubicBezTo>
                    <a:pt x="45000" y="11311"/>
                    <a:pt x="45151" y="11167"/>
                    <a:pt x="45257" y="10991"/>
                  </a:cubicBezTo>
                  <a:cubicBezTo>
                    <a:pt x="45390" y="10773"/>
                    <a:pt x="45462" y="10533"/>
                    <a:pt x="45452" y="10273"/>
                  </a:cubicBezTo>
                  <a:lnTo>
                    <a:pt x="45452" y="10273"/>
                  </a:lnTo>
                  <a:lnTo>
                    <a:pt x="45451" y="10276"/>
                  </a:lnTo>
                  <a:cubicBezTo>
                    <a:pt x="45446" y="10208"/>
                    <a:pt x="45441" y="10140"/>
                    <a:pt x="45436" y="10073"/>
                  </a:cubicBezTo>
                  <a:cubicBezTo>
                    <a:pt x="45431" y="10053"/>
                    <a:pt x="45428" y="10031"/>
                    <a:pt x="45424" y="10010"/>
                  </a:cubicBezTo>
                  <a:cubicBezTo>
                    <a:pt x="45385" y="9859"/>
                    <a:pt x="45312" y="9722"/>
                    <a:pt x="45232" y="9589"/>
                  </a:cubicBezTo>
                  <a:lnTo>
                    <a:pt x="45209" y="9564"/>
                  </a:lnTo>
                  <a:lnTo>
                    <a:pt x="45133" y="9460"/>
                  </a:lnTo>
                  <a:cubicBezTo>
                    <a:pt x="45123" y="9448"/>
                    <a:pt x="45113" y="9435"/>
                    <a:pt x="45103" y="9424"/>
                  </a:cubicBezTo>
                  <a:cubicBezTo>
                    <a:pt x="45045" y="9362"/>
                    <a:pt x="44987" y="9299"/>
                    <a:pt x="44929" y="9238"/>
                  </a:cubicBezTo>
                  <a:cubicBezTo>
                    <a:pt x="44696" y="9000"/>
                    <a:pt x="44434" y="8793"/>
                    <a:pt x="44159" y="8604"/>
                  </a:cubicBezTo>
                  <a:cubicBezTo>
                    <a:pt x="44005" y="8500"/>
                    <a:pt x="43851" y="8395"/>
                    <a:pt x="43694" y="8296"/>
                  </a:cubicBezTo>
                  <a:cubicBezTo>
                    <a:pt x="43484" y="8165"/>
                    <a:pt x="43270" y="8036"/>
                    <a:pt x="43047" y="7927"/>
                  </a:cubicBezTo>
                  <a:cubicBezTo>
                    <a:pt x="42843" y="7829"/>
                    <a:pt x="42643" y="7721"/>
                    <a:pt x="42441" y="7620"/>
                  </a:cubicBezTo>
                  <a:cubicBezTo>
                    <a:pt x="42326" y="7566"/>
                    <a:pt x="42211" y="7515"/>
                    <a:pt x="42096" y="7462"/>
                  </a:cubicBezTo>
                  <a:cubicBezTo>
                    <a:pt x="41971" y="7402"/>
                    <a:pt x="41845" y="7342"/>
                    <a:pt x="41719" y="7283"/>
                  </a:cubicBezTo>
                  <a:cubicBezTo>
                    <a:pt x="41694" y="7273"/>
                    <a:pt x="41668" y="7263"/>
                    <a:pt x="41643" y="7253"/>
                  </a:cubicBezTo>
                  <a:cubicBezTo>
                    <a:pt x="41613" y="7241"/>
                    <a:pt x="41583" y="7230"/>
                    <a:pt x="41553" y="7218"/>
                  </a:cubicBezTo>
                  <a:cubicBezTo>
                    <a:pt x="41535" y="7210"/>
                    <a:pt x="41518" y="7202"/>
                    <a:pt x="41502" y="7193"/>
                  </a:cubicBezTo>
                  <a:cubicBezTo>
                    <a:pt x="41480" y="7187"/>
                    <a:pt x="41457" y="7178"/>
                    <a:pt x="41436" y="7170"/>
                  </a:cubicBezTo>
                  <a:cubicBezTo>
                    <a:pt x="41338" y="7132"/>
                    <a:pt x="41242" y="7094"/>
                    <a:pt x="41144" y="7054"/>
                  </a:cubicBezTo>
                  <a:cubicBezTo>
                    <a:pt x="41028" y="7008"/>
                    <a:pt x="40913" y="6960"/>
                    <a:pt x="40798" y="6912"/>
                  </a:cubicBezTo>
                  <a:cubicBezTo>
                    <a:pt x="40790" y="6909"/>
                    <a:pt x="40780" y="6904"/>
                    <a:pt x="40772" y="6900"/>
                  </a:cubicBezTo>
                  <a:cubicBezTo>
                    <a:pt x="40759" y="6895"/>
                    <a:pt x="40747" y="6890"/>
                    <a:pt x="40734" y="6885"/>
                  </a:cubicBezTo>
                  <a:cubicBezTo>
                    <a:pt x="40629" y="6847"/>
                    <a:pt x="40523" y="6811"/>
                    <a:pt x="40419" y="6771"/>
                  </a:cubicBezTo>
                  <a:cubicBezTo>
                    <a:pt x="40201" y="6690"/>
                    <a:pt x="39982" y="6609"/>
                    <a:pt x="39763" y="6528"/>
                  </a:cubicBezTo>
                  <a:cubicBezTo>
                    <a:pt x="39729" y="6516"/>
                    <a:pt x="39694" y="6503"/>
                    <a:pt x="39659" y="6491"/>
                  </a:cubicBezTo>
                  <a:cubicBezTo>
                    <a:pt x="39626" y="6481"/>
                    <a:pt x="39591" y="6471"/>
                    <a:pt x="39558" y="6461"/>
                  </a:cubicBezTo>
                  <a:lnTo>
                    <a:pt x="39558" y="6461"/>
                  </a:lnTo>
                  <a:lnTo>
                    <a:pt x="39560" y="6466"/>
                  </a:lnTo>
                  <a:cubicBezTo>
                    <a:pt x="39538" y="6457"/>
                    <a:pt x="39517" y="6447"/>
                    <a:pt x="39495" y="6437"/>
                  </a:cubicBezTo>
                  <a:cubicBezTo>
                    <a:pt x="39465" y="6428"/>
                    <a:pt x="39436" y="6420"/>
                    <a:pt x="39407" y="6412"/>
                  </a:cubicBezTo>
                  <a:cubicBezTo>
                    <a:pt x="39394" y="6407"/>
                    <a:pt x="39379" y="6402"/>
                    <a:pt x="39366" y="6397"/>
                  </a:cubicBezTo>
                  <a:cubicBezTo>
                    <a:pt x="39353" y="6390"/>
                    <a:pt x="39340" y="6382"/>
                    <a:pt x="39326" y="6375"/>
                  </a:cubicBezTo>
                  <a:lnTo>
                    <a:pt x="39303" y="6375"/>
                  </a:lnTo>
                  <a:cubicBezTo>
                    <a:pt x="39285" y="6364"/>
                    <a:pt x="39267" y="6354"/>
                    <a:pt x="39250" y="6342"/>
                  </a:cubicBezTo>
                  <a:cubicBezTo>
                    <a:pt x="39229" y="6336"/>
                    <a:pt x="39209" y="6331"/>
                    <a:pt x="39187" y="6324"/>
                  </a:cubicBezTo>
                  <a:cubicBezTo>
                    <a:pt x="39154" y="6314"/>
                    <a:pt x="39119" y="6306"/>
                    <a:pt x="39086" y="6296"/>
                  </a:cubicBezTo>
                  <a:lnTo>
                    <a:pt x="38893" y="6225"/>
                  </a:lnTo>
                  <a:cubicBezTo>
                    <a:pt x="38719" y="6168"/>
                    <a:pt x="38545" y="6112"/>
                    <a:pt x="38369" y="6056"/>
                  </a:cubicBezTo>
                  <a:cubicBezTo>
                    <a:pt x="38356" y="6051"/>
                    <a:pt x="38345" y="6046"/>
                    <a:pt x="38331" y="6043"/>
                  </a:cubicBezTo>
                  <a:cubicBezTo>
                    <a:pt x="38293" y="6029"/>
                    <a:pt x="38255" y="6018"/>
                    <a:pt x="38217" y="6005"/>
                  </a:cubicBezTo>
                  <a:cubicBezTo>
                    <a:pt x="38152" y="5985"/>
                    <a:pt x="38088" y="5963"/>
                    <a:pt x="38023" y="5943"/>
                  </a:cubicBezTo>
                  <a:cubicBezTo>
                    <a:pt x="38007" y="5937"/>
                    <a:pt x="37990" y="5932"/>
                    <a:pt x="37974" y="5927"/>
                  </a:cubicBezTo>
                  <a:cubicBezTo>
                    <a:pt x="37828" y="5877"/>
                    <a:pt x="37682" y="5827"/>
                    <a:pt x="37535" y="5783"/>
                  </a:cubicBezTo>
                  <a:cubicBezTo>
                    <a:pt x="37450" y="5756"/>
                    <a:pt x="37364" y="5735"/>
                    <a:pt x="37280" y="5711"/>
                  </a:cubicBezTo>
                  <a:cubicBezTo>
                    <a:pt x="37268" y="5708"/>
                    <a:pt x="37257" y="5703"/>
                    <a:pt x="37243" y="5698"/>
                  </a:cubicBezTo>
                  <a:cubicBezTo>
                    <a:pt x="37200" y="5683"/>
                    <a:pt x="37156" y="5667"/>
                    <a:pt x="37111" y="5650"/>
                  </a:cubicBezTo>
                  <a:lnTo>
                    <a:pt x="36873" y="5584"/>
                  </a:lnTo>
                  <a:cubicBezTo>
                    <a:pt x="36864" y="5579"/>
                    <a:pt x="36856" y="5576"/>
                    <a:pt x="36848" y="5572"/>
                  </a:cubicBezTo>
                  <a:cubicBezTo>
                    <a:pt x="36679" y="5524"/>
                    <a:pt x="36510" y="5478"/>
                    <a:pt x="36341" y="5428"/>
                  </a:cubicBezTo>
                  <a:cubicBezTo>
                    <a:pt x="36131" y="5367"/>
                    <a:pt x="35921" y="5303"/>
                    <a:pt x="35710" y="5238"/>
                  </a:cubicBezTo>
                  <a:cubicBezTo>
                    <a:pt x="35679" y="5228"/>
                    <a:pt x="35649" y="5216"/>
                    <a:pt x="35619" y="5205"/>
                  </a:cubicBezTo>
                  <a:cubicBezTo>
                    <a:pt x="35589" y="5200"/>
                    <a:pt x="35560" y="5193"/>
                    <a:pt x="35532" y="5187"/>
                  </a:cubicBezTo>
                  <a:cubicBezTo>
                    <a:pt x="35510" y="5178"/>
                    <a:pt x="35488" y="5170"/>
                    <a:pt x="35467" y="5162"/>
                  </a:cubicBezTo>
                  <a:lnTo>
                    <a:pt x="35020" y="5048"/>
                  </a:lnTo>
                  <a:cubicBezTo>
                    <a:pt x="34997" y="5036"/>
                    <a:pt x="34974" y="5024"/>
                    <a:pt x="34950" y="5011"/>
                  </a:cubicBezTo>
                  <a:cubicBezTo>
                    <a:pt x="34781" y="4966"/>
                    <a:pt x="34613" y="4920"/>
                    <a:pt x="34442" y="4875"/>
                  </a:cubicBezTo>
                  <a:cubicBezTo>
                    <a:pt x="34387" y="4860"/>
                    <a:pt x="34333" y="4844"/>
                    <a:pt x="34278" y="4829"/>
                  </a:cubicBezTo>
                  <a:cubicBezTo>
                    <a:pt x="34257" y="4822"/>
                    <a:pt x="34235" y="4814"/>
                    <a:pt x="34214" y="4807"/>
                  </a:cubicBezTo>
                  <a:cubicBezTo>
                    <a:pt x="34119" y="4781"/>
                    <a:pt x="34026" y="4754"/>
                    <a:pt x="33932" y="4730"/>
                  </a:cubicBezTo>
                  <a:cubicBezTo>
                    <a:pt x="33914" y="4723"/>
                    <a:pt x="33897" y="4716"/>
                    <a:pt x="33879" y="4710"/>
                  </a:cubicBezTo>
                  <a:cubicBezTo>
                    <a:pt x="33757" y="4682"/>
                    <a:pt x="33634" y="4653"/>
                    <a:pt x="33510" y="4625"/>
                  </a:cubicBezTo>
                  <a:cubicBezTo>
                    <a:pt x="33497" y="4619"/>
                    <a:pt x="33483" y="4612"/>
                    <a:pt x="33470" y="4607"/>
                  </a:cubicBezTo>
                  <a:cubicBezTo>
                    <a:pt x="33424" y="4594"/>
                    <a:pt x="33377" y="4581"/>
                    <a:pt x="33331" y="4567"/>
                  </a:cubicBezTo>
                  <a:cubicBezTo>
                    <a:pt x="33305" y="4562"/>
                    <a:pt x="33280" y="4556"/>
                    <a:pt x="33255" y="4549"/>
                  </a:cubicBezTo>
                  <a:cubicBezTo>
                    <a:pt x="33242" y="4546"/>
                    <a:pt x="33228" y="4543"/>
                    <a:pt x="33217" y="4541"/>
                  </a:cubicBezTo>
                  <a:lnTo>
                    <a:pt x="33152" y="4526"/>
                  </a:lnTo>
                  <a:cubicBezTo>
                    <a:pt x="33055" y="4498"/>
                    <a:pt x="32955" y="4471"/>
                    <a:pt x="32858" y="4445"/>
                  </a:cubicBezTo>
                  <a:cubicBezTo>
                    <a:pt x="32853" y="4442"/>
                    <a:pt x="32848" y="4440"/>
                    <a:pt x="32844" y="4437"/>
                  </a:cubicBezTo>
                  <a:cubicBezTo>
                    <a:pt x="32818" y="4430"/>
                    <a:pt x="32793" y="4422"/>
                    <a:pt x="32766" y="4415"/>
                  </a:cubicBezTo>
                  <a:cubicBezTo>
                    <a:pt x="32752" y="4410"/>
                    <a:pt x="32735" y="4403"/>
                    <a:pt x="32718" y="4398"/>
                  </a:cubicBezTo>
                  <a:cubicBezTo>
                    <a:pt x="32551" y="4355"/>
                    <a:pt x="32386" y="4314"/>
                    <a:pt x="32218" y="4271"/>
                  </a:cubicBezTo>
                  <a:cubicBezTo>
                    <a:pt x="32189" y="4263"/>
                    <a:pt x="32159" y="4254"/>
                    <a:pt x="32129" y="4246"/>
                  </a:cubicBezTo>
                  <a:cubicBezTo>
                    <a:pt x="32088" y="4236"/>
                    <a:pt x="32045" y="4228"/>
                    <a:pt x="32002" y="4218"/>
                  </a:cubicBezTo>
                  <a:cubicBezTo>
                    <a:pt x="31963" y="4206"/>
                    <a:pt x="31925" y="4193"/>
                    <a:pt x="31887" y="4182"/>
                  </a:cubicBezTo>
                  <a:cubicBezTo>
                    <a:pt x="31763" y="4152"/>
                    <a:pt x="31639" y="4122"/>
                    <a:pt x="31516" y="4092"/>
                  </a:cubicBezTo>
                  <a:cubicBezTo>
                    <a:pt x="31508" y="4092"/>
                    <a:pt x="31500" y="4091"/>
                    <a:pt x="31490" y="4089"/>
                  </a:cubicBezTo>
                  <a:cubicBezTo>
                    <a:pt x="31452" y="4077"/>
                    <a:pt x="31414" y="4066"/>
                    <a:pt x="31376" y="4054"/>
                  </a:cubicBezTo>
                  <a:cubicBezTo>
                    <a:pt x="31367" y="4051"/>
                    <a:pt x="31357" y="4047"/>
                    <a:pt x="31349" y="4046"/>
                  </a:cubicBezTo>
                  <a:lnTo>
                    <a:pt x="31184" y="4004"/>
                  </a:lnTo>
                  <a:lnTo>
                    <a:pt x="31132" y="3991"/>
                  </a:lnTo>
                  <a:lnTo>
                    <a:pt x="30927" y="3946"/>
                  </a:lnTo>
                  <a:cubicBezTo>
                    <a:pt x="30922" y="3945"/>
                    <a:pt x="30919" y="3942"/>
                    <a:pt x="30915" y="3938"/>
                  </a:cubicBezTo>
                  <a:cubicBezTo>
                    <a:pt x="30821" y="3915"/>
                    <a:pt x="30727" y="3892"/>
                    <a:pt x="30632" y="3867"/>
                  </a:cubicBezTo>
                  <a:cubicBezTo>
                    <a:pt x="30410" y="3812"/>
                    <a:pt x="30189" y="3758"/>
                    <a:pt x="29967" y="3703"/>
                  </a:cubicBezTo>
                  <a:cubicBezTo>
                    <a:pt x="29955" y="3701"/>
                    <a:pt x="29942" y="3700"/>
                    <a:pt x="29930" y="3698"/>
                  </a:cubicBezTo>
                  <a:lnTo>
                    <a:pt x="29788" y="3662"/>
                  </a:lnTo>
                  <a:cubicBezTo>
                    <a:pt x="29780" y="3660"/>
                    <a:pt x="29773" y="3658"/>
                    <a:pt x="29765" y="3657"/>
                  </a:cubicBezTo>
                  <a:cubicBezTo>
                    <a:pt x="29751" y="3653"/>
                    <a:pt x="29738" y="3650"/>
                    <a:pt x="29727" y="3645"/>
                  </a:cubicBezTo>
                  <a:cubicBezTo>
                    <a:pt x="29717" y="3642"/>
                    <a:pt x="29708" y="3639"/>
                    <a:pt x="29698" y="3635"/>
                  </a:cubicBezTo>
                  <a:cubicBezTo>
                    <a:pt x="29679" y="3630"/>
                    <a:pt x="29657" y="3625"/>
                    <a:pt x="29636" y="3620"/>
                  </a:cubicBezTo>
                  <a:cubicBezTo>
                    <a:pt x="29622" y="3617"/>
                    <a:pt x="29607" y="3614"/>
                    <a:pt x="29594" y="3610"/>
                  </a:cubicBezTo>
                  <a:cubicBezTo>
                    <a:pt x="29526" y="3594"/>
                    <a:pt x="29458" y="3577"/>
                    <a:pt x="29392" y="3561"/>
                  </a:cubicBezTo>
                  <a:cubicBezTo>
                    <a:pt x="29354" y="3551"/>
                    <a:pt x="29316" y="3541"/>
                    <a:pt x="29278" y="3531"/>
                  </a:cubicBezTo>
                  <a:cubicBezTo>
                    <a:pt x="29265" y="3529"/>
                    <a:pt x="29251" y="3526"/>
                    <a:pt x="29238" y="3523"/>
                  </a:cubicBezTo>
                  <a:cubicBezTo>
                    <a:pt x="29111" y="3493"/>
                    <a:pt x="28983" y="3461"/>
                    <a:pt x="28856" y="3432"/>
                  </a:cubicBezTo>
                  <a:cubicBezTo>
                    <a:pt x="28842" y="3430"/>
                    <a:pt x="28831" y="3428"/>
                    <a:pt x="28818" y="3427"/>
                  </a:cubicBezTo>
                  <a:cubicBezTo>
                    <a:pt x="28761" y="3412"/>
                    <a:pt x="28707" y="3397"/>
                    <a:pt x="28650" y="3382"/>
                  </a:cubicBezTo>
                  <a:lnTo>
                    <a:pt x="28434" y="3339"/>
                  </a:lnTo>
                  <a:cubicBezTo>
                    <a:pt x="28293" y="3307"/>
                    <a:pt x="28152" y="3278"/>
                    <a:pt x="28011" y="3246"/>
                  </a:cubicBezTo>
                  <a:cubicBezTo>
                    <a:pt x="28006" y="3243"/>
                    <a:pt x="28001" y="3241"/>
                    <a:pt x="27998" y="3238"/>
                  </a:cubicBezTo>
                  <a:cubicBezTo>
                    <a:pt x="27960" y="3233"/>
                    <a:pt x="27922" y="3226"/>
                    <a:pt x="27884" y="3221"/>
                  </a:cubicBezTo>
                  <a:cubicBezTo>
                    <a:pt x="27872" y="3218"/>
                    <a:pt x="27859" y="3215"/>
                    <a:pt x="27846" y="3211"/>
                  </a:cubicBezTo>
                  <a:cubicBezTo>
                    <a:pt x="27799" y="3200"/>
                    <a:pt x="27753" y="3187"/>
                    <a:pt x="27707" y="3175"/>
                  </a:cubicBezTo>
                  <a:cubicBezTo>
                    <a:pt x="27647" y="3158"/>
                    <a:pt x="27586" y="3140"/>
                    <a:pt x="27526" y="3124"/>
                  </a:cubicBezTo>
                  <a:cubicBezTo>
                    <a:pt x="27518" y="3124"/>
                    <a:pt x="27510" y="3122"/>
                    <a:pt x="27501" y="3122"/>
                  </a:cubicBezTo>
                  <a:lnTo>
                    <a:pt x="27346" y="3092"/>
                  </a:lnTo>
                  <a:cubicBezTo>
                    <a:pt x="27342" y="3091"/>
                    <a:pt x="27337" y="3087"/>
                    <a:pt x="27334" y="3086"/>
                  </a:cubicBezTo>
                  <a:cubicBezTo>
                    <a:pt x="27197" y="3056"/>
                    <a:pt x="27061" y="3028"/>
                    <a:pt x="26925" y="2999"/>
                  </a:cubicBezTo>
                  <a:cubicBezTo>
                    <a:pt x="26922" y="2997"/>
                    <a:pt x="26920" y="2997"/>
                    <a:pt x="26918" y="2997"/>
                  </a:cubicBezTo>
                  <a:cubicBezTo>
                    <a:pt x="26916" y="2997"/>
                    <a:pt x="26915" y="2997"/>
                    <a:pt x="26914" y="2998"/>
                  </a:cubicBezTo>
                  <a:cubicBezTo>
                    <a:pt x="26900" y="2993"/>
                    <a:pt x="26887" y="2990"/>
                    <a:pt x="26874" y="2985"/>
                  </a:cubicBezTo>
                  <a:cubicBezTo>
                    <a:pt x="26871" y="2983"/>
                    <a:pt x="26866" y="2983"/>
                    <a:pt x="26862" y="2983"/>
                  </a:cubicBezTo>
                  <a:cubicBezTo>
                    <a:pt x="26854" y="2983"/>
                    <a:pt x="26847" y="2981"/>
                    <a:pt x="26839" y="2981"/>
                  </a:cubicBezTo>
                  <a:cubicBezTo>
                    <a:pt x="26834" y="2978"/>
                    <a:pt x="26829" y="2976"/>
                    <a:pt x="26824" y="2973"/>
                  </a:cubicBezTo>
                  <a:lnTo>
                    <a:pt x="26798" y="2973"/>
                  </a:lnTo>
                  <a:cubicBezTo>
                    <a:pt x="26784" y="2970"/>
                    <a:pt x="26771" y="2968"/>
                    <a:pt x="26758" y="2965"/>
                  </a:cubicBezTo>
                  <a:lnTo>
                    <a:pt x="26758" y="2965"/>
                  </a:lnTo>
                  <a:cubicBezTo>
                    <a:pt x="26758" y="2968"/>
                    <a:pt x="26760" y="2970"/>
                    <a:pt x="26760" y="2971"/>
                  </a:cubicBezTo>
                  <a:cubicBezTo>
                    <a:pt x="26743" y="2971"/>
                    <a:pt x="26727" y="2970"/>
                    <a:pt x="26708" y="2970"/>
                  </a:cubicBezTo>
                  <a:lnTo>
                    <a:pt x="26644" y="2933"/>
                  </a:lnTo>
                  <a:cubicBezTo>
                    <a:pt x="26551" y="2915"/>
                    <a:pt x="26457" y="2897"/>
                    <a:pt x="26364" y="2879"/>
                  </a:cubicBezTo>
                  <a:cubicBezTo>
                    <a:pt x="26364" y="2875"/>
                    <a:pt x="26362" y="2872"/>
                    <a:pt x="26362" y="2869"/>
                  </a:cubicBezTo>
                  <a:lnTo>
                    <a:pt x="26286" y="2865"/>
                  </a:lnTo>
                  <a:cubicBezTo>
                    <a:pt x="26286" y="2862"/>
                    <a:pt x="26286" y="2859"/>
                    <a:pt x="26284" y="2855"/>
                  </a:cubicBezTo>
                  <a:cubicBezTo>
                    <a:pt x="26238" y="2844"/>
                    <a:pt x="26192" y="2831"/>
                    <a:pt x="26145" y="2819"/>
                  </a:cubicBezTo>
                  <a:cubicBezTo>
                    <a:pt x="26132" y="2817"/>
                    <a:pt x="26121" y="2817"/>
                    <a:pt x="26107" y="2816"/>
                  </a:cubicBezTo>
                  <a:lnTo>
                    <a:pt x="26069" y="2816"/>
                  </a:lnTo>
                  <a:cubicBezTo>
                    <a:pt x="26029" y="2804"/>
                    <a:pt x="25991" y="2792"/>
                    <a:pt x="25952" y="2783"/>
                  </a:cubicBezTo>
                  <a:lnTo>
                    <a:pt x="25909" y="2774"/>
                  </a:lnTo>
                  <a:cubicBezTo>
                    <a:pt x="25796" y="2756"/>
                    <a:pt x="25682" y="2736"/>
                    <a:pt x="25569" y="2716"/>
                  </a:cubicBezTo>
                  <a:lnTo>
                    <a:pt x="25569" y="2716"/>
                  </a:lnTo>
                  <a:cubicBezTo>
                    <a:pt x="25569" y="2716"/>
                    <a:pt x="25569" y="2716"/>
                    <a:pt x="25569" y="2716"/>
                  </a:cubicBezTo>
                  <a:cubicBezTo>
                    <a:pt x="25561" y="2715"/>
                    <a:pt x="25553" y="2713"/>
                    <a:pt x="25544" y="2713"/>
                  </a:cubicBezTo>
                  <a:cubicBezTo>
                    <a:pt x="25511" y="2700"/>
                    <a:pt x="25476" y="2688"/>
                    <a:pt x="25442" y="2677"/>
                  </a:cubicBezTo>
                  <a:cubicBezTo>
                    <a:pt x="25417" y="2672"/>
                    <a:pt x="25390" y="2667"/>
                    <a:pt x="25366" y="2662"/>
                  </a:cubicBezTo>
                  <a:cubicBezTo>
                    <a:pt x="25217" y="2629"/>
                    <a:pt x="25068" y="2595"/>
                    <a:pt x="24918" y="2562"/>
                  </a:cubicBezTo>
                  <a:cubicBezTo>
                    <a:pt x="24904" y="2559"/>
                    <a:pt x="24890" y="2556"/>
                    <a:pt x="24875" y="2551"/>
                  </a:cubicBezTo>
                  <a:cubicBezTo>
                    <a:pt x="24760" y="2531"/>
                    <a:pt x="24642" y="2513"/>
                    <a:pt x="24526" y="2489"/>
                  </a:cubicBezTo>
                  <a:cubicBezTo>
                    <a:pt x="24317" y="2446"/>
                    <a:pt x="24109" y="2402"/>
                    <a:pt x="23900" y="2359"/>
                  </a:cubicBezTo>
                  <a:cubicBezTo>
                    <a:pt x="23731" y="2324"/>
                    <a:pt x="23564" y="2291"/>
                    <a:pt x="23397" y="2256"/>
                  </a:cubicBezTo>
                  <a:cubicBezTo>
                    <a:pt x="23379" y="2258"/>
                    <a:pt x="23362" y="2258"/>
                    <a:pt x="23344" y="2258"/>
                  </a:cubicBezTo>
                  <a:cubicBezTo>
                    <a:pt x="23339" y="2254"/>
                    <a:pt x="23332" y="2249"/>
                    <a:pt x="23327" y="2246"/>
                  </a:cubicBezTo>
                  <a:cubicBezTo>
                    <a:pt x="23307" y="2243"/>
                    <a:pt x="23289" y="2241"/>
                    <a:pt x="23269" y="2238"/>
                  </a:cubicBezTo>
                  <a:cubicBezTo>
                    <a:pt x="23099" y="2208"/>
                    <a:pt x="22928" y="2178"/>
                    <a:pt x="22758" y="2148"/>
                  </a:cubicBezTo>
                  <a:cubicBezTo>
                    <a:pt x="22693" y="2130"/>
                    <a:pt x="22629" y="2107"/>
                    <a:pt x="22562" y="2095"/>
                  </a:cubicBezTo>
                  <a:cubicBezTo>
                    <a:pt x="22296" y="2046"/>
                    <a:pt x="22028" y="1998"/>
                    <a:pt x="21761" y="1953"/>
                  </a:cubicBezTo>
                  <a:cubicBezTo>
                    <a:pt x="21523" y="1912"/>
                    <a:pt x="21283" y="1875"/>
                    <a:pt x="21044" y="1834"/>
                  </a:cubicBezTo>
                  <a:cubicBezTo>
                    <a:pt x="20769" y="1787"/>
                    <a:pt x="20494" y="1736"/>
                    <a:pt x="20220" y="1688"/>
                  </a:cubicBezTo>
                  <a:cubicBezTo>
                    <a:pt x="20124" y="1672"/>
                    <a:pt x="20026" y="1660"/>
                    <a:pt x="19930" y="1645"/>
                  </a:cubicBezTo>
                  <a:lnTo>
                    <a:pt x="19930" y="1645"/>
                  </a:lnTo>
                  <a:cubicBezTo>
                    <a:pt x="19930" y="1645"/>
                    <a:pt x="19930" y="1645"/>
                    <a:pt x="19930" y="1645"/>
                  </a:cubicBezTo>
                  <a:cubicBezTo>
                    <a:pt x="19918" y="1645"/>
                    <a:pt x="19905" y="1645"/>
                    <a:pt x="19892" y="1643"/>
                  </a:cubicBezTo>
                  <a:cubicBezTo>
                    <a:pt x="19845" y="1632"/>
                    <a:pt x="19799" y="1619"/>
                    <a:pt x="19753" y="1607"/>
                  </a:cubicBezTo>
                  <a:cubicBezTo>
                    <a:pt x="19726" y="1602"/>
                    <a:pt x="19701" y="1597"/>
                    <a:pt x="19675" y="1594"/>
                  </a:cubicBezTo>
                  <a:cubicBezTo>
                    <a:pt x="19559" y="1576"/>
                    <a:pt x="19441" y="1559"/>
                    <a:pt x="19324" y="1541"/>
                  </a:cubicBezTo>
                  <a:cubicBezTo>
                    <a:pt x="19019" y="1494"/>
                    <a:pt x="18715" y="1448"/>
                    <a:pt x="18410" y="1400"/>
                  </a:cubicBezTo>
                  <a:cubicBezTo>
                    <a:pt x="18380" y="1397"/>
                    <a:pt x="18350" y="1395"/>
                    <a:pt x="18321" y="1392"/>
                  </a:cubicBezTo>
                  <a:cubicBezTo>
                    <a:pt x="18291" y="1388"/>
                    <a:pt x="18261" y="1387"/>
                    <a:pt x="18231" y="1385"/>
                  </a:cubicBezTo>
                  <a:cubicBezTo>
                    <a:pt x="18231" y="1382"/>
                    <a:pt x="18231" y="1379"/>
                    <a:pt x="18231" y="1375"/>
                  </a:cubicBezTo>
                  <a:cubicBezTo>
                    <a:pt x="18150" y="1362"/>
                    <a:pt x="18069" y="1350"/>
                    <a:pt x="17988" y="1337"/>
                  </a:cubicBezTo>
                  <a:lnTo>
                    <a:pt x="17898" y="1337"/>
                  </a:lnTo>
                  <a:cubicBezTo>
                    <a:pt x="17890" y="1334"/>
                    <a:pt x="17880" y="1329"/>
                    <a:pt x="17872" y="1326"/>
                  </a:cubicBezTo>
                  <a:cubicBezTo>
                    <a:pt x="17855" y="1327"/>
                    <a:pt x="17839" y="1327"/>
                    <a:pt x="17822" y="1327"/>
                  </a:cubicBezTo>
                  <a:cubicBezTo>
                    <a:pt x="17809" y="1324"/>
                    <a:pt x="17796" y="1316"/>
                    <a:pt x="17781" y="1314"/>
                  </a:cubicBezTo>
                  <a:cubicBezTo>
                    <a:pt x="17632" y="1289"/>
                    <a:pt x="17481" y="1264"/>
                    <a:pt x="17330" y="1243"/>
                  </a:cubicBezTo>
                  <a:cubicBezTo>
                    <a:pt x="17277" y="1234"/>
                    <a:pt x="17223" y="1236"/>
                    <a:pt x="17168" y="1233"/>
                  </a:cubicBezTo>
                  <a:cubicBezTo>
                    <a:pt x="17155" y="1231"/>
                    <a:pt x="17143" y="1228"/>
                    <a:pt x="17130" y="1226"/>
                  </a:cubicBezTo>
                  <a:cubicBezTo>
                    <a:pt x="17062" y="1216"/>
                    <a:pt x="16993" y="1205"/>
                    <a:pt x="16925" y="1195"/>
                  </a:cubicBezTo>
                  <a:cubicBezTo>
                    <a:pt x="16912" y="1193"/>
                    <a:pt x="16900" y="1191"/>
                    <a:pt x="16887" y="1188"/>
                  </a:cubicBezTo>
                  <a:cubicBezTo>
                    <a:pt x="16870" y="1186"/>
                    <a:pt x="16854" y="1186"/>
                    <a:pt x="16837" y="1185"/>
                  </a:cubicBezTo>
                  <a:cubicBezTo>
                    <a:pt x="16824" y="1185"/>
                    <a:pt x="16812" y="1185"/>
                    <a:pt x="16799" y="1183"/>
                  </a:cubicBezTo>
                  <a:cubicBezTo>
                    <a:pt x="16799" y="1142"/>
                    <a:pt x="16801" y="1100"/>
                    <a:pt x="16801" y="1059"/>
                  </a:cubicBezTo>
                  <a:cubicBezTo>
                    <a:pt x="17089" y="1041"/>
                    <a:pt x="17377" y="1024"/>
                    <a:pt x="17665" y="1006"/>
                  </a:cubicBezTo>
                  <a:cubicBezTo>
                    <a:pt x="17984" y="986"/>
                    <a:pt x="18304" y="960"/>
                    <a:pt x="18625" y="945"/>
                  </a:cubicBezTo>
                  <a:cubicBezTo>
                    <a:pt x="18940" y="930"/>
                    <a:pt x="19254" y="925"/>
                    <a:pt x="19569" y="917"/>
                  </a:cubicBezTo>
                  <a:cubicBezTo>
                    <a:pt x="19643" y="913"/>
                    <a:pt x="19716" y="908"/>
                    <a:pt x="19791" y="905"/>
                  </a:cubicBezTo>
                  <a:cubicBezTo>
                    <a:pt x="19907" y="903"/>
                    <a:pt x="20021" y="900"/>
                    <a:pt x="20137" y="897"/>
                  </a:cubicBezTo>
                  <a:cubicBezTo>
                    <a:pt x="20221" y="895"/>
                    <a:pt x="20307" y="895"/>
                    <a:pt x="20392" y="893"/>
                  </a:cubicBezTo>
                  <a:cubicBezTo>
                    <a:pt x="20503" y="892"/>
                    <a:pt x="20614" y="890"/>
                    <a:pt x="20725" y="887"/>
                  </a:cubicBezTo>
                  <a:lnTo>
                    <a:pt x="20736" y="887"/>
                  </a:lnTo>
                  <a:cubicBezTo>
                    <a:pt x="20733" y="887"/>
                    <a:pt x="20728" y="888"/>
                    <a:pt x="20725" y="888"/>
                  </a:cubicBezTo>
                  <a:lnTo>
                    <a:pt x="20731" y="890"/>
                  </a:lnTo>
                  <a:lnTo>
                    <a:pt x="20731" y="888"/>
                  </a:lnTo>
                  <a:lnTo>
                    <a:pt x="20736" y="887"/>
                  </a:lnTo>
                  <a:cubicBezTo>
                    <a:pt x="21077" y="887"/>
                    <a:pt x="21420" y="887"/>
                    <a:pt x="21761" y="888"/>
                  </a:cubicBezTo>
                  <a:lnTo>
                    <a:pt x="21773" y="888"/>
                  </a:lnTo>
                  <a:cubicBezTo>
                    <a:pt x="21854" y="890"/>
                    <a:pt x="21935" y="893"/>
                    <a:pt x="22016" y="895"/>
                  </a:cubicBezTo>
                  <a:cubicBezTo>
                    <a:pt x="22135" y="897"/>
                    <a:pt x="22254" y="900"/>
                    <a:pt x="22374" y="903"/>
                  </a:cubicBezTo>
                  <a:cubicBezTo>
                    <a:pt x="22433" y="902"/>
                    <a:pt x="22493" y="900"/>
                    <a:pt x="22552" y="898"/>
                  </a:cubicBezTo>
                  <a:cubicBezTo>
                    <a:pt x="22592" y="902"/>
                    <a:pt x="22630" y="903"/>
                    <a:pt x="22668" y="905"/>
                  </a:cubicBezTo>
                  <a:lnTo>
                    <a:pt x="22783" y="905"/>
                  </a:lnTo>
                  <a:lnTo>
                    <a:pt x="22975" y="918"/>
                  </a:lnTo>
                  <a:lnTo>
                    <a:pt x="23066" y="918"/>
                  </a:lnTo>
                  <a:cubicBezTo>
                    <a:pt x="23163" y="922"/>
                    <a:pt x="23261" y="925"/>
                    <a:pt x="23359" y="928"/>
                  </a:cubicBezTo>
                  <a:cubicBezTo>
                    <a:pt x="23397" y="930"/>
                    <a:pt x="23435" y="933"/>
                    <a:pt x="23473" y="935"/>
                  </a:cubicBezTo>
                  <a:cubicBezTo>
                    <a:pt x="23610" y="941"/>
                    <a:pt x="23746" y="950"/>
                    <a:pt x="23884" y="956"/>
                  </a:cubicBezTo>
                  <a:cubicBezTo>
                    <a:pt x="23965" y="961"/>
                    <a:pt x="24046" y="965"/>
                    <a:pt x="24127" y="970"/>
                  </a:cubicBezTo>
                  <a:cubicBezTo>
                    <a:pt x="24216" y="975"/>
                    <a:pt x="24306" y="979"/>
                    <a:pt x="24395" y="986"/>
                  </a:cubicBezTo>
                  <a:cubicBezTo>
                    <a:pt x="24420" y="988"/>
                    <a:pt x="24447" y="989"/>
                    <a:pt x="24471" y="993"/>
                  </a:cubicBezTo>
                  <a:cubicBezTo>
                    <a:pt x="24485" y="993"/>
                    <a:pt x="24498" y="994"/>
                    <a:pt x="24510" y="994"/>
                  </a:cubicBezTo>
                  <a:cubicBezTo>
                    <a:pt x="24531" y="996"/>
                    <a:pt x="24553" y="998"/>
                    <a:pt x="24574" y="998"/>
                  </a:cubicBezTo>
                  <a:cubicBezTo>
                    <a:pt x="24587" y="1001"/>
                    <a:pt x="24599" y="1003"/>
                    <a:pt x="24612" y="1004"/>
                  </a:cubicBezTo>
                  <a:cubicBezTo>
                    <a:pt x="24672" y="1009"/>
                    <a:pt x="24731" y="1014"/>
                    <a:pt x="24791" y="1019"/>
                  </a:cubicBezTo>
                  <a:cubicBezTo>
                    <a:pt x="24799" y="1019"/>
                    <a:pt x="24809" y="1019"/>
                    <a:pt x="24817" y="1021"/>
                  </a:cubicBezTo>
                  <a:cubicBezTo>
                    <a:pt x="24902" y="1026"/>
                    <a:pt x="24988" y="1032"/>
                    <a:pt x="25072" y="1039"/>
                  </a:cubicBezTo>
                  <a:cubicBezTo>
                    <a:pt x="25140" y="1046"/>
                    <a:pt x="25210" y="1052"/>
                    <a:pt x="25278" y="1059"/>
                  </a:cubicBezTo>
                  <a:cubicBezTo>
                    <a:pt x="25316" y="1062"/>
                    <a:pt x="25354" y="1067"/>
                    <a:pt x="25392" y="1072"/>
                  </a:cubicBezTo>
                  <a:lnTo>
                    <a:pt x="25457" y="1074"/>
                  </a:lnTo>
                  <a:cubicBezTo>
                    <a:pt x="25490" y="1077"/>
                    <a:pt x="25524" y="1082"/>
                    <a:pt x="25559" y="1085"/>
                  </a:cubicBezTo>
                  <a:cubicBezTo>
                    <a:pt x="25601" y="1090"/>
                    <a:pt x="25644" y="1094"/>
                    <a:pt x="25687" y="1097"/>
                  </a:cubicBezTo>
                  <a:cubicBezTo>
                    <a:pt x="25695" y="1099"/>
                    <a:pt x="25703" y="1099"/>
                    <a:pt x="25712" y="1100"/>
                  </a:cubicBezTo>
                  <a:cubicBezTo>
                    <a:pt x="25738" y="1104"/>
                    <a:pt x="25763" y="1107"/>
                    <a:pt x="25789" y="1109"/>
                  </a:cubicBezTo>
                  <a:cubicBezTo>
                    <a:pt x="25827" y="1114"/>
                    <a:pt x="25866" y="1119"/>
                    <a:pt x="25904" y="1122"/>
                  </a:cubicBezTo>
                  <a:cubicBezTo>
                    <a:pt x="25976" y="1135"/>
                    <a:pt x="26049" y="1147"/>
                    <a:pt x="26122" y="1158"/>
                  </a:cubicBezTo>
                  <a:cubicBezTo>
                    <a:pt x="26212" y="1170"/>
                    <a:pt x="26301" y="1183"/>
                    <a:pt x="26390" y="1195"/>
                  </a:cubicBezTo>
                  <a:cubicBezTo>
                    <a:pt x="26415" y="1196"/>
                    <a:pt x="26440" y="1196"/>
                    <a:pt x="26467" y="1196"/>
                  </a:cubicBezTo>
                  <a:cubicBezTo>
                    <a:pt x="26480" y="1201"/>
                    <a:pt x="26491" y="1206"/>
                    <a:pt x="26505" y="1211"/>
                  </a:cubicBezTo>
                  <a:cubicBezTo>
                    <a:pt x="26561" y="1220"/>
                    <a:pt x="26616" y="1230"/>
                    <a:pt x="26670" y="1238"/>
                  </a:cubicBezTo>
                  <a:cubicBezTo>
                    <a:pt x="26723" y="1249"/>
                    <a:pt x="26775" y="1259"/>
                    <a:pt x="26826" y="1269"/>
                  </a:cubicBezTo>
                  <a:cubicBezTo>
                    <a:pt x="26831" y="1269"/>
                    <a:pt x="26834" y="1271"/>
                    <a:pt x="26837" y="1273"/>
                  </a:cubicBezTo>
                  <a:cubicBezTo>
                    <a:pt x="26856" y="1276"/>
                    <a:pt x="26876" y="1279"/>
                    <a:pt x="26894" y="1284"/>
                  </a:cubicBezTo>
                  <a:cubicBezTo>
                    <a:pt x="26909" y="1286"/>
                    <a:pt x="26925" y="1287"/>
                    <a:pt x="26940" y="1289"/>
                  </a:cubicBezTo>
                  <a:cubicBezTo>
                    <a:pt x="27003" y="1301"/>
                    <a:pt x="27068" y="1314"/>
                    <a:pt x="27132" y="1327"/>
                  </a:cubicBezTo>
                  <a:cubicBezTo>
                    <a:pt x="27154" y="1332"/>
                    <a:pt x="27174" y="1335"/>
                    <a:pt x="27195" y="1340"/>
                  </a:cubicBezTo>
                  <a:cubicBezTo>
                    <a:pt x="27243" y="1350"/>
                    <a:pt x="27291" y="1362"/>
                    <a:pt x="27339" y="1374"/>
                  </a:cubicBezTo>
                  <a:cubicBezTo>
                    <a:pt x="27372" y="1382"/>
                    <a:pt x="27405" y="1390"/>
                    <a:pt x="27438" y="1400"/>
                  </a:cubicBezTo>
                  <a:cubicBezTo>
                    <a:pt x="27491" y="1412"/>
                    <a:pt x="27543" y="1425"/>
                    <a:pt x="27596" y="1438"/>
                  </a:cubicBezTo>
                  <a:cubicBezTo>
                    <a:pt x="27611" y="1441"/>
                    <a:pt x="27627" y="1446"/>
                    <a:pt x="27644" y="1451"/>
                  </a:cubicBezTo>
                  <a:cubicBezTo>
                    <a:pt x="27738" y="1480"/>
                    <a:pt x="27833" y="1508"/>
                    <a:pt x="27927" y="1536"/>
                  </a:cubicBezTo>
                  <a:cubicBezTo>
                    <a:pt x="27928" y="1535"/>
                    <a:pt x="27929" y="1535"/>
                    <a:pt x="27931" y="1535"/>
                  </a:cubicBezTo>
                  <a:cubicBezTo>
                    <a:pt x="27934" y="1535"/>
                    <a:pt x="27936" y="1537"/>
                    <a:pt x="27937" y="1539"/>
                  </a:cubicBezTo>
                  <a:cubicBezTo>
                    <a:pt x="28038" y="1582"/>
                    <a:pt x="28137" y="1624"/>
                    <a:pt x="28237" y="1667"/>
                  </a:cubicBezTo>
                  <a:cubicBezTo>
                    <a:pt x="28270" y="1683"/>
                    <a:pt x="28303" y="1700"/>
                    <a:pt x="28334" y="1718"/>
                  </a:cubicBezTo>
                  <a:cubicBezTo>
                    <a:pt x="28457" y="1753"/>
                    <a:pt x="28533" y="1847"/>
                    <a:pt x="28616" y="1935"/>
                  </a:cubicBezTo>
                  <a:cubicBezTo>
                    <a:pt x="28647" y="1968"/>
                    <a:pt x="28692" y="1991"/>
                    <a:pt x="28730" y="2018"/>
                  </a:cubicBezTo>
                  <a:lnTo>
                    <a:pt x="28794" y="2013"/>
                  </a:lnTo>
                  <a:cubicBezTo>
                    <a:pt x="28809" y="2006"/>
                    <a:pt x="28824" y="1996"/>
                    <a:pt x="28841" y="1993"/>
                  </a:cubicBezTo>
                  <a:cubicBezTo>
                    <a:pt x="28939" y="1971"/>
                    <a:pt x="29026" y="1932"/>
                    <a:pt x="29101" y="1864"/>
                  </a:cubicBezTo>
                  <a:cubicBezTo>
                    <a:pt x="29119" y="1849"/>
                    <a:pt x="29136" y="1835"/>
                    <a:pt x="29152" y="1822"/>
                  </a:cubicBezTo>
                  <a:cubicBezTo>
                    <a:pt x="29195" y="1797"/>
                    <a:pt x="29238" y="1773"/>
                    <a:pt x="29280" y="1748"/>
                  </a:cubicBezTo>
                  <a:cubicBezTo>
                    <a:pt x="29301" y="1734"/>
                    <a:pt x="29323" y="1720"/>
                    <a:pt x="29343" y="1706"/>
                  </a:cubicBezTo>
                  <a:cubicBezTo>
                    <a:pt x="29356" y="1698"/>
                    <a:pt x="29369" y="1688"/>
                    <a:pt x="29382" y="1678"/>
                  </a:cubicBezTo>
                  <a:cubicBezTo>
                    <a:pt x="29392" y="1667"/>
                    <a:pt x="29404" y="1653"/>
                    <a:pt x="29415" y="1642"/>
                  </a:cubicBezTo>
                  <a:cubicBezTo>
                    <a:pt x="29422" y="1629"/>
                    <a:pt x="29427" y="1617"/>
                    <a:pt x="29434" y="1605"/>
                  </a:cubicBezTo>
                  <a:cubicBezTo>
                    <a:pt x="29442" y="1519"/>
                    <a:pt x="29450" y="1435"/>
                    <a:pt x="29458" y="1350"/>
                  </a:cubicBezTo>
                  <a:cubicBezTo>
                    <a:pt x="29457" y="1342"/>
                    <a:pt x="29453" y="1334"/>
                    <a:pt x="29452" y="1324"/>
                  </a:cubicBezTo>
                  <a:cubicBezTo>
                    <a:pt x="29427" y="1282"/>
                    <a:pt x="29404" y="1239"/>
                    <a:pt x="29379" y="1198"/>
                  </a:cubicBezTo>
                  <a:cubicBezTo>
                    <a:pt x="29349" y="1168"/>
                    <a:pt x="29323" y="1135"/>
                    <a:pt x="29290" y="1112"/>
                  </a:cubicBezTo>
                  <a:cubicBezTo>
                    <a:pt x="29198" y="1047"/>
                    <a:pt x="29107" y="981"/>
                    <a:pt x="29011" y="925"/>
                  </a:cubicBezTo>
                  <a:cubicBezTo>
                    <a:pt x="28834" y="822"/>
                    <a:pt x="28647" y="744"/>
                    <a:pt x="28450" y="688"/>
                  </a:cubicBezTo>
                  <a:cubicBezTo>
                    <a:pt x="28369" y="665"/>
                    <a:pt x="28288" y="642"/>
                    <a:pt x="28207" y="620"/>
                  </a:cubicBezTo>
                  <a:cubicBezTo>
                    <a:pt x="28188" y="619"/>
                    <a:pt x="28172" y="619"/>
                    <a:pt x="28155" y="619"/>
                  </a:cubicBezTo>
                  <a:cubicBezTo>
                    <a:pt x="28129" y="604"/>
                    <a:pt x="28104" y="587"/>
                    <a:pt x="28078" y="572"/>
                  </a:cubicBezTo>
                  <a:cubicBezTo>
                    <a:pt x="28013" y="557"/>
                    <a:pt x="27950" y="541"/>
                    <a:pt x="27885" y="526"/>
                  </a:cubicBezTo>
                  <a:cubicBezTo>
                    <a:pt x="27867" y="521"/>
                    <a:pt x="27851" y="518"/>
                    <a:pt x="27833" y="513"/>
                  </a:cubicBezTo>
                  <a:cubicBezTo>
                    <a:pt x="27718" y="488"/>
                    <a:pt x="27602" y="463"/>
                    <a:pt x="27488" y="438"/>
                  </a:cubicBezTo>
                  <a:cubicBezTo>
                    <a:pt x="27304" y="407"/>
                    <a:pt x="27121" y="372"/>
                    <a:pt x="26935" y="344"/>
                  </a:cubicBezTo>
                  <a:cubicBezTo>
                    <a:pt x="26713" y="311"/>
                    <a:pt x="26491" y="286"/>
                    <a:pt x="26268" y="254"/>
                  </a:cubicBezTo>
                  <a:cubicBezTo>
                    <a:pt x="26155" y="239"/>
                    <a:pt x="26043" y="223"/>
                    <a:pt x="25928" y="206"/>
                  </a:cubicBezTo>
                  <a:cubicBezTo>
                    <a:pt x="25920" y="205"/>
                    <a:pt x="25912" y="205"/>
                    <a:pt x="25905" y="203"/>
                  </a:cubicBezTo>
                  <a:cubicBezTo>
                    <a:pt x="25824" y="196"/>
                    <a:pt x="25745" y="186"/>
                    <a:pt x="25664" y="183"/>
                  </a:cubicBezTo>
                  <a:cubicBezTo>
                    <a:pt x="25591" y="178"/>
                    <a:pt x="25516" y="180"/>
                    <a:pt x="25443" y="178"/>
                  </a:cubicBezTo>
                  <a:cubicBezTo>
                    <a:pt x="25384" y="172"/>
                    <a:pt x="25326" y="163"/>
                    <a:pt x="25266" y="155"/>
                  </a:cubicBezTo>
                  <a:cubicBezTo>
                    <a:pt x="25250" y="150"/>
                    <a:pt x="25233" y="142"/>
                    <a:pt x="25218" y="142"/>
                  </a:cubicBezTo>
                  <a:cubicBezTo>
                    <a:pt x="25015" y="127"/>
                    <a:pt x="24813" y="115"/>
                    <a:pt x="24611" y="102"/>
                  </a:cubicBezTo>
                  <a:cubicBezTo>
                    <a:pt x="24546" y="97"/>
                    <a:pt x="24480" y="89"/>
                    <a:pt x="24415" y="85"/>
                  </a:cubicBezTo>
                  <a:cubicBezTo>
                    <a:pt x="24178" y="74"/>
                    <a:pt x="23942" y="64"/>
                    <a:pt x="23705" y="54"/>
                  </a:cubicBezTo>
                  <a:cubicBezTo>
                    <a:pt x="23692" y="52"/>
                    <a:pt x="23678" y="52"/>
                    <a:pt x="23667" y="52"/>
                  </a:cubicBezTo>
                  <a:cubicBezTo>
                    <a:pt x="23655" y="47"/>
                    <a:pt x="23644" y="41"/>
                    <a:pt x="23632" y="41"/>
                  </a:cubicBezTo>
                  <a:cubicBezTo>
                    <a:pt x="23430" y="31"/>
                    <a:pt x="23230" y="19"/>
                    <a:pt x="23028" y="14"/>
                  </a:cubicBezTo>
                  <a:cubicBezTo>
                    <a:pt x="22926" y="12"/>
                    <a:pt x="22824" y="11"/>
                    <a:pt x="22722" y="11"/>
                  </a:cubicBezTo>
                  <a:cubicBezTo>
                    <a:pt x="22671" y="11"/>
                    <a:pt x="22620" y="11"/>
                    <a:pt x="22569" y="11"/>
                  </a:cubicBezTo>
                  <a:cubicBezTo>
                    <a:pt x="22519" y="11"/>
                    <a:pt x="22468" y="11"/>
                    <a:pt x="22417" y="11"/>
                  </a:cubicBezTo>
                  <a:cubicBezTo>
                    <a:pt x="22352" y="11"/>
                    <a:pt x="22286" y="4"/>
                    <a:pt x="22221" y="3"/>
                  </a:cubicBezTo>
                  <a:cubicBezTo>
                    <a:pt x="22220" y="2"/>
                    <a:pt x="22218" y="1"/>
                    <a:pt x="22216" y="1"/>
                  </a:cubicBezTo>
                  <a:cubicBezTo>
                    <a:pt x="22213" y="1"/>
                    <a:pt x="22211" y="2"/>
                    <a:pt x="22210" y="3"/>
                  </a:cubicBezTo>
                  <a:cubicBezTo>
                    <a:pt x="22192" y="4"/>
                    <a:pt x="22175" y="6"/>
                    <a:pt x="22157" y="6"/>
                  </a:cubicBezTo>
                  <a:cubicBezTo>
                    <a:pt x="21975" y="6"/>
                    <a:pt x="21793" y="6"/>
                    <a:pt x="21610" y="4"/>
                  </a:cubicBezTo>
                  <a:lnTo>
                    <a:pt x="21480" y="3"/>
                  </a:lnTo>
                  <a:lnTo>
                    <a:pt x="21403" y="3"/>
                  </a:lnTo>
                  <a:cubicBezTo>
                    <a:pt x="21398" y="4"/>
                    <a:pt x="21394" y="8"/>
                    <a:pt x="21387" y="9"/>
                  </a:cubicBezTo>
                  <a:cubicBezTo>
                    <a:pt x="21342" y="8"/>
                    <a:pt x="21296" y="6"/>
                    <a:pt x="21251" y="3"/>
                  </a:cubicBezTo>
                  <a:cubicBezTo>
                    <a:pt x="21244" y="4"/>
                    <a:pt x="21240" y="8"/>
                    <a:pt x="21235" y="9"/>
                  </a:cubicBezTo>
                  <a:lnTo>
                    <a:pt x="21081" y="9"/>
                  </a:lnTo>
                  <a:cubicBezTo>
                    <a:pt x="21069" y="9"/>
                    <a:pt x="21057" y="11"/>
                    <a:pt x="21046" y="11"/>
                  </a:cubicBezTo>
                  <a:cubicBezTo>
                    <a:pt x="21016" y="11"/>
                    <a:pt x="20986" y="13"/>
                    <a:pt x="20956" y="13"/>
                  </a:cubicBezTo>
                  <a:cubicBezTo>
                    <a:pt x="20854" y="9"/>
                    <a:pt x="20751" y="4"/>
                    <a:pt x="20647" y="4"/>
                  </a:cubicBezTo>
                  <a:cubicBezTo>
                    <a:pt x="20640" y="4"/>
                    <a:pt x="20634" y="4"/>
                    <a:pt x="20628" y="4"/>
                  </a:cubicBezTo>
                  <a:cubicBezTo>
                    <a:pt x="20588" y="4"/>
                    <a:pt x="20548" y="8"/>
                    <a:pt x="20508" y="11"/>
                  </a:cubicBezTo>
                  <a:lnTo>
                    <a:pt x="20470" y="11"/>
                  </a:lnTo>
                  <a:lnTo>
                    <a:pt x="204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" name="Google Shape;35;p3"/>
          <p:cNvGrpSpPr/>
          <p:nvPr/>
        </p:nvGrpSpPr>
        <p:grpSpPr>
          <a:xfrm>
            <a:off x="-2" y="-611078"/>
            <a:ext cx="8761532" cy="5754578"/>
            <a:chOff x="-2" y="-611078"/>
            <a:chExt cx="8761532" cy="5754578"/>
          </a:xfrm>
        </p:grpSpPr>
        <p:pic>
          <p:nvPicPr>
            <p:cNvPr id="36" name="Google Shape;36;p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2" y="-611078"/>
              <a:ext cx="2071049" cy="19888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93208" y="3758975"/>
              <a:ext cx="1968322" cy="13845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" name="Google Shape;38;p3"/>
          <p:cNvSpPr/>
          <p:nvPr/>
        </p:nvSpPr>
        <p:spPr>
          <a:xfrm>
            <a:off x="5609325" y="261425"/>
            <a:ext cx="950245" cy="648414"/>
          </a:xfrm>
          <a:custGeom>
            <a:rect b="b" l="l" r="r" t="t"/>
            <a:pathLst>
              <a:path extrusionOk="0" h="13605" w="19938">
                <a:moveTo>
                  <a:pt x="2113" y="0"/>
                </a:moveTo>
                <a:cubicBezTo>
                  <a:pt x="1342" y="0"/>
                  <a:pt x="634" y="402"/>
                  <a:pt x="168" y="1147"/>
                </a:cubicBezTo>
                <a:cubicBezTo>
                  <a:pt x="1" y="1413"/>
                  <a:pt x="9" y="1562"/>
                  <a:pt x="317" y="1740"/>
                </a:cubicBezTo>
                <a:cubicBezTo>
                  <a:pt x="1680" y="2528"/>
                  <a:pt x="3120" y="3187"/>
                  <a:pt x="4410" y="4096"/>
                </a:cubicBezTo>
                <a:cubicBezTo>
                  <a:pt x="5392" y="4788"/>
                  <a:pt x="6514" y="5236"/>
                  <a:pt x="7463" y="5995"/>
                </a:cubicBezTo>
                <a:cubicBezTo>
                  <a:pt x="8708" y="6990"/>
                  <a:pt x="10009" y="7909"/>
                  <a:pt x="11256" y="8905"/>
                </a:cubicBezTo>
                <a:cubicBezTo>
                  <a:pt x="12128" y="9604"/>
                  <a:pt x="12980" y="10335"/>
                  <a:pt x="13876" y="11025"/>
                </a:cubicBezTo>
                <a:lnTo>
                  <a:pt x="13876" y="11025"/>
                </a:lnTo>
                <a:cubicBezTo>
                  <a:pt x="11458" y="10352"/>
                  <a:pt x="9140" y="9412"/>
                  <a:pt x="6743" y="8708"/>
                </a:cubicBezTo>
                <a:cubicBezTo>
                  <a:pt x="6386" y="8603"/>
                  <a:pt x="6043" y="8556"/>
                  <a:pt x="5705" y="8556"/>
                </a:cubicBezTo>
                <a:cubicBezTo>
                  <a:pt x="5325" y="8556"/>
                  <a:pt x="4952" y="8616"/>
                  <a:pt x="4575" y="8722"/>
                </a:cubicBezTo>
                <a:cubicBezTo>
                  <a:pt x="4193" y="8829"/>
                  <a:pt x="3686" y="8995"/>
                  <a:pt x="3691" y="9447"/>
                </a:cubicBezTo>
                <a:cubicBezTo>
                  <a:pt x="3695" y="9811"/>
                  <a:pt x="4200" y="9877"/>
                  <a:pt x="4518" y="9983"/>
                </a:cubicBezTo>
                <a:cubicBezTo>
                  <a:pt x="7648" y="11023"/>
                  <a:pt x="10710" y="12265"/>
                  <a:pt x="13919" y="13083"/>
                </a:cubicBezTo>
                <a:cubicBezTo>
                  <a:pt x="15081" y="13379"/>
                  <a:pt x="16231" y="13605"/>
                  <a:pt x="17415" y="13605"/>
                </a:cubicBezTo>
                <a:cubicBezTo>
                  <a:pt x="17685" y="13605"/>
                  <a:pt x="17956" y="13593"/>
                  <a:pt x="18230" y="13568"/>
                </a:cubicBezTo>
                <a:cubicBezTo>
                  <a:pt x="19204" y="13478"/>
                  <a:pt x="19937" y="12563"/>
                  <a:pt x="19740" y="11606"/>
                </a:cubicBezTo>
                <a:cubicBezTo>
                  <a:pt x="19667" y="11247"/>
                  <a:pt x="19540" y="10897"/>
                  <a:pt x="19412" y="10553"/>
                </a:cubicBezTo>
                <a:cubicBezTo>
                  <a:pt x="19020" y="9490"/>
                  <a:pt x="18313" y="8578"/>
                  <a:pt x="17901" y="7533"/>
                </a:cubicBezTo>
                <a:cubicBezTo>
                  <a:pt x="17321" y="6068"/>
                  <a:pt x="16384" y="4834"/>
                  <a:pt x="15516" y="3553"/>
                </a:cubicBezTo>
                <a:cubicBezTo>
                  <a:pt x="15342" y="3298"/>
                  <a:pt x="15100" y="3096"/>
                  <a:pt x="14784" y="3096"/>
                </a:cubicBezTo>
                <a:cubicBezTo>
                  <a:pt x="14770" y="3096"/>
                  <a:pt x="14755" y="3096"/>
                  <a:pt x="14740" y="3097"/>
                </a:cubicBezTo>
                <a:cubicBezTo>
                  <a:pt x="14114" y="3134"/>
                  <a:pt x="13505" y="3266"/>
                  <a:pt x="12972" y="3625"/>
                </a:cubicBezTo>
                <a:cubicBezTo>
                  <a:pt x="12236" y="4124"/>
                  <a:pt x="12180" y="4501"/>
                  <a:pt x="12726" y="5190"/>
                </a:cubicBezTo>
                <a:cubicBezTo>
                  <a:pt x="13359" y="5985"/>
                  <a:pt x="13813" y="6895"/>
                  <a:pt x="14371" y="7738"/>
                </a:cubicBezTo>
                <a:cubicBezTo>
                  <a:pt x="14438" y="7839"/>
                  <a:pt x="14465" y="7952"/>
                  <a:pt x="14347" y="8088"/>
                </a:cubicBezTo>
                <a:cubicBezTo>
                  <a:pt x="12960" y="7026"/>
                  <a:pt x="11642" y="5876"/>
                  <a:pt x="10248" y="4821"/>
                </a:cubicBezTo>
                <a:cubicBezTo>
                  <a:pt x="8028" y="3144"/>
                  <a:pt x="5746" y="1567"/>
                  <a:pt x="3266" y="294"/>
                </a:cubicBezTo>
                <a:cubicBezTo>
                  <a:pt x="2880" y="96"/>
                  <a:pt x="2489" y="0"/>
                  <a:pt x="21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4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 txBox="1"/>
          <p:nvPr>
            <p:ph idx="1" type="body"/>
          </p:nvPr>
        </p:nvSpPr>
        <p:spPr>
          <a:xfrm>
            <a:off x="720000" y="1215750"/>
            <a:ext cx="7704000" cy="33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4"/>
          <p:cNvSpPr/>
          <p:nvPr/>
        </p:nvSpPr>
        <p:spPr>
          <a:xfrm rot="-2375759">
            <a:off x="-2011116" y="-649"/>
            <a:ext cx="3252594" cy="1504510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71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" name="Google Shape;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488315" y="1413650"/>
            <a:ext cx="4513398" cy="13063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1620000" dist="28575">
              <a:srgbClr val="000000">
                <a:alpha val="27000"/>
              </a:srgb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5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"/>
          <p:cNvSpPr txBox="1"/>
          <p:nvPr>
            <p:ph idx="1" type="subTitle"/>
          </p:nvPr>
        </p:nvSpPr>
        <p:spPr>
          <a:xfrm>
            <a:off x="5035500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2" type="subTitle"/>
          </p:nvPr>
        </p:nvSpPr>
        <p:spPr>
          <a:xfrm>
            <a:off x="744825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idx="3" type="subTitle"/>
          </p:nvPr>
        </p:nvSpPr>
        <p:spPr>
          <a:xfrm>
            <a:off x="145375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50" name="Google Shape;50;p5"/>
          <p:cNvSpPr txBox="1"/>
          <p:nvPr>
            <p:ph idx="4" type="subTitle"/>
          </p:nvPr>
        </p:nvSpPr>
        <p:spPr>
          <a:xfrm>
            <a:off x="574440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2" name="Google Shape;52;p5"/>
          <p:cNvSpPr/>
          <p:nvPr/>
        </p:nvSpPr>
        <p:spPr>
          <a:xfrm rot="1959564">
            <a:off x="-715463" y="4191901"/>
            <a:ext cx="2532805" cy="1423873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5"/>
          <p:cNvSpPr/>
          <p:nvPr/>
        </p:nvSpPr>
        <p:spPr>
          <a:xfrm rot="5400000">
            <a:off x="16982" y="4898150"/>
            <a:ext cx="1392498" cy="437406"/>
          </a:xfrm>
          <a:custGeom>
            <a:rect b="b" l="l" r="r" t="t"/>
            <a:pathLst>
              <a:path extrusionOk="0" h="7045" w="22428">
                <a:moveTo>
                  <a:pt x="2181" y="1"/>
                </a:moveTo>
                <a:cubicBezTo>
                  <a:pt x="2177" y="1"/>
                  <a:pt x="2174" y="1"/>
                  <a:pt x="2170" y="1"/>
                </a:cubicBezTo>
                <a:cubicBezTo>
                  <a:pt x="2089" y="6"/>
                  <a:pt x="2021" y="66"/>
                  <a:pt x="2008" y="147"/>
                </a:cubicBezTo>
                <a:lnTo>
                  <a:pt x="1950" y="503"/>
                </a:lnTo>
                <a:cubicBezTo>
                  <a:pt x="1781" y="1531"/>
                  <a:pt x="1549" y="2938"/>
                  <a:pt x="1498" y="3776"/>
                </a:cubicBezTo>
                <a:cubicBezTo>
                  <a:pt x="1470" y="4250"/>
                  <a:pt x="1390" y="4735"/>
                  <a:pt x="1312" y="5205"/>
                </a:cubicBezTo>
                <a:cubicBezTo>
                  <a:pt x="1296" y="5308"/>
                  <a:pt x="1277" y="5410"/>
                  <a:pt x="1261" y="5515"/>
                </a:cubicBezTo>
                <a:lnTo>
                  <a:pt x="766" y="2755"/>
                </a:lnTo>
                <a:cubicBezTo>
                  <a:pt x="723" y="2513"/>
                  <a:pt x="675" y="2286"/>
                  <a:pt x="627" y="2059"/>
                </a:cubicBezTo>
                <a:cubicBezTo>
                  <a:pt x="508" y="1486"/>
                  <a:pt x="393" y="947"/>
                  <a:pt x="352" y="193"/>
                </a:cubicBezTo>
                <a:cubicBezTo>
                  <a:pt x="347" y="100"/>
                  <a:pt x="269" y="29"/>
                  <a:pt x="179" y="29"/>
                </a:cubicBezTo>
                <a:cubicBezTo>
                  <a:pt x="176" y="29"/>
                  <a:pt x="173" y="29"/>
                  <a:pt x="170" y="29"/>
                </a:cubicBezTo>
                <a:cubicBezTo>
                  <a:pt x="74" y="34"/>
                  <a:pt x="1" y="117"/>
                  <a:pt x="6" y="213"/>
                </a:cubicBezTo>
                <a:cubicBezTo>
                  <a:pt x="49" y="991"/>
                  <a:pt x="170" y="1571"/>
                  <a:pt x="287" y="2130"/>
                </a:cubicBezTo>
                <a:cubicBezTo>
                  <a:pt x="334" y="2354"/>
                  <a:pt x="382" y="2577"/>
                  <a:pt x="425" y="2818"/>
                </a:cubicBezTo>
                <a:lnTo>
                  <a:pt x="1123" y="6712"/>
                </a:lnTo>
                <a:cubicBezTo>
                  <a:pt x="1140" y="6797"/>
                  <a:pt x="1214" y="6856"/>
                  <a:pt x="1297" y="6856"/>
                </a:cubicBezTo>
                <a:cubicBezTo>
                  <a:pt x="1299" y="6856"/>
                  <a:pt x="1302" y="6856"/>
                  <a:pt x="1304" y="6856"/>
                </a:cubicBezTo>
                <a:cubicBezTo>
                  <a:pt x="1392" y="6849"/>
                  <a:pt x="1463" y="6780"/>
                  <a:pt x="1468" y="6692"/>
                </a:cubicBezTo>
                <a:cubicBezTo>
                  <a:pt x="1496" y="6218"/>
                  <a:pt x="1577" y="5733"/>
                  <a:pt x="1655" y="5263"/>
                </a:cubicBezTo>
                <a:cubicBezTo>
                  <a:pt x="1733" y="4783"/>
                  <a:pt x="1816" y="4288"/>
                  <a:pt x="1845" y="3798"/>
                </a:cubicBezTo>
                <a:cubicBezTo>
                  <a:pt x="1885" y="3137"/>
                  <a:pt x="2042" y="2101"/>
                  <a:pt x="2188" y="1190"/>
                </a:cubicBezTo>
                <a:cubicBezTo>
                  <a:pt x="2253" y="1697"/>
                  <a:pt x="2292" y="2263"/>
                  <a:pt x="2334" y="2847"/>
                </a:cubicBezTo>
                <a:cubicBezTo>
                  <a:pt x="2436" y="4293"/>
                  <a:pt x="2542" y="5786"/>
                  <a:pt x="3021" y="6804"/>
                </a:cubicBezTo>
                <a:cubicBezTo>
                  <a:pt x="3050" y="6867"/>
                  <a:pt x="3110" y="6904"/>
                  <a:pt x="3179" y="6904"/>
                </a:cubicBezTo>
                <a:cubicBezTo>
                  <a:pt x="3185" y="6904"/>
                  <a:pt x="3191" y="6904"/>
                  <a:pt x="3196" y="6904"/>
                </a:cubicBezTo>
                <a:cubicBezTo>
                  <a:pt x="3269" y="6897"/>
                  <a:pt x="3331" y="6844"/>
                  <a:pt x="3347" y="6773"/>
                </a:cubicBezTo>
                <a:cubicBezTo>
                  <a:pt x="3458" y="6321"/>
                  <a:pt x="3516" y="5808"/>
                  <a:pt x="3572" y="5313"/>
                </a:cubicBezTo>
                <a:cubicBezTo>
                  <a:pt x="3624" y="4867"/>
                  <a:pt x="3672" y="4447"/>
                  <a:pt x="3754" y="4074"/>
                </a:cubicBezTo>
                <a:cubicBezTo>
                  <a:pt x="3796" y="3879"/>
                  <a:pt x="3844" y="3672"/>
                  <a:pt x="3892" y="3458"/>
                </a:cubicBezTo>
                <a:cubicBezTo>
                  <a:pt x="3990" y="3031"/>
                  <a:pt x="4092" y="2581"/>
                  <a:pt x="4180" y="2134"/>
                </a:cubicBezTo>
                <a:cubicBezTo>
                  <a:pt x="4365" y="3579"/>
                  <a:pt x="4751" y="4945"/>
                  <a:pt x="5208" y="6554"/>
                </a:cubicBezTo>
                <a:lnTo>
                  <a:pt x="5233" y="6644"/>
                </a:lnTo>
                <a:cubicBezTo>
                  <a:pt x="5256" y="6719"/>
                  <a:pt x="5319" y="6770"/>
                  <a:pt x="5403" y="6770"/>
                </a:cubicBezTo>
                <a:cubicBezTo>
                  <a:pt x="5404" y="6770"/>
                  <a:pt x="5405" y="6770"/>
                  <a:pt x="5407" y="6770"/>
                </a:cubicBezTo>
                <a:cubicBezTo>
                  <a:pt x="5486" y="6766"/>
                  <a:pt x="5554" y="6710"/>
                  <a:pt x="5571" y="6632"/>
                </a:cubicBezTo>
                <a:cubicBezTo>
                  <a:pt x="5814" y="5485"/>
                  <a:pt x="5852" y="4693"/>
                  <a:pt x="5902" y="3690"/>
                </a:cubicBezTo>
                <a:cubicBezTo>
                  <a:pt x="5925" y="3221"/>
                  <a:pt x="5952" y="2690"/>
                  <a:pt x="6003" y="2064"/>
                </a:cubicBezTo>
                <a:cubicBezTo>
                  <a:pt x="6019" y="1874"/>
                  <a:pt x="6084" y="1539"/>
                  <a:pt x="6168" y="1195"/>
                </a:cubicBezTo>
                <a:cubicBezTo>
                  <a:pt x="6360" y="2415"/>
                  <a:pt x="6756" y="3924"/>
                  <a:pt x="7114" y="5286"/>
                </a:cubicBezTo>
                <a:cubicBezTo>
                  <a:pt x="7245" y="5783"/>
                  <a:pt x="7372" y="6266"/>
                  <a:pt x="7485" y="6718"/>
                </a:cubicBezTo>
                <a:cubicBezTo>
                  <a:pt x="7505" y="6798"/>
                  <a:pt x="7574" y="6849"/>
                  <a:pt x="7655" y="6851"/>
                </a:cubicBezTo>
                <a:cubicBezTo>
                  <a:pt x="7736" y="6849"/>
                  <a:pt x="7804" y="6794"/>
                  <a:pt x="7822" y="6715"/>
                </a:cubicBezTo>
                <a:cubicBezTo>
                  <a:pt x="8034" y="5784"/>
                  <a:pt x="8215" y="4478"/>
                  <a:pt x="8409" y="3094"/>
                </a:cubicBezTo>
                <a:cubicBezTo>
                  <a:pt x="8485" y="2541"/>
                  <a:pt x="8564" y="1975"/>
                  <a:pt x="8647" y="1422"/>
                </a:cubicBezTo>
                <a:cubicBezTo>
                  <a:pt x="8703" y="1683"/>
                  <a:pt x="8768" y="1948"/>
                  <a:pt x="8836" y="2231"/>
                </a:cubicBezTo>
                <a:cubicBezTo>
                  <a:pt x="8996" y="2894"/>
                  <a:pt x="9178" y="3645"/>
                  <a:pt x="9324" y="4604"/>
                </a:cubicBezTo>
                <a:lnTo>
                  <a:pt x="9341" y="4718"/>
                </a:lnTo>
                <a:cubicBezTo>
                  <a:pt x="9422" y="5270"/>
                  <a:pt x="9544" y="6101"/>
                  <a:pt x="9925" y="6750"/>
                </a:cubicBezTo>
                <a:cubicBezTo>
                  <a:pt x="9957" y="6803"/>
                  <a:pt x="10013" y="6834"/>
                  <a:pt x="10074" y="6836"/>
                </a:cubicBezTo>
                <a:cubicBezTo>
                  <a:pt x="10079" y="6836"/>
                  <a:pt x="10083" y="6837"/>
                  <a:pt x="10087" y="6837"/>
                </a:cubicBezTo>
                <a:cubicBezTo>
                  <a:pt x="10141" y="6837"/>
                  <a:pt x="10194" y="6800"/>
                  <a:pt x="10223" y="6751"/>
                </a:cubicBezTo>
                <a:cubicBezTo>
                  <a:pt x="10379" y="6496"/>
                  <a:pt x="10477" y="5977"/>
                  <a:pt x="10558" y="5510"/>
                </a:cubicBezTo>
                <a:lnTo>
                  <a:pt x="10574" y="5419"/>
                </a:lnTo>
                <a:cubicBezTo>
                  <a:pt x="10647" y="5010"/>
                  <a:pt x="10713" y="4624"/>
                  <a:pt x="10778" y="4250"/>
                </a:cubicBezTo>
                <a:cubicBezTo>
                  <a:pt x="10962" y="3197"/>
                  <a:pt x="11135" y="2197"/>
                  <a:pt x="11390" y="958"/>
                </a:cubicBezTo>
                <a:cubicBezTo>
                  <a:pt x="11548" y="1541"/>
                  <a:pt x="11735" y="2574"/>
                  <a:pt x="11892" y="3453"/>
                </a:cubicBezTo>
                <a:cubicBezTo>
                  <a:pt x="12114" y="4692"/>
                  <a:pt x="12346" y="5973"/>
                  <a:pt x="12594" y="6786"/>
                </a:cubicBezTo>
                <a:cubicBezTo>
                  <a:pt x="12617" y="6860"/>
                  <a:pt x="12686" y="6908"/>
                  <a:pt x="12762" y="6908"/>
                </a:cubicBezTo>
                <a:cubicBezTo>
                  <a:pt x="12772" y="6908"/>
                  <a:pt x="12783" y="6907"/>
                  <a:pt x="12794" y="6905"/>
                </a:cubicBezTo>
                <a:cubicBezTo>
                  <a:pt x="12882" y="6887"/>
                  <a:pt x="12942" y="6806"/>
                  <a:pt x="12934" y="6718"/>
                </a:cubicBezTo>
                <a:cubicBezTo>
                  <a:pt x="12816" y="5526"/>
                  <a:pt x="13102" y="4240"/>
                  <a:pt x="13430" y="3026"/>
                </a:cubicBezTo>
                <a:cubicBezTo>
                  <a:pt x="13501" y="2760"/>
                  <a:pt x="13571" y="2518"/>
                  <a:pt x="13639" y="2281"/>
                </a:cubicBezTo>
                <a:cubicBezTo>
                  <a:pt x="13718" y="2006"/>
                  <a:pt x="13795" y="1740"/>
                  <a:pt x="13874" y="1442"/>
                </a:cubicBezTo>
                <a:cubicBezTo>
                  <a:pt x="13939" y="1827"/>
                  <a:pt x="14013" y="2319"/>
                  <a:pt x="14086" y="2803"/>
                </a:cubicBezTo>
                <a:cubicBezTo>
                  <a:pt x="14303" y="4231"/>
                  <a:pt x="14571" y="6011"/>
                  <a:pt x="14836" y="6791"/>
                </a:cubicBezTo>
                <a:cubicBezTo>
                  <a:pt x="14856" y="6847"/>
                  <a:pt x="14904" y="6890"/>
                  <a:pt x="14963" y="6904"/>
                </a:cubicBezTo>
                <a:cubicBezTo>
                  <a:pt x="14976" y="6907"/>
                  <a:pt x="14989" y="6908"/>
                  <a:pt x="15002" y="6908"/>
                </a:cubicBezTo>
                <a:cubicBezTo>
                  <a:pt x="15049" y="6908"/>
                  <a:pt x="15093" y="6890"/>
                  <a:pt x="15126" y="6856"/>
                </a:cubicBezTo>
                <a:cubicBezTo>
                  <a:pt x="15237" y="6741"/>
                  <a:pt x="15369" y="6289"/>
                  <a:pt x="15839" y="4554"/>
                </a:cubicBezTo>
                <a:cubicBezTo>
                  <a:pt x="16124" y="3505"/>
                  <a:pt x="16464" y="2255"/>
                  <a:pt x="16765" y="1327"/>
                </a:cubicBezTo>
                <a:cubicBezTo>
                  <a:pt x="16922" y="2748"/>
                  <a:pt x="17255" y="5841"/>
                  <a:pt x="17262" y="6872"/>
                </a:cubicBezTo>
                <a:cubicBezTo>
                  <a:pt x="17262" y="6953"/>
                  <a:pt x="17320" y="7025"/>
                  <a:pt x="17401" y="7041"/>
                </a:cubicBezTo>
                <a:cubicBezTo>
                  <a:pt x="17412" y="7044"/>
                  <a:pt x="17424" y="7045"/>
                  <a:pt x="17435" y="7045"/>
                </a:cubicBezTo>
                <a:cubicBezTo>
                  <a:pt x="17502" y="7045"/>
                  <a:pt x="17566" y="7004"/>
                  <a:pt x="17594" y="6940"/>
                </a:cubicBezTo>
                <a:cubicBezTo>
                  <a:pt x="17651" y="6809"/>
                  <a:pt x="17740" y="6442"/>
                  <a:pt x="17861" y="5935"/>
                </a:cubicBezTo>
                <a:cubicBezTo>
                  <a:pt x="17917" y="5700"/>
                  <a:pt x="17987" y="5412"/>
                  <a:pt x="18013" y="5329"/>
                </a:cubicBezTo>
                <a:cubicBezTo>
                  <a:pt x="18022" y="5318"/>
                  <a:pt x="18026" y="5306"/>
                  <a:pt x="18031" y="5293"/>
                </a:cubicBezTo>
                <a:cubicBezTo>
                  <a:pt x="18255" y="4703"/>
                  <a:pt x="18422" y="4024"/>
                  <a:pt x="18599" y="3304"/>
                </a:cubicBezTo>
                <a:cubicBezTo>
                  <a:pt x="18773" y="2589"/>
                  <a:pt x="18954" y="1856"/>
                  <a:pt x="19202" y="1160"/>
                </a:cubicBezTo>
                <a:cubicBezTo>
                  <a:pt x="19253" y="1422"/>
                  <a:pt x="19310" y="1695"/>
                  <a:pt x="19368" y="1976"/>
                </a:cubicBezTo>
                <a:cubicBezTo>
                  <a:pt x="19710" y="3652"/>
                  <a:pt x="20099" y="5553"/>
                  <a:pt x="19972" y="6854"/>
                </a:cubicBezTo>
                <a:cubicBezTo>
                  <a:pt x="19962" y="6942"/>
                  <a:pt x="20022" y="7023"/>
                  <a:pt x="20108" y="7041"/>
                </a:cubicBezTo>
                <a:cubicBezTo>
                  <a:pt x="20119" y="7043"/>
                  <a:pt x="20133" y="7044"/>
                  <a:pt x="20144" y="7044"/>
                </a:cubicBezTo>
                <a:lnTo>
                  <a:pt x="20144" y="7043"/>
                </a:lnTo>
                <a:cubicBezTo>
                  <a:pt x="20217" y="7043"/>
                  <a:pt x="20285" y="6996"/>
                  <a:pt x="20308" y="6925"/>
                </a:cubicBezTo>
                <a:cubicBezTo>
                  <a:pt x="20619" y="5998"/>
                  <a:pt x="20818" y="4861"/>
                  <a:pt x="21010" y="3760"/>
                </a:cubicBezTo>
                <a:cubicBezTo>
                  <a:pt x="21143" y="3008"/>
                  <a:pt x="21277" y="2238"/>
                  <a:pt x="21447" y="1538"/>
                </a:cubicBezTo>
                <a:cubicBezTo>
                  <a:pt x="21513" y="2127"/>
                  <a:pt x="21604" y="2769"/>
                  <a:pt x="21697" y="3437"/>
                </a:cubicBezTo>
                <a:cubicBezTo>
                  <a:pt x="21866" y="4640"/>
                  <a:pt x="22040" y="5884"/>
                  <a:pt x="22078" y="6876"/>
                </a:cubicBezTo>
                <a:cubicBezTo>
                  <a:pt x="22081" y="6970"/>
                  <a:pt x="22157" y="7043"/>
                  <a:pt x="22251" y="7043"/>
                </a:cubicBezTo>
                <a:cubicBezTo>
                  <a:pt x="22253" y="7043"/>
                  <a:pt x="22255" y="7043"/>
                  <a:pt x="22257" y="7043"/>
                </a:cubicBezTo>
                <a:cubicBezTo>
                  <a:pt x="22353" y="7040"/>
                  <a:pt x="22427" y="6958"/>
                  <a:pt x="22424" y="6864"/>
                </a:cubicBezTo>
                <a:cubicBezTo>
                  <a:pt x="22388" y="5854"/>
                  <a:pt x="22210" y="4601"/>
                  <a:pt x="22042" y="3389"/>
                </a:cubicBezTo>
                <a:cubicBezTo>
                  <a:pt x="21896" y="2356"/>
                  <a:pt x="21760" y="1382"/>
                  <a:pt x="21707" y="581"/>
                </a:cubicBezTo>
                <a:cubicBezTo>
                  <a:pt x="21702" y="498"/>
                  <a:pt x="21639" y="430"/>
                  <a:pt x="21556" y="420"/>
                </a:cubicBezTo>
                <a:cubicBezTo>
                  <a:pt x="21548" y="419"/>
                  <a:pt x="21540" y="418"/>
                  <a:pt x="21533" y="418"/>
                </a:cubicBezTo>
                <a:cubicBezTo>
                  <a:pt x="21459" y="418"/>
                  <a:pt x="21393" y="466"/>
                  <a:pt x="21369" y="536"/>
                </a:cubicBezTo>
                <a:cubicBezTo>
                  <a:pt x="21060" y="1463"/>
                  <a:pt x="20861" y="2601"/>
                  <a:pt x="20669" y="3700"/>
                </a:cubicBezTo>
                <a:cubicBezTo>
                  <a:pt x="20558" y="4329"/>
                  <a:pt x="20445" y="4970"/>
                  <a:pt x="20313" y="5573"/>
                </a:cubicBezTo>
                <a:cubicBezTo>
                  <a:pt x="20224" y="4425"/>
                  <a:pt x="19954" y="3109"/>
                  <a:pt x="19707" y="1905"/>
                </a:cubicBezTo>
                <a:cubicBezTo>
                  <a:pt x="19606" y="1409"/>
                  <a:pt x="19510" y="938"/>
                  <a:pt x="19431" y="505"/>
                </a:cubicBezTo>
                <a:cubicBezTo>
                  <a:pt x="19417" y="430"/>
                  <a:pt x="19356" y="372"/>
                  <a:pt x="19280" y="364"/>
                </a:cubicBezTo>
                <a:cubicBezTo>
                  <a:pt x="19272" y="363"/>
                  <a:pt x="19265" y="362"/>
                  <a:pt x="19257" y="362"/>
                </a:cubicBezTo>
                <a:cubicBezTo>
                  <a:pt x="19187" y="362"/>
                  <a:pt x="19128" y="404"/>
                  <a:pt x="19101" y="466"/>
                </a:cubicBezTo>
                <a:cubicBezTo>
                  <a:pt x="18720" y="1344"/>
                  <a:pt x="18487" y="2298"/>
                  <a:pt x="18262" y="3220"/>
                </a:cubicBezTo>
                <a:cubicBezTo>
                  <a:pt x="18091" y="3914"/>
                  <a:pt x="17930" y="4569"/>
                  <a:pt x="17720" y="5132"/>
                </a:cubicBezTo>
                <a:cubicBezTo>
                  <a:pt x="17680" y="5202"/>
                  <a:pt x="17641" y="5359"/>
                  <a:pt x="17550" y="5745"/>
                </a:cubicBezTo>
                <a:cubicBezTo>
                  <a:pt x="17432" y="4193"/>
                  <a:pt x="17172" y="1851"/>
                  <a:pt x="17071" y="940"/>
                </a:cubicBezTo>
                <a:cubicBezTo>
                  <a:pt x="17048" y="721"/>
                  <a:pt x="17031" y="579"/>
                  <a:pt x="17028" y="544"/>
                </a:cubicBezTo>
                <a:cubicBezTo>
                  <a:pt x="17026" y="506"/>
                  <a:pt x="17013" y="470"/>
                  <a:pt x="16988" y="438"/>
                </a:cubicBezTo>
                <a:cubicBezTo>
                  <a:pt x="16955" y="398"/>
                  <a:pt x="16905" y="376"/>
                  <a:pt x="16854" y="376"/>
                </a:cubicBezTo>
                <a:cubicBezTo>
                  <a:pt x="16844" y="376"/>
                  <a:pt x="16833" y="377"/>
                  <a:pt x="16823" y="379"/>
                </a:cubicBezTo>
                <a:cubicBezTo>
                  <a:pt x="16745" y="394"/>
                  <a:pt x="16710" y="435"/>
                  <a:pt x="16695" y="486"/>
                </a:cubicBezTo>
                <a:lnTo>
                  <a:pt x="16694" y="486"/>
                </a:lnTo>
                <a:cubicBezTo>
                  <a:pt x="16333" y="1405"/>
                  <a:pt x="15872" y="3101"/>
                  <a:pt x="15503" y="4463"/>
                </a:cubicBezTo>
                <a:cubicBezTo>
                  <a:pt x="15329" y="5106"/>
                  <a:pt x="15152" y="5763"/>
                  <a:pt x="15026" y="6180"/>
                </a:cubicBezTo>
                <a:cubicBezTo>
                  <a:pt x="14816" y="5303"/>
                  <a:pt x="14604" y="3910"/>
                  <a:pt x="14429" y="2750"/>
                </a:cubicBezTo>
                <a:cubicBezTo>
                  <a:pt x="14242" y="1511"/>
                  <a:pt x="14131" y="801"/>
                  <a:pt x="14041" y="601"/>
                </a:cubicBezTo>
                <a:cubicBezTo>
                  <a:pt x="14014" y="537"/>
                  <a:pt x="13951" y="497"/>
                  <a:pt x="13882" y="497"/>
                </a:cubicBezTo>
                <a:cubicBezTo>
                  <a:pt x="13876" y="497"/>
                  <a:pt x="13871" y="497"/>
                  <a:pt x="13866" y="498"/>
                </a:cubicBezTo>
                <a:cubicBezTo>
                  <a:pt x="13791" y="506"/>
                  <a:pt x="13730" y="559"/>
                  <a:pt x="13713" y="632"/>
                </a:cubicBezTo>
                <a:cubicBezTo>
                  <a:pt x="13571" y="1260"/>
                  <a:pt x="13442" y="1708"/>
                  <a:pt x="13304" y="2185"/>
                </a:cubicBezTo>
                <a:cubicBezTo>
                  <a:pt x="13237" y="2423"/>
                  <a:pt x="13167" y="2667"/>
                  <a:pt x="13094" y="2935"/>
                </a:cubicBezTo>
                <a:cubicBezTo>
                  <a:pt x="12882" y="3723"/>
                  <a:pt x="12687" y="4543"/>
                  <a:pt x="12602" y="5354"/>
                </a:cubicBezTo>
                <a:cubicBezTo>
                  <a:pt x="12477" y="4743"/>
                  <a:pt x="12354" y="4061"/>
                  <a:pt x="12233" y="3392"/>
                </a:cubicBezTo>
                <a:cubicBezTo>
                  <a:pt x="11872" y="1380"/>
                  <a:pt x="11688" y="475"/>
                  <a:pt x="11450" y="256"/>
                </a:cubicBezTo>
                <a:cubicBezTo>
                  <a:pt x="11418" y="226"/>
                  <a:pt x="11376" y="210"/>
                  <a:pt x="11333" y="210"/>
                </a:cubicBezTo>
                <a:cubicBezTo>
                  <a:pt x="11315" y="210"/>
                  <a:pt x="11297" y="213"/>
                  <a:pt x="11280" y="218"/>
                </a:cubicBezTo>
                <a:cubicBezTo>
                  <a:pt x="11222" y="236"/>
                  <a:pt x="11177" y="286"/>
                  <a:pt x="11164" y="347"/>
                </a:cubicBezTo>
                <a:cubicBezTo>
                  <a:pt x="10842" y="1849"/>
                  <a:pt x="10645" y="2986"/>
                  <a:pt x="10437" y="4190"/>
                </a:cubicBezTo>
                <a:cubicBezTo>
                  <a:pt x="10372" y="4564"/>
                  <a:pt x="10304" y="4948"/>
                  <a:pt x="10231" y="5357"/>
                </a:cubicBezTo>
                <a:lnTo>
                  <a:pt x="10217" y="5450"/>
                </a:lnTo>
                <a:cubicBezTo>
                  <a:pt x="10183" y="5640"/>
                  <a:pt x="10127" y="5965"/>
                  <a:pt x="10054" y="6230"/>
                </a:cubicBezTo>
                <a:cubicBezTo>
                  <a:pt x="9837" y="5700"/>
                  <a:pt x="9748" y="5096"/>
                  <a:pt x="9685" y="4669"/>
                </a:cubicBezTo>
                <a:lnTo>
                  <a:pt x="9667" y="4553"/>
                </a:lnTo>
                <a:cubicBezTo>
                  <a:pt x="9520" y="3577"/>
                  <a:pt x="9336" y="2819"/>
                  <a:pt x="9173" y="2149"/>
                </a:cubicBezTo>
                <a:cubicBezTo>
                  <a:pt x="9015" y="1495"/>
                  <a:pt x="8877" y="928"/>
                  <a:pt x="8813" y="324"/>
                </a:cubicBezTo>
                <a:cubicBezTo>
                  <a:pt x="8804" y="238"/>
                  <a:pt x="8733" y="170"/>
                  <a:pt x="8645" y="168"/>
                </a:cubicBezTo>
                <a:cubicBezTo>
                  <a:pt x="8643" y="168"/>
                  <a:pt x="8641" y="168"/>
                  <a:pt x="8639" y="168"/>
                </a:cubicBezTo>
                <a:cubicBezTo>
                  <a:pt x="8555" y="168"/>
                  <a:pt x="8483" y="230"/>
                  <a:pt x="8470" y="312"/>
                </a:cubicBezTo>
                <a:cubicBezTo>
                  <a:pt x="8324" y="1185"/>
                  <a:pt x="8192" y="2132"/>
                  <a:pt x="8064" y="3048"/>
                </a:cubicBezTo>
                <a:cubicBezTo>
                  <a:pt x="7920" y="4084"/>
                  <a:pt x="7783" y="5078"/>
                  <a:pt x="7634" y="5897"/>
                </a:cubicBezTo>
                <a:cubicBezTo>
                  <a:pt x="7574" y="5669"/>
                  <a:pt x="7513" y="5435"/>
                  <a:pt x="7450" y="5198"/>
                </a:cubicBezTo>
                <a:cubicBezTo>
                  <a:pt x="7006" y="3505"/>
                  <a:pt x="6501" y="1586"/>
                  <a:pt x="6410" y="306"/>
                </a:cubicBezTo>
                <a:cubicBezTo>
                  <a:pt x="6405" y="225"/>
                  <a:pt x="6342" y="157"/>
                  <a:pt x="6259" y="147"/>
                </a:cubicBezTo>
                <a:cubicBezTo>
                  <a:pt x="6251" y="146"/>
                  <a:pt x="6243" y="145"/>
                  <a:pt x="6235" y="145"/>
                </a:cubicBezTo>
                <a:cubicBezTo>
                  <a:pt x="6163" y="145"/>
                  <a:pt x="6098" y="191"/>
                  <a:pt x="6074" y="261"/>
                </a:cubicBezTo>
                <a:cubicBezTo>
                  <a:pt x="5895" y="774"/>
                  <a:pt x="5688" y="1654"/>
                  <a:pt x="5657" y="2036"/>
                </a:cubicBezTo>
                <a:cubicBezTo>
                  <a:pt x="5604" y="2667"/>
                  <a:pt x="5579" y="3202"/>
                  <a:pt x="5556" y="3672"/>
                </a:cubicBezTo>
                <a:cubicBezTo>
                  <a:pt x="5518" y="4433"/>
                  <a:pt x="5486" y="5071"/>
                  <a:pt x="5365" y="5834"/>
                </a:cubicBezTo>
                <a:cubicBezTo>
                  <a:pt x="4826" y="3912"/>
                  <a:pt x="4420" y="2303"/>
                  <a:pt x="4413" y="394"/>
                </a:cubicBezTo>
                <a:cubicBezTo>
                  <a:pt x="4412" y="299"/>
                  <a:pt x="4336" y="221"/>
                  <a:pt x="4241" y="220"/>
                </a:cubicBezTo>
                <a:cubicBezTo>
                  <a:pt x="4239" y="220"/>
                  <a:pt x="4237" y="220"/>
                  <a:pt x="4235" y="220"/>
                </a:cubicBezTo>
                <a:cubicBezTo>
                  <a:pt x="4139" y="220"/>
                  <a:pt x="4069" y="296"/>
                  <a:pt x="4066" y="389"/>
                </a:cubicBezTo>
                <a:cubicBezTo>
                  <a:pt x="4036" y="1264"/>
                  <a:pt x="3779" y="2389"/>
                  <a:pt x="3554" y="3380"/>
                </a:cubicBezTo>
                <a:cubicBezTo>
                  <a:pt x="3504" y="3596"/>
                  <a:pt x="3458" y="3804"/>
                  <a:pt x="3415" y="4000"/>
                </a:cubicBezTo>
                <a:cubicBezTo>
                  <a:pt x="3331" y="4390"/>
                  <a:pt x="3278" y="4839"/>
                  <a:pt x="3228" y="5271"/>
                </a:cubicBezTo>
                <a:cubicBezTo>
                  <a:pt x="3196" y="5546"/>
                  <a:pt x="3165" y="5824"/>
                  <a:pt x="3124" y="6094"/>
                </a:cubicBezTo>
                <a:cubicBezTo>
                  <a:pt x="2847" y="5174"/>
                  <a:pt x="2763" y="3981"/>
                  <a:pt x="2682" y="2822"/>
                </a:cubicBezTo>
                <a:cubicBezTo>
                  <a:pt x="2609" y="1809"/>
                  <a:pt x="2541" y="852"/>
                  <a:pt x="2347" y="130"/>
                </a:cubicBezTo>
                <a:cubicBezTo>
                  <a:pt x="2326" y="54"/>
                  <a:pt x="2262" y="1"/>
                  <a:pt x="21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" name="Google Shape;54;p5"/>
          <p:cNvPicPr preferRelativeResize="0"/>
          <p:nvPr/>
        </p:nvPicPr>
        <p:blipFill rotWithShape="1">
          <a:blip r:embed="rId3">
            <a:alphaModFix/>
          </a:blip>
          <a:srcRect b="58574" l="0" r="0" t="0"/>
          <a:stretch/>
        </p:blipFill>
        <p:spPr>
          <a:xfrm rot="5400000">
            <a:off x="-2495888" y="2127062"/>
            <a:ext cx="4917775" cy="1115101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1620000" dist="28575">
              <a:srgbClr val="000000">
                <a:alpha val="27000"/>
              </a:srgb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6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58" name="Google Shape;5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9771" y="-904050"/>
            <a:ext cx="5515638" cy="144355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1620000" dist="28575">
              <a:srgbClr val="000000">
                <a:alpha val="27000"/>
              </a:srgbClr>
            </a:outerShdw>
          </a:effectLst>
        </p:spPr>
      </p:pic>
      <p:pic>
        <p:nvPicPr>
          <p:cNvPr id="59" name="Google Shape;5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63701">
            <a:off x="-629411" y="3743073"/>
            <a:ext cx="1306723" cy="211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6"/>
          <p:cNvGrpSpPr/>
          <p:nvPr/>
        </p:nvGrpSpPr>
        <p:grpSpPr>
          <a:xfrm>
            <a:off x="-1553800" y="-214700"/>
            <a:ext cx="10605851" cy="5864209"/>
            <a:chOff x="-1553800" y="-214700"/>
            <a:chExt cx="10605851" cy="5864209"/>
          </a:xfrm>
        </p:grpSpPr>
        <p:sp>
          <p:nvSpPr>
            <p:cNvPr id="61" name="Google Shape;61;p6"/>
            <p:cNvSpPr/>
            <p:nvPr/>
          </p:nvSpPr>
          <p:spPr>
            <a:xfrm rot="5400000">
              <a:off x="7915575" y="470650"/>
              <a:ext cx="1821826" cy="451127"/>
            </a:xfrm>
            <a:custGeom>
              <a:rect b="b" l="l" r="r" t="t"/>
              <a:pathLst>
                <a:path extrusionOk="0" h="7045" w="22428">
                  <a:moveTo>
                    <a:pt x="2181" y="1"/>
                  </a:moveTo>
                  <a:cubicBezTo>
                    <a:pt x="2177" y="1"/>
                    <a:pt x="2174" y="1"/>
                    <a:pt x="2170" y="1"/>
                  </a:cubicBezTo>
                  <a:cubicBezTo>
                    <a:pt x="2089" y="6"/>
                    <a:pt x="2021" y="66"/>
                    <a:pt x="2008" y="147"/>
                  </a:cubicBezTo>
                  <a:lnTo>
                    <a:pt x="1950" y="503"/>
                  </a:lnTo>
                  <a:cubicBezTo>
                    <a:pt x="1781" y="1531"/>
                    <a:pt x="1549" y="2938"/>
                    <a:pt x="1498" y="3776"/>
                  </a:cubicBezTo>
                  <a:cubicBezTo>
                    <a:pt x="1470" y="4250"/>
                    <a:pt x="1390" y="4735"/>
                    <a:pt x="1312" y="5205"/>
                  </a:cubicBezTo>
                  <a:cubicBezTo>
                    <a:pt x="1296" y="5308"/>
                    <a:pt x="1277" y="5410"/>
                    <a:pt x="1261" y="5515"/>
                  </a:cubicBezTo>
                  <a:lnTo>
                    <a:pt x="766" y="2755"/>
                  </a:lnTo>
                  <a:cubicBezTo>
                    <a:pt x="723" y="2513"/>
                    <a:pt x="675" y="2286"/>
                    <a:pt x="627" y="2059"/>
                  </a:cubicBezTo>
                  <a:cubicBezTo>
                    <a:pt x="508" y="1486"/>
                    <a:pt x="393" y="947"/>
                    <a:pt x="352" y="193"/>
                  </a:cubicBezTo>
                  <a:cubicBezTo>
                    <a:pt x="347" y="100"/>
                    <a:pt x="269" y="29"/>
                    <a:pt x="179" y="29"/>
                  </a:cubicBezTo>
                  <a:cubicBezTo>
                    <a:pt x="176" y="29"/>
                    <a:pt x="173" y="29"/>
                    <a:pt x="170" y="29"/>
                  </a:cubicBezTo>
                  <a:cubicBezTo>
                    <a:pt x="74" y="34"/>
                    <a:pt x="1" y="117"/>
                    <a:pt x="6" y="213"/>
                  </a:cubicBezTo>
                  <a:cubicBezTo>
                    <a:pt x="49" y="991"/>
                    <a:pt x="170" y="1571"/>
                    <a:pt x="287" y="2130"/>
                  </a:cubicBezTo>
                  <a:cubicBezTo>
                    <a:pt x="334" y="2354"/>
                    <a:pt x="382" y="2577"/>
                    <a:pt x="425" y="2818"/>
                  </a:cubicBezTo>
                  <a:lnTo>
                    <a:pt x="1123" y="6712"/>
                  </a:lnTo>
                  <a:cubicBezTo>
                    <a:pt x="1140" y="6797"/>
                    <a:pt x="1214" y="6856"/>
                    <a:pt x="1297" y="6856"/>
                  </a:cubicBezTo>
                  <a:cubicBezTo>
                    <a:pt x="1299" y="6856"/>
                    <a:pt x="1302" y="6856"/>
                    <a:pt x="1304" y="6856"/>
                  </a:cubicBezTo>
                  <a:cubicBezTo>
                    <a:pt x="1392" y="6849"/>
                    <a:pt x="1463" y="6780"/>
                    <a:pt x="1468" y="6692"/>
                  </a:cubicBezTo>
                  <a:cubicBezTo>
                    <a:pt x="1496" y="6218"/>
                    <a:pt x="1577" y="5733"/>
                    <a:pt x="1655" y="5263"/>
                  </a:cubicBezTo>
                  <a:cubicBezTo>
                    <a:pt x="1733" y="4783"/>
                    <a:pt x="1816" y="4288"/>
                    <a:pt x="1845" y="3798"/>
                  </a:cubicBezTo>
                  <a:cubicBezTo>
                    <a:pt x="1885" y="3137"/>
                    <a:pt x="2042" y="2101"/>
                    <a:pt x="2188" y="1190"/>
                  </a:cubicBezTo>
                  <a:cubicBezTo>
                    <a:pt x="2253" y="1697"/>
                    <a:pt x="2292" y="2263"/>
                    <a:pt x="2334" y="2847"/>
                  </a:cubicBezTo>
                  <a:cubicBezTo>
                    <a:pt x="2436" y="4293"/>
                    <a:pt x="2542" y="5786"/>
                    <a:pt x="3021" y="6804"/>
                  </a:cubicBezTo>
                  <a:cubicBezTo>
                    <a:pt x="3050" y="6867"/>
                    <a:pt x="3110" y="6904"/>
                    <a:pt x="3179" y="6904"/>
                  </a:cubicBezTo>
                  <a:cubicBezTo>
                    <a:pt x="3185" y="6904"/>
                    <a:pt x="3191" y="6904"/>
                    <a:pt x="3196" y="6904"/>
                  </a:cubicBezTo>
                  <a:cubicBezTo>
                    <a:pt x="3269" y="6897"/>
                    <a:pt x="3331" y="6844"/>
                    <a:pt x="3347" y="6773"/>
                  </a:cubicBezTo>
                  <a:cubicBezTo>
                    <a:pt x="3458" y="6321"/>
                    <a:pt x="3516" y="5808"/>
                    <a:pt x="3572" y="5313"/>
                  </a:cubicBezTo>
                  <a:cubicBezTo>
                    <a:pt x="3624" y="4867"/>
                    <a:pt x="3672" y="4447"/>
                    <a:pt x="3754" y="4074"/>
                  </a:cubicBezTo>
                  <a:cubicBezTo>
                    <a:pt x="3796" y="3879"/>
                    <a:pt x="3844" y="3672"/>
                    <a:pt x="3892" y="3458"/>
                  </a:cubicBezTo>
                  <a:cubicBezTo>
                    <a:pt x="3990" y="3031"/>
                    <a:pt x="4092" y="2581"/>
                    <a:pt x="4180" y="2134"/>
                  </a:cubicBezTo>
                  <a:cubicBezTo>
                    <a:pt x="4365" y="3579"/>
                    <a:pt x="4751" y="4945"/>
                    <a:pt x="5208" y="6554"/>
                  </a:cubicBezTo>
                  <a:lnTo>
                    <a:pt x="5233" y="6644"/>
                  </a:lnTo>
                  <a:cubicBezTo>
                    <a:pt x="5256" y="6719"/>
                    <a:pt x="5319" y="6770"/>
                    <a:pt x="5403" y="6770"/>
                  </a:cubicBezTo>
                  <a:cubicBezTo>
                    <a:pt x="5404" y="6770"/>
                    <a:pt x="5405" y="6770"/>
                    <a:pt x="5407" y="6770"/>
                  </a:cubicBezTo>
                  <a:cubicBezTo>
                    <a:pt x="5486" y="6766"/>
                    <a:pt x="5554" y="6710"/>
                    <a:pt x="5571" y="6632"/>
                  </a:cubicBezTo>
                  <a:cubicBezTo>
                    <a:pt x="5814" y="5485"/>
                    <a:pt x="5852" y="4693"/>
                    <a:pt x="5902" y="3690"/>
                  </a:cubicBezTo>
                  <a:cubicBezTo>
                    <a:pt x="5925" y="3221"/>
                    <a:pt x="5952" y="2690"/>
                    <a:pt x="6003" y="2064"/>
                  </a:cubicBezTo>
                  <a:cubicBezTo>
                    <a:pt x="6019" y="1874"/>
                    <a:pt x="6084" y="1539"/>
                    <a:pt x="6168" y="1195"/>
                  </a:cubicBezTo>
                  <a:cubicBezTo>
                    <a:pt x="6360" y="2415"/>
                    <a:pt x="6756" y="3924"/>
                    <a:pt x="7114" y="5286"/>
                  </a:cubicBezTo>
                  <a:cubicBezTo>
                    <a:pt x="7245" y="5783"/>
                    <a:pt x="7372" y="6266"/>
                    <a:pt x="7485" y="6718"/>
                  </a:cubicBezTo>
                  <a:cubicBezTo>
                    <a:pt x="7505" y="6798"/>
                    <a:pt x="7574" y="6849"/>
                    <a:pt x="7655" y="6851"/>
                  </a:cubicBezTo>
                  <a:cubicBezTo>
                    <a:pt x="7736" y="6849"/>
                    <a:pt x="7804" y="6794"/>
                    <a:pt x="7822" y="6715"/>
                  </a:cubicBezTo>
                  <a:cubicBezTo>
                    <a:pt x="8034" y="5784"/>
                    <a:pt x="8215" y="4478"/>
                    <a:pt x="8409" y="3094"/>
                  </a:cubicBezTo>
                  <a:cubicBezTo>
                    <a:pt x="8485" y="2541"/>
                    <a:pt x="8564" y="1975"/>
                    <a:pt x="8647" y="1422"/>
                  </a:cubicBezTo>
                  <a:cubicBezTo>
                    <a:pt x="8703" y="1683"/>
                    <a:pt x="8768" y="1948"/>
                    <a:pt x="8836" y="2231"/>
                  </a:cubicBezTo>
                  <a:cubicBezTo>
                    <a:pt x="8996" y="2894"/>
                    <a:pt x="9178" y="3645"/>
                    <a:pt x="9324" y="4604"/>
                  </a:cubicBezTo>
                  <a:lnTo>
                    <a:pt x="9341" y="4718"/>
                  </a:lnTo>
                  <a:cubicBezTo>
                    <a:pt x="9422" y="5270"/>
                    <a:pt x="9544" y="6101"/>
                    <a:pt x="9925" y="6750"/>
                  </a:cubicBezTo>
                  <a:cubicBezTo>
                    <a:pt x="9957" y="6803"/>
                    <a:pt x="10013" y="6834"/>
                    <a:pt x="10074" y="6836"/>
                  </a:cubicBezTo>
                  <a:cubicBezTo>
                    <a:pt x="10079" y="6836"/>
                    <a:pt x="10083" y="6837"/>
                    <a:pt x="10087" y="6837"/>
                  </a:cubicBezTo>
                  <a:cubicBezTo>
                    <a:pt x="10141" y="6837"/>
                    <a:pt x="10194" y="6800"/>
                    <a:pt x="10223" y="6751"/>
                  </a:cubicBezTo>
                  <a:cubicBezTo>
                    <a:pt x="10379" y="6496"/>
                    <a:pt x="10477" y="5977"/>
                    <a:pt x="10558" y="5510"/>
                  </a:cubicBezTo>
                  <a:lnTo>
                    <a:pt x="10574" y="5419"/>
                  </a:lnTo>
                  <a:cubicBezTo>
                    <a:pt x="10647" y="5010"/>
                    <a:pt x="10713" y="4624"/>
                    <a:pt x="10778" y="4250"/>
                  </a:cubicBezTo>
                  <a:cubicBezTo>
                    <a:pt x="10962" y="3197"/>
                    <a:pt x="11135" y="2197"/>
                    <a:pt x="11390" y="958"/>
                  </a:cubicBezTo>
                  <a:cubicBezTo>
                    <a:pt x="11548" y="1541"/>
                    <a:pt x="11735" y="2574"/>
                    <a:pt x="11892" y="3453"/>
                  </a:cubicBezTo>
                  <a:cubicBezTo>
                    <a:pt x="12114" y="4692"/>
                    <a:pt x="12346" y="5973"/>
                    <a:pt x="12594" y="6786"/>
                  </a:cubicBezTo>
                  <a:cubicBezTo>
                    <a:pt x="12617" y="6860"/>
                    <a:pt x="12686" y="6908"/>
                    <a:pt x="12762" y="6908"/>
                  </a:cubicBezTo>
                  <a:cubicBezTo>
                    <a:pt x="12772" y="6908"/>
                    <a:pt x="12783" y="6907"/>
                    <a:pt x="12794" y="6905"/>
                  </a:cubicBezTo>
                  <a:cubicBezTo>
                    <a:pt x="12882" y="6887"/>
                    <a:pt x="12942" y="6806"/>
                    <a:pt x="12934" y="6718"/>
                  </a:cubicBezTo>
                  <a:cubicBezTo>
                    <a:pt x="12816" y="5526"/>
                    <a:pt x="13102" y="4240"/>
                    <a:pt x="13430" y="3026"/>
                  </a:cubicBezTo>
                  <a:cubicBezTo>
                    <a:pt x="13501" y="2760"/>
                    <a:pt x="13571" y="2518"/>
                    <a:pt x="13639" y="2281"/>
                  </a:cubicBezTo>
                  <a:cubicBezTo>
                    <a:pt x="13718" y="2006"/>
                    <a:pt x="13795" y="1740"/>
                    <a:pt x="13874" y="1442"/>
                  </a:cubicBezTo>
                  <a:cubicBezTo>
                    <a:pt x="13939" y="1827"/>
                    <a:pt x="14013" y="2319"/>
                    <a:pt x="14086" y="2803"/>
                  </a:cubicBezTo>
                  <a:cubicBezTo>
                    <a:pt x="14303" y="4231"/>
                    <a:pt x="14571" y="6011"/>
                    <a:pt x="14836" y="6791"/>
                  </a:cubicBezTo>
                  <a:cubicBezTo>
                    <a:pt x="14856" y="6847"/>
                    <a:pt x="14904" y="6890"/>
                    <a:pt x="14963" y="6904"/>
                  </a:cubicBezTo>
                  <a:cubicBezTo>
                    <a:pt x="14976" y="6907"/>
                    <a:pt x="14989" y="6908"/>
                    <a:pt x="15002" y="6908"/>
                  </a:cubicBezTo>
                  <a:cubicBezTo>
                    <a:pt x="15049" y="6908"/>
                    <a:pt x="15093" y="6890"/>
                    <a:pt x="15126" y="6856"/>
                  </a:cubicBezTo>
                  <a:cubicBezTo>
                    <a:pt x="15237" y="6741"/>
                    <a:pt x="15369" y="6289"/>
                    <a:pt x="15839" y="4554"/>
                  </a:cubicBezTo>
                  <a:cubicBezTo>
                    <a:pt x="16124" y="3505"/>
                    <a:pt x="16464" y="2255"/>
                    <a:pt x="16765" y="1327"/>
                  </a:cubicBezTo>
                  <a:cubicBezTo>
                    <a:pt x="16922" y="2748"/>
                    <a:pt x="17255" y="5841"/>
                    <a:pt x="17262" y="6872"/>
                  </a:cubicBezTo>
                  <a:cubicBezTo>
                    <a:pt x="17262" y="6953"/>
                    <a:pt x="17320" y="7025"/>
                    <a:pt x="17401" y="7041"/>
                  </a:cubicBezTo>
                  <a:cubicBezTo>
                    <a:pt x="17412" y="7044"/>
                    <a:pt x="17424" y="7045"/>
                    <a:pt x="17435" y="7045"/>
                  </a:cubicBezTo>
                  <a:cubicBezTo>
                    <a:pt x="17502" y="7045"/>
                    <a:pt x="17566" y="7004"/>
                    <a:pt x="17594" y="6940"/>
                  </a:cubicBezTo>
                  <a:cubicBezTo>
                    <a:pt x="17651" y="6809"/>
                    <a:pt x="17740" y="6442"/>
                    <a:pt x="17861" y="5935"/>
                  </a:cubicBezTo>
                  <a:cubicBezTo>
                    <a:pt x="17917" y="5700"/>
                    <a:pt x="17987" y="5412"/>
                    <a:pt x="18013" y="5329"/>
                  </a:cubicBezTo>
                  <a:cubicBezTo>
                    <a:pt x="18022" y="5318"/>
                    <a:pt x="18026" y="5306"/>
                    <a:pt x="18031" y="5293"/>
                  </a:cubicBezTo>
                  <a:cubicBezTo>
                    <a:pt x="18255" y="4703"/>
                    <a:pt x="18422" y="4024"/>
                    <a:pt x="18599" y="3304"/>
                  </a:cubicBezTo>
                  <a:cubicBezTo>
                    <a:pt x="18773" y="2589"/>
                    <a:pt x="18954" y="1856"/>
                    <a:pt x="19202" y="1160"/>
                  </a:cubicBezTo>
                  <a:cubicBezTo>
                    <a:pt x="19253" y="1422"/>
                    <a:pt x="19310" y="1695"/>
                    <a:pt x="19368" y="1976"/>
                  </a:cubicBezTo>
                  <a:cubicBezTo>
                    <a:pt x="19710" y="3652"/>
                    <a:pt x="20099" y="5553"/>
                    <a:pt x="19972" y="6854"/>
                  </a:cubicBezTo>
                  <a:cubicBezTo>
                    <a:pt x="19962" y="6942"/>
                    <a:pt x="20022" y="7023"/>
                    <a:pt x="20108" y="7041"/>
                  </a:cubicBezTo>
                  <a:cubicBezTo>
                    <a:pt x="20119" y="7043"/>
                    <a:pt x="20133" y="7044"/>
                    <a:pt x="20144" y="7044"/>
                  </a:cubicBezTo>
                  <a:lnTo>
                    <a:pt x="20144" y="7043"/>
                  </a:lnTo>
                  <a:cubicBezTo>
                    <a:pt x="20217" y="7043"/>
                    <a:pt x="20285" y="6996"/>
                    <a:pt x="20308" y="6925"/>
                  </a:cubicBezTo>
                  <a:cubicBezTo>
                    <a:pt x="20619" y="5998"/>
                    <a:pt x="20818" y="4861"/>
                    <a:pt x="21010" y="3760"/>
                  </a:cubicBezTo>
                  <a:cubicBezTo>
                    <a:pt x="21143" y="3008"/>
                    <a:pt x="21277" y="2238"/>
                    <a:pt x="21447" y="1538"/>
                  </a:cubicBezTo>
                  <a:cubicBezTo>
                    <a:pt x="21513" y="2127"/>
                    <a:pt x="21604" y="2769"/>
                    <a:pt x="21697" y="3437"/>
                  </a:cubicBezTo>
                  <a:cubicBezTo>
                    <a:pt x="21866" y="4640"/>
                    <a:pt x="22040" y="5884"/>
                    <a:pt x="22078" y="6876"/>
                  </a:cubicBezTo>
                  <a:cubicBezTo>
                    <a:pt x="22081" y="6970"/>
                    <a:pt x="22157" y="7043"/>
                    <a:pt x="22251" y="7043"/>
                  </a:cubicBezTo>
                  <a:cubicBezTo>
                    <a:pt x="22253" y="7043"/>
                    <a:pt x="22255" y="7043"/>
                    <a:pt x="22257" y="7043"/>
                  </a:cubicBezTo>
                  <a:cubicBezTo>
                    <a:pt x="22353" y="7040"/>
                    <a:pt x="22427" y="6958"/>
                    <a:pt x="22424" y="6864"/>
                  </a:cubicBezTo>
                  <a:cubicBezTo>
                    <a:pt x="22388" y="5854"/>
                    <a:pt x="22210" y="4601"/>
                    <a:pt x="22042" y="3389"/>
                  </a:cubicBezTo>
                  <a:cubicBezTo>
                    <a:pt x="21896" y="2356"/>
                    <a:pt x="21760" y="1382"/>
                    <a:pt x="21707" y="581"/>
                  </a:cubicBezTo>
                  <a:cubicBezTo>
                    <a:pt x="21702" y="498"/>
                    <a:pt x="21639" y="430"/>
                    <a:pt x="21556" y="420"/>
                  </a:cubicBezTo>
                  <a:cubicBezTo>
                    <a:pt x="21548" y="419"/>
                    <a:pt x="21540" y="418"/>
                    <a:pt x="21533" y="418"/>
                  </a:cubicBezTo>
                  <a:cubicBezTo>
                    <a:pt x="21459" y="418"/>
                    <a:pt x="21393" y="466"/>
                    <a:pt x="21369" y="536"/>
                  </a:cubicBezTo>
                  <a:cubicBezTo>
                    <a:pt x="21060" y="1463"/>
                    <a:pt x="20861" y="2601"/>
                    <a:pt x="20669" y="3700"/>
                  </a:cubicBezTo>
                  <a:cubicBezTo>
                    <a:pt x="20558" y="4329"/>
                    <a:pt x="20445" y="4970"/>
                    <a:pt x="20313" y="5573"/>
                  </a:cubicBezTo>
                  <a:cubicBezTo>
                    <a:pt x="20224" y="4425"/>
                    <a:pt x="19954" y="3109"/>
                    <a:pt x="19707" y="1905"/>
                  </a:cubicBezTo>
                  <a:cubicBezTo>
                    <a:pt x="19606" y="1409"/>
                    <a:pt x="19510" y="938"/>
                    <a:pt x="19431" y="505"/>
                  </a:cubicBezTo>
                  <a:cubicBezTo>
                    <a:pt x="19417" y="430"/>
                    <a:pt x="19356" y="372"/>
                    <a:pt x="19280" y="364"/>
                  </a:cubicBezTo>
                  <a:cubicBezTo>
                    <a:pt x="19272" y="363"/>
                    <a:pt x="19265" y="362"/>
                    <a:pt x="19257" y="362"/>
                  </a:cubicBezTo>
                  <a:cubicBezTo>
                    <a:pt x="19187" y="362"/>
                    <a:pt x="19128" y="404"/>
                    <a:pt x="19101" y="466"/>
                  </a:cubicBezTo>
                  <a:cubicBezTo>
                    <a:pt x="18720" y="1344"/>
                    <a:pt x="18487" y="2298"/>
                    <a:pt x="18262" y="3220"/>
                  </a:cubicBezTo>
                  <a:cubicBezTo>
                    <a:pt x="18091" y="3914"/>
                    <a:pt x="17930" y="4569"/>
                    <a:pt x="17720" y="5132"/>
                  </a:cubicBezTo>
                  <a:cubicBezTo>
                    <a:pt x="17680" y="5202"/>
                    <a:pt x="17641" y="5359"/>
                    <a:pt x="17550" y="5745"/>
                  </a:cubicBezTo>
                  <a:cubicBezTo>
                    <a:pt x="17432" y="4193"/>
                    <a:pt x="17172" y="1851"/>
                    <a:pt x="17071" y="940"/>
                  </a:cubicBezTo>
                  <a:cubicBezTo>
                    <a:pt x="17048" y="721"/>
                    <a:pt x="17031" y="579"/>
                    <a:pt x="17028" y="544"/>
                  </a:cubicBezTo>
                  <a:cubicBezTo>
                    <a:pt x="17026" y="506"/>
                    <a:pt x="17013" y="470"/>
                    <a:pt x="16988" y="438"/>
                  </a:cubicBezTo>
                  <a:cubicBezTo>
                    <a:pt x="16955" y="398"/>
                    <a:pt x="16905" y="376"/>
                    <a:pt x="16854" y="376"/>
                  </a:cubicBezTo>
                  <a:cubicBezTo>
                    <a:pt x="16844" y="376"/>
                    <a:pt x="16833" y="377"/>
                    <a:pt x="16823" y="379"/>
                  </a:cubicBezTo>
                  <a:cubicBezTo>
                    <a:pt x="16745" y="394"/>
                    <a:pt x="16710" y="435"/>
                    <a:pt x="16695" y="486"/>
                  </a:cubicBezTo>
                  <a:lnTo>
                    <a:pt x="16694" y="486"/>
                  </a:lnTo>
                  <a:cubicBezTo>
                    <a:pt x="16333" y="1405"/>
                    <a:pt x="15872" y="3101"/>
                    <a:pt x="15503" y="4463"/>
                  </a:cubicBezTo>
                  <a:cubicBezTo>
                    <a:pt x="15329" y="5106"/>
                    <a:pt x="15152" y="5763"/>
                    <a:pt x="15026" y="6180"/>
                  </a:cubicBezTo>
                  <a:cubicBezTo>
                    <a:pt x="14816" y="5303"/>
                    <a:pt x="14604" y="3910"/>
                    <a:pt x="14429" y="2750"/>
                  </a:cubicBezTo>
                  <a:cubicBezTo>
                    <a:pt x="14242" y="1511"/>
                    <a:pt x="14131" y="801"/>
                    <a:pt x="14041" y="601"/>
                  </a:cubicBezTo>
                  <a:cubicBezTo>
                    <a:pt x="14014" y="537"/>
                    <a:pt x="13951" y="497"/>
                    <a:pt x="13882" y="497"/>
                  </a:cubicBezTo>
                  <a:cubicBezTo>
                    <a:pt x="13876" y="497"/>
                    <a:pt x="13871" y="497"/>
                    <a:pt x="13866" y="498"/>
                  </a:cubicBezTo>
                  <a:cubicBezTo>
                    <a:pt x="13791" y="506"/>
                    <a:pt x="13730" y="559"/>
                    <a:pt x="13713" y="632"/>
                  </a:cubicBezTo>
                  <a:cubicBezTo>
                    <a:pt x="13571" y="1260"/>
                    <a:pt x="13442" y="1708"/>
                    <a:pt x="13304" y="2185"/>
                  </a:cubicBezTo>
                  <a:cubicBezTo>
                    <a:pt x="13237" y="2423"/>
                    <a:pt x="13167" y="2667"/>
                    <a:pt x="13094" y="2935"/>
                  </a:cubicBezTo>
                  <a:cubicBezTo>
                    <a:pt x="12882" y="3723"/>
                    <a:pt x="12687" y="4543"/>
                    <a:pt x="12602" y="5354"/>
                  </a:cubicBezTo>
                  <a:cubicBezTo>
                    <a:pt x="12477" y="4743"/>
                    <a:pt x="12354" y="4061"/>
                    <a:pt x="12233" y="3392"/>
                  </a:cubicBezTo>
                  <a:cubicBezTo>
                    <a:pt x="11872" y="1380"/>
                    <a:pt x="11688" y="475"/>
                    <a:pt x="11450" y="256"/>
                  </a:cubicBezTo>
                  <a:cubicBezTo>
                    <a:pt x="11418" y="226"/>
                    <a:pt x="11376" y="210"/>
                    <a:pt x="11333" y="210"/>
                  </a:cubicBezTo>
                  <a:cubicBezTo>
                    <a:pt x="11315" y="210"/>
                    <a:pt x="11297" y="213"/>
                    <a:pt x="11280" y="218"/>
                  </a:cubicBezTo>
                  <a:cubicBezTo>
                    <a:pt x="11222" y="236"/>
                    <a:pt x="11177" y="286"/>
                    <a:pt x="11164" y="347"/>
                  </a:cubicBezTo>
                  <a:cubicBezTo>
                    <a:pt x="10842" y="1849"/>
                    <a:pt x="10645" y="2986"/>
                    <a:pt x="10437" y="4190"/>
                  </a:cubicBezTo>
                  <a:cubicBezTo>
                    <a:pt x="10372" y="4564"/>
                    <a:pt x="10304" y="4948"/>
                    <a:pt x="10231" y="5357"/>
                  </a:cubicBezTo>
                  <a:lnTo>
                    <a:pt x="10217" y="5450"/>
                  </a:lnTo>
                  <a:cubicBezTo>
                    <a:pt x="10183" y="5640"/>
                    <a:pt x="10127" y="5965"/>
                    <a:pt x="10054" y="6230"/>
                  </a:cubicBezTo>
                  <a:cubicBezTo>
                    <a:pt x="9837" y="5700"/>
                    <a:pt x="9748" y="5096"/>
                    <a:pt x="9685" y="4669"/>
                  </a:cubicBezTo>
                  <a:lnTo>
                    <a:pt x="9667" y="4553"/>
                  </a:lnTo>
                  <a:cubicBezTo>
                    <a:pt x="9520" y="3577"/>
                    <a:pt x="9336" y="2819"/>
                    <a:pt x="9173" y="2149"/>
                  </a:cubicBezTo>
                  <a:cubicBezTo>
                    <a:pt x="9015" y="1495"/>
                    <a:pt x="8877" y="928"/>
                    <a:pt x="8813" y="324"/>
                  </a:cubicBezTo>
                  <a:cubicBezTo>
                    <a:pt x="8804" y="238"/>
                    <a:pt x="8733" y="170"/>
                    <a:pt x="8645" y="168"/>
                  </a:cubicBezTo>
                  <a:cubicBezTo>
                    <a:pt x="8643" y="168"/>
                    <a:pt x="8641" y="168"/>
                    <a:pt x="8639" y="168"/>
                  </a:cubicBezTo>
                  <a:cubicBezTo>
                    <a:pt x="8555" y="168"/>
                    <a:pt x="8483" y="230"/>
                    <a:pt x="8470" y="312"/>
                  </a:cubicBezTo>
                  <a:cubicBezTo>
                    <a:pt x="8324" y="1185"/>
                    <a:pt x="8192" y="2132"/>
                    <a:pt x="8064" y="3048"/>
                  </a:cubicBezTo>
                  <a:cubicBezTo>
                    <a:pt x="7920" y="4084"/>
                    <a:pt x="7783" y="5078"/>
                    <a:pt x="7634" y="5897"/>
                  </a:cubicBezTo>
                  <a:cubicBezTo>
                    <a:pt x="7574" y="5669"/>
                    <a:pt x="7513" y="5435"/>
                    <a:pt x="7450" y="5198"/>
                  </a:cubicBezTo>
                  <a:cubicBezTo>
                    <a:pt x="7006" y="3505"/>
                    <a:pt x="6501" y="1586"/>
                    <a:pt x="6410" y="306"/>
                  </a:cubicBezTo>
                  <a:cubicBezTo>
                    <a:pt x="6405" y="225"/>
                    <a:pt x="6342" y="157"/>
                    <a:pt x="6259" y="147"/>
                  </a:cubicBezTo>
                  <a:cubicBezTo>
                    <a:pt x="6251" y="146"/>
                    <a:pt x="6243" y="145"/>
                    <a:pt x="6235" y="145"/>
                  </a:cubicBezTo>
                  <a:cubicBezTo>
                    <a:pt x="6163" y="145"/>
                    <a:pt x="6098" y="191"/>
                    <a:pt x="6074" y="261"/>
                  </a:cubicBezTo>
                  <a:cubicBezTo>
                    <a:pt x="5895" y="774"/>
                    <a:pt x="5688" y="1654"/>
                    <a:pt x="5657" y="2036"/>
                  </a:cubicBezTo>
                  <a:cubicBezTo>
                    <a:pt x="5604" y="2667"/>
                    <a:pt x="5579" y="3202"/>
                    <a:pt x="5556" y="3672"/>
                  </a:cubicBezTo>
                  <a:cubicBezTo>
                    <a:pt x="5518" y="4433"/>
                    <a:pt x="5486" y="5071"/>
                    <a:pt x="5365" y="5834"/>
                  </a:cubicBezTo>
                  <a:cubicBezTo>
                    <a:pt x="4826" y="3912"/>
                    <a:pt x="4420" y="2303"/>
                    <a:pt x="4413" y="394"/>
                  </a:cubicBezTo>
                  <a:cubicBezTo>
                    <a:pt x="4412" y="299"/>
                    <a:pt x="4336" y="221"/>
                    <a:pt x="4241" y="220"/>
                  </a:cubicBezTo>
                  <a:cubicBezTo>
                    <a:pt x="4239" y="220"/>
                    <a:pt x="4237" y="220"/>
                    <a:pt x="4235" y="220"/>
                  </a:cubicBezTo>
                  <a:cubicBezTo>
                    <a:pt x="4139" y="220"/>
                    <a:pt x="4069" y="296"/>
                    <a:pt x="4066" y="389"/>
                  </a:cubicBezTo>
                  <a:cubicBezTo>
                    <a:pt x="4036" y="1264"/>
                    <a:pt x="3779" y="2389"/>
                    <a:pt x="3554" y="3380"/>
                  </a:cubicBezTo>
                  <a:cubicBezTo>
                    <a:pt x="3504" y="3596"/>
                    <a:pt x="3458" y="3804"/>
                    <a:pt x="3415" y="4000"/>
                  </a:cubicBezTo>
                  <a:cubicBezTo>
                    <a:pt x="3331" y="4390"/>
                    <a:pt x="3278" y="4839"/>
                    <a:pt x="3228" y="5271"/>
                  </a:cubicBezTo>
                  <a:cubicBezTo>
                    <a:pt x="3196" y="5546"/>
                    <a:pt x="3165" y="5824"/>
                    <a:pt x="3124" y="6094"/>
                  </a:cubicBezTo>
                  <a:cubicBezTo>
                    <a:pt x="2847" y="5174"/>
                    <a:pt x="2763" y="3981"/>
                    <a:pt x="2682" y="2822"/>
                  </a:cubicBezTo>
                  <a:cubicBezTo>
                    <a:pt x="2609" y="1809"/>
                    <a:pt x="2541" y="852"/>
                    <a:pt x="2347" y="130"/>
                  </a:cubicBezTo>
                  <a:cubicBezTo>
                    <a:pt x="2326" y="54"/>
                    <a:pt x="2262" y="1"/>
                    <a:pt x="21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-1553800" y="4680150"/>
              <a:ext cx="3430638" cy="969359"/>
            </a:xfrm>
            <a:custGeom>
              <a:rect b="b" l="l" r="r" t="t"/>
              <a:pathLst>
                <a:path extrusionOk="0" h="12846" w="45463">
                  <a:moveTo>
                    <a:pt x="18859" y="89"/>
                  </a:moveTo>
                  <a:cubicBezTo>
                    <a:pt x="18842" y="110"/>
                    <a:pt x="18825" y="127"/>
                    <a:pt x="18806" y="137"/>
                  </a:cubicBezTo>
                  <a:cubicBezTo>
                    <a:pt x="18824" y="127"/>
                    <a:pt x="18842" y="110"/>
                    <a:pt x="18859" y="89"/>
                  </a:cubicBezTo>
                  <a:close/>
                  <a:moveTo>
                    <a:pt x="14868" y="410"/>
                  </a:moveTo>
                  <a:lnTo>
                    <a:pt x="14868" y="410"/>
                  </a:lnTo>
                  <a:cubicBezTo>
                    <a:pt x="14875" y="417"/>
                    <a:pt x="14882" y="425"/>
                    <a:pt x="14888" y="433"/>
                  </a:cubicBezTo>
                  <a:lnTo>
                    <a:pt x="14888" y="433"/>
                  </a:lnTo>
                  <a:lnTo>
                    <a:pt x="14868" y="410"/>
                  </a:lnTo>
                  <a:close/>
                  <a:moveTo>
                    <a:pt x="23192" y="688"/>
                  </a:moveTo>
                  <a:cubicBezTo>
                    <a:pt x="23205" y="691"/>
                    <a:pt x="23215" y="695"/>
                    <a:pt x="23223" y="696"/>
                  </a:cubicBezTo>
                  <a:cubicBezTo>
                    <a:pt x="23215" y="695"/>
                    <a:pt x="23205" y="693"/>
                    <a:pt x="23192" y="688"/>
                  </a:cubicBezTo>
                  <a:close/>
                  <a:moveTo>
                    <a:pt x="22748" y="2446"/>
                  </a:moveTo>
                  <a:cubicBezTo>
                    <a:pt x="22736" y="2448"/>
                    <a:pt x="22726" y="2451"/>
                    <a:pt x="22716" y="2458"/>
                  </a:cubicBezTo>
                  <a:cubicBezTo>
                    <a:pt x="22726" y="2451"/>
                    <a:pt x="22736" y="2446"/>
                    <a:pt x="22748" y="2446"/>
                  </a:cubicBezTo>
                  <a:close/>
                  <a:moveTo>
                    <a:pt x="22096" y="2604"/>
                  </a:moveTo>
                  <a:cubicBezTo>
                    <a:pt x="22094" y="2607"/>
                    <a:pt x="22094" y="2610"/>
                    <a:pt x="22092" y="2612"/>
                  </a:cubicBezTo>
                  <a:cubicBezTo>
                    <a:pt x="22094" y="2609"/>
                    <a:pt x="22094" y="2607"/>
                    <a:pt x="22096" y="2604"/>
                  </a:cubicBezTo>
                  <a:close/>
                  <a:moveTo>
                    <a:pt x="25647" y="2791"/>
                  </a:moveTo>
                  <a:lnTo>
                    <a:pt x="25647" y="2791"/>
                  </a:lnTo>
                  <a:cubicBezTo>
                    <a:pt x="25669" y="2796"/>
                    <a:pt x="25690" y="2799"/>
                    <a:pt x="25710" y="2804"/>
                  </a:cubicBezTo>
                  <a:cubicBezTo>
                    <a:pt x="25688" y="2799"/>
                    <a:pt x="25669" y="2796"/>
                    <a:pt x="25647" y="2791"/>
                  </a:cubicBezTo>
                  <a:close/>
                  <a:moveTo>
                    <a:pt x="25698" y="3327"/>
                  </a:moveTo>
                  <a:lnTo>
                    <a:pt x="25673" y="3333"/>
                  </a:lnTo>
                  <a:lnTo>
                    <a:pt x="25673" y="3333"/>
                  </a:lnTo>
                  <a:cubicBezTo>
                    <a:pt x="25681" y="3331"/>
                    <a:pt x="25690" y="3329"/>
                    <a:pt x="25698" y="3327"/>
                  </a:cubicBezTo>
                  <a:close/>
                  <a:moveTo>
                    <a:pt x="30548" y="4283"/>
                  </a:moveTo>
                  <a:lnTo>
                    <a:pt x="30548" y="4283"/>
                  </a:lnTo>
                  <a:cubicBezTo>
                    <a:pt x="30543" y="4288"/>
                    <a:pt x="30538" y="4291"/>
                    <a:pt x="30533" y="4294"/>
                  </a:cubicBezTo>
                  <a:cubicBezTo>
                    <a:pt x="30538" y="4291"/>
                    <a:pt x="30545" y="4286"/>
                    <a:pt x="30548" y="4283"/>
                  </a:cubicBezTo>
                  <a:close/>
                  <a:moveTo>
                    <a:pt x="30788" y="4334"/>
                  </a:moveTo>
                  <a:lnTo>
                    <a:pt x="30788" y="4334"/>
                  </a:lnTo>
                  <a:cubicBezTo>
                    <a:pt x="30801" y="4350"/>
                    <a:pt x="30813" y="4367"/>
                    <a:pt x="30826" y="4385"/>
                  </a:cubicBezTo>
                  <a:cubicBezTo>
                    <a:pt x="30813" y="4367"/>
                    <a:pt x="30800" y="4350"/>
                    <a:pt x="30788" y="4334"/>
                  </a:cubicBezTo>
                  <a:close/>
                  <a:moveTo>
                    <a:pt x="38487" y="6607"/>
                  </a:moveTo>
                  <a:cubicBezTo>
                    <a:pt x="38485" y="6615"/>
                    <a:pt x="38485" y="6622"/>
                    <a:pt x="38485" y="6629"/>
                  </a:cubicBezTo>
                  <a:lnTo>
                    <a:pt x="38485" y="6629"/>
                  </a:lnTo>
                  <a:cubicBezTo>
                    <a:pt x="38485" y="6622"/>
                    <a:pt x="38485" y="6614"/>
                    <a:pt x="38487" y="6607"/>
                  </a:cubicBezTo>
                  <a:close/>
                  <a:moveTo>
                    <a:pt x="39111" y="6707"/>
                  </a:moveTo>
                  <a:cubicBezTo>
                    <a:pt x="39103" y="6708"/>
                    <a:pt x="39095" y="6710"/>
                    <a:pt x="39086" y="6711"/>
                  </a:cubicBezTo>
                  <a:cubicBezTo>
                    <a:pt x="39095" y="6710"/>
                    <a:pt x="39103" y="6707"/>
                    <a:pt x="39111" y="6707"/>
                  </a:cubicBezTo>
                  <a:close/>
                  <a:moveTo>
                    <a:pt x="821" y="6741"/>
                  </a:moveTo>
                  <a:lnTo>
                    <a:pt x="794" y="6762"/>
                  </a:lnTo>
                  <a:cubicBezTo>
                    <a:pt x="803" y="6755"/>
                    <a:pt x="812" y="6748"/>
                    <a:pt x="821" y="6741"/>
                  </a:cubicBezTo>
                  <a:close/>
                  <a:moveTo>
                    <a:pt x="802" y="6867"/>
                  </a:moveTo>
                  <a:lnTo>
                    <a:pt x="802" y="6867"/>
                  </a:lnTo>
                  <a:cubicBezTo>
                    <a:pt x="815" y="6880"/>
                    <a:pt x="831" y="6890"/>
                    <a:pt x="853" y="6897"/>
                  </a:cubicBezTo>
                  <a:cubicBezTo>
                    <a:pt x="831" y="6892"/>
                    <a:pt x="815" y="6880"/>
                    <a:pt x="802" y="6867"/>
                  </a:cubicBezTo>
                  <a:close/>
                  <a:moveTo>
                    <a:pt x="41155" y="7120"/>
                  </a:moveTo>
                  <a:lnTo>
                    <a:pt x="41155" y="7120"/>
                  </a:lnTo>
                  <a:cubicBezTo>
                    <a:pt x="41156" y="7123"/>
                    <a:pt x="41157" y="7125"/>
                    <a:pt x="41158" y="7127"/>
                  </a:cubicBezTo>
                  <a:lnTo>
                    <a:pt x="41155" y="7120"/>
                  </a:lnTo>
                  <a:close/>
                  <a:moveTo>
                    <a:pt x="41017" y="7076"/>
                  </a:moveTo>
                  <a:lnTo>
                    <a:pt x="41017" y="7076"/>
                  </a:lnTo>
                  <a:cubicBezTo>
                    <a:pt x="41008" y="7097"/>
                    <a:pt x="41000" y="7119"/>
                    <a:pt x="40999" y="7135"/>
                  </a:cubicBezTo>
                  <a:lnTo>
                    <a:pt x="41000" y="7135"/>
                  </a:lnTo>
                  <a:cubicBezTo>
                    <a:pt x="40995" y="7139"/>
                    <a:pt x="40990" y="7142"/>
                    <a:pt x="40985" y="7145"/>
                  </a:cubicBezTo>
                  <a:cubicBezTo>
                    <a:pt x="40992" y="7140"/>
                    <a:pt x="40999" y="7137"/>
                    <a:pt x="40999" y="7135"/>
                  </a:cubicBezTo>
                  <a:lnTo>
                    <a:pt x="40999" y="7135"/>
                  </a:lnTo>
                  <a:cubicBezTo>
                    <a:pt x="40997" y="7137"/>
                    <a:pt x="40994" y="7137"/>
                    <a:pt x="40992" y="7139"/>
                  </a:cubicBezTo>
                  <a:cubicBezTo>
                    <a:pt x="41000" y="7117"/>
                    <a:pt x="41008" y="7097"/>
                    <a:pt x="41017" y="7076"/>
                  </a:cubicBezTo>
                  <a:close/>
                  <a:moveTo>
                    <a:pt x="39634" y="7171"/>
                  </a:moveTo>
                  <a:cubicBezTo>
                    <a:pt x="39639" y="7177"/>
                    <a:pt x="39644" y="7183"/>
                    <a:pt x="39649" y="7190"/>
                  </a:cubicBezTo>
                  <a:lnTo>
                    <a:pt x="39634" y="7171"/>
                  </a:lnTo>
                  <a:close/>
                  <a:moveTo>
                    <a:pt x="43002" y="7980"/>
                  </a:moveTo>
                  <a:lnTo>
                    <a:pt x="43002" y="7980"/>
                  </a:lnTo>
                  <a:cubicBezTo>
                    <a:pt x="43022" y="7993"/>
                    <a:pt x="43043" y="8006"/>
                    <a:pt x="43063" y="8019"/>
                  </a:cubicBezTo>
                  <a:cubicBezTo>
                    <a:pt x="43042" y="8006"/>
                    <a:pt x="43022" y="7993"/>
                    <a:pt x="43002" y="7980"/>
                  </a:cubicBezTo>
                  <a:close/>
                  <a:moveTo>
                    <a:pt x="4574" y="9433"/>
                  </a:moveTo>
                  <a:cubicBezTo>
                    <a:pt x="4583" y="9433"/>
                    <a:pt x="4592" y="9433"/>
                    <a:pt x="4600" y="9433"/>
                  </a:cubicBezTo>
                  <a:cubicBezTo>
                    <a:pt x="4592" y="9433"/>
                    <a:pt x="4583" y="9433"/>
                    <a:pt x="4574" y="9433"/>
                  </a:cubicBezTo>
                  <a:lnTo>
                    <a:pt x="4574" y="9433"/>
                  </a:lnTo>
                  <a:cubicBezTo>
                    <a:pt x="4574" y="9433"/>
                    <a:pt x="4574" y="9433"/>
                    <a:pt x="4574" y="9433"/>
                  </a:cubicBezTo>
                  <a:close/>
                  <a:moveTo>
                    <a:pt x="15163" y="10576"/>
                  </a:moveTo>
                  <a:cubicBezTo>
                    <a:pt x="15195" y="10594"/>
                    <a:pt x="15224" y="10612"/>
                    <a:pt x="15256" y="10632"/>
                  </a:cubicBezTo>
                  <a:cubicBezTo>
                    <a:pt x="15224" y="10614"/>
                    <a:pt x="15195" y="10594"/>
                    <a:pt x="15163" y="10576"/>
                  </a:cubicBezTo>
                  <a:close/>
                  <a:moveTo>
                    <a:pt x="13218" y="10990"/>
                  </a:moveTo>
                  <a:lnTo>
                    <a:pt x="13218" y="10990"/>
                  </a:lnTo>
                  <a:cubicBezTo>
                    <a:pt x="13214" y="10990"/>
                    <a:pt x="13211" y="10991"/>
                    <a:pt x="13206" y="10991"/>
                  </a:cubicBezTo>
                  <a:cubicBezTo>
                    <a:pt x="13209" y="10991"/>
                    <a:pt x="13214" y="10990"/>
                    <a:pt x="13218" y="10990"/>
                  </a:cubicBezTo>
                  <a:close/>
                  <a:moveTo>
                    <a:pt x="23010" y="11988"/>
                  </a:moveTo>
                  <a:cubicBezTo>
                    <a:pt x="23014" y="11988"/>
                    <a:pt x="23028" y="12018"/>
                    <a:pt x="23053" y="12025"/>
                  </a:cubicBezTo>
                  <a:cubicBezTo>
                    <a:pt x="23053" y="12025"/>
                    <a:pt x="23053" y="12025"/>
                    <a:pt x="23053" y="12025"/>
                  </a:cubicBezTo>
                  <a:lnTo>
                    <a:pt x="23053" y="12025"/>
                  </a:lnTo>
                  <a:cubicBezTo>
                    <a:pt x="23048" y="12028"/>
                    <a:pt x="23043" y="12031"/>
                    <a:pt x="23038" y="12035"/>
                  </a:cubicBezTo>
                  <a:cubicBezTo>
                    <a:pt x="23028" y="12018"/>
                    <a:pt x="23014" y="11988"/>
                    <a:pt x="23010" y="11988"/>
                  </a:cubicBezTo>
                  <a:cubicBezTo>
                    <a:pt x="23010" y="11988"/>
                    <a:pt x="23010" y="11988"/>
                    <a:pt x="23009" y="11988"/>
                  </a:cubicBezTo>
                  <a:lnTo>
                    <a:pt x="23009" y="11988"/>
                  </a:lnTo>
                  <a:cubicBezTo>
                    <a:pt x="23010" y="11988"/>
                    <a:pt x="23010" y="11988"/>
                    <a:pt x="23010" y="11988"/>
                  </a:cubicBezTo>
                  <a:close/>
                  <a:moveTo>
                    <a:pt x="12569" y="1609"/>
                  </a:moveTo>
                  <a:cubicBezTo>
                    <a:pt x="12671" y="1620"/>
                    <a:pt x="12774" y="1633"/>
                    <a:pt x="12877" y="1647"/>
                  </a:cubicBezTo>
                  <a:lnTo>
                    <a:pt x="12875" y="1642"/>
                  </a:lnTo>
                  <a:lnTo>
                    <a:pt x="12875" y="1642"/>
                  </a:lnTo>
                  <a:cubicBezTo>
                    <a:pt x="12888" y="1645"/>
                    <a:pt x="12901" y="1647"/>
                    <a:pt x="12913" y="1648"/>
                  </a:cubicBezTo>
                  <a:cubicBezTo>
                    <a:pt x="12921" y="1648"/>
                    <a:pt x="12930" y="1647"/>
                    <a:pt x="12938" y="1645"/>
                  </a:cubicBezTo>
                  <a:cubicBezTo>
                    <a:pt x="12964" y="1650"/>
                    <a:pt x="12989" y="1653"/>
                    <a:pt x="13016" y="1657"/>
                  </a:cubicBezTo>
                  <a:cubicBezTo>
                    <a:pt x="13037" y="1662"/>
                    <a:pt x="13059" y="1667"/>
                    <a:pt x="13080" y="1672"/>
                  </a:cubicBezTo>
                  <a:cubicBezTo>
                    <a:pt x="13094" y="1672"/>
                    <a:pt x="13105" y="1670"/>
                    <a:pt x="13118" y="1670"/>
                  </a:cubicBezTo>
                  <a:cubicBezTo>
                    <a:pt x="13153" y="1675"/>
                    <a:pt x="13186" y="1678"/>
                    <a:pt x="13221" y="1683"/>
                  </a:cubicBezTo>
                  <a:cubicBezTo>
                    <a:pt x="13362" y="1700"/>
                    <a:pt x="13502" y="1716"/>
                    <a:pt x="13643" y="1733"/>
                  </a:cubicBezTo>
                  <a:cubicBezTo>
                    <a:pt x="13656" y="1733"/>
                    <a:pt x="13668" y="1734"/>
                    <a:pt x="13681" y="1734"/>
                  </a:cubicBezTo>
                  <a:cubicBezTo>
                    <a:pt x="13809" y="1748"/>
                    <a:pt x="13936" y="1763"/>
                    <a:pt x="14065" y="1776"/>
                  </a:cubicBezTo>
                  <a:cubicBezTo>
                    <a:pt x="14090" y="1779"/>
                    <a:pt x="14115" y="1783"/>
                    <a:pt x="14142" y="1786"/>
                  </a:cubicBezTo>
                  <a:cubicBezTo>
                    <a:pt x="14176" y="1789"/>
                    <a:pt x="14209" y="1792"/>
                    <a:pt x="14244" y="1796"/>
                  </a:cubicBezTo>
                  <a:cubicBezTo>
                    <a:pt x="14252" y="1796"/>
                    <a:pt x="14261" y="1797"/>
                    <a:pt x="14269" y="1797"/>
                  </a:cubicBezTo>
                  <a:cubicBezTo>
                    <a:pt x="14416" y="1812"/>
                    <a:pt x="14564" y="1826"/>
                    <a:pt x="14709" y="1840"/>
                  </a:cubicBezTo>
                  <a:cubicBezTo>
                    <a:pt x="14810" y="1852"/>
                    <a:pt x="14910" y="1865"/>
                    <a:pt x="15011" y="1879"/>
                  </a:cubicBezTo>
                  <a:lnTo>
                    <a:pt x="15075" y="1888"/>
                  </a:lnTo>
                  <a:cubicBezTo>
                    <a:pt x="15203" y="1903"/>
                    <a:pt x="15332" y="1918"/>
                    <a:pt x="15459" y="1935"/>
                  </a:cubicBezTo>
                  <a:cubicBezTo>
                    <a:pt x="15473" y="1936"/>
                    <a:pt x="15484" y="1938"/>
                    <a:pt x="15498" y="1940"/>
                  </a:cubicBezTo>
                  <a:lnTo>
                    <a:pt x="15817" y="1980"/>
                  </a:lnTo>
                  <a:cubicBezTo>
                    <a:pt x="15825" y="1981"/>
                    <a:pt x="15834" y="1985"/>
                    <a:pt x="15844" y="1986"/>
                  </a:cubicBezTo>
                  <a:cubicBezTo>
                    <a:pt x="15860" y="1986"/>
                    <a:pt x="15877" y="1988"/>
                    <a:pt x="15893" y="1988"/>
                  </a:cubicBezTo>
                  <a:cubicBezTo>
                    <a:pt x="16026" y="2001"/>
                    <a:pt x="16158" y="2013"/>
                    <a:pt x="16291" y="2026"/>
                  </a:cubicBezTo>
                  <a:lnTo>
                    <a:pt x="16367" y="2039"/>
                  </a:lnTo>
                  <a:lnTo>
                    <a:pt x="16599" y="2085"/>
                  </a:lnTo>
                  <a:cubicBezTo>
                    <a:pt x="16612" y="2087"/>
                    <a:pt x="16623" y="2089"/>
                    <a:pt x="16635" y="2090"/>
                  </a:cubicBezTo>
                  <a:cubicBezTo>
                    <a:pt x="16792" y="2110"/>
                    <a:pt x="16948" y="2129"/>
                    <a:pt x="17105" y="2147"/>
                  </a:cubicBezTo>
                  <a:cubicBezTo>
                    <a:pt x="17168" y="2155"/>
                    <a:pt x="17231" y="2160"/>
                    <a:pt x="17294" y="2168"/>
                  </a:cubicBezTo>
                  <a:cubicBezTo>
                    <a:pt x="17317" y="2172"/>
                    <a:pt x="17342" y="2182"/>
                    <a:pt x="17365" y="2188"/>
                  </a:cubicBezTo>
                  <a:cubicBezTo>
                    <a:pt x="17373" y="2190"/>
                    <a:pt x="17382" y="2190"/>
                    <a:pt x="17390" y="2191"/>
                  </a:cubicBezTo>
                  <a:cubicBezTo>
                    <a:pt x="17504" y="2208"/>
                    <a:pt x="17619" y="2225"/>
                    <a:pt x="17734" y="2239"/>
                  </a:cubicBezTo>
                  <a:cubicBezTo>
                    <a:pt x="17844" y="2254"/>
                    <a:pt x="17953" y="2264"/>
                    <a:pt x="18062" y="2281"/>
                  </a:cubicBezTo>
                  <a:cubicBezTo>
                    <a:pt x="18244" y="2307"/>
                    <a:pt x="18427" y="2337"/>
                    <a:pt x="18609" y="2365"/>
                  </a:cubicBezTo>
                  <a:cubicBezTo>
                    <a:pt x="18733" y="2385"/>
                    <a:pt x="18859" y="2403"/>
                    <a:pt x="18984" y="2423"/>
                  </a:cubicBezTo>
                  <a:cubicBezTo>
                    <a:pt x="19009" y="2427"/>
                    <a:pt x="19032" y="2438"/>
                    <a:pt x="19057" y="2445"/>
                  </a:cubicBezTo>
                  <a:cubicBezTo>
                    <a:pt x="19064" y="2446"/>
                    <a:pt x="19071" y="2446"/>
                    <a:pt x="19077" y="2446"/>
                  </a:cubicBezTo>
                  <a:cubicBezTo>
                    <a:pt x="19099" y="2450"/>
                    <a:pt x="19120" y="2455"/>
                    <a:pt x="19142" y="2458"/>
                  </a:cubicBezTo>
                  <a:cubicBezTo>
                    <a:pt x="19155" y="2460"/>
                    <a:pt x="19167" y="2460"/>
                    <a:pt x="19180" y="2461"/>
                  </a:cubicBezTo>
                  <a:cubicBezTo>
                    <a:pt x="19331" y="2483"/>
                    <a:pt x="19483" y="2501"/>
                    <a:pt x="19634" y="2526"/>
                  </a:cubicBezTo>
                  <a:cubicBezTo>
                    <a:pt x="19850" y="2562"/>
                    <a:pt x="20067" y="2600"/>
                    <a:pt x="20284" y="2638"/>
                  </a:cubicBezTo>
                  <a:cubicBezTo>
                    <a:pt x="20385" y="2657"/>
                    <a:pt x="20486" y="2675"/>
                    <a:pt x="20586" y="2691"/>
                  </a:cubicBezTo>
                  <a:cubicBezTo>
                    <a:pt x="20599" y="2695"/>
                    <a:pt x="20612" y="2698"/>
                    <a:pt x="20624" y="2700"/>
                  </a:cubicBezTo>
                  <a:cubicBezTo>
                    <a:pt x="20691" y="2710"/>
                    <a:pt x="20761" y="2720"/>
                    <a:pt x="20829" y="2731"/>
                  </a:cubicBezTo>
                  <a:cubicBezTo>
                    <a:pt x="20842" y="2733"/>
                    <a:pt x="20855" y="2736"/>
                    <a:pt x="20869" y="2738"/>
                  </a:cubicBezTo>
                  <a:cubicBezTo>
                    <a:pt x="21069" y="2776"/>
                    <a:pt x="21269" y="2814"/>
                    <a:pt x="21470" y="2852"/>
                  </a:cubicBezTo>
                  <a:cubicBezTo>
                    <a:pt x="21478" y="2854"/>
                    <a:pt x="21485" y="2855"/>
                    <a:pt x="21493" y="2855"/>
                  </a:cubicBezTo>
                  <a:cubicBezTo>
                    <a:pt x="21531" y="2860"/>
                    <a:pt x="21571" y="2864"/>
                    <a:pt x="21609" y="2867"/>
                  </a:cubicBezTo>
                  <a:cubicBezTo>
                    <a:pt x="21720" y="2885"/>
                    <a:pt x="21829" y="2905"/>
                    <a:pt x="21940" y="2925"/>
                  </a:cubicBezTo>
                  <a:cubicBezTo>
                    <a:pt x="21953" y="2930"/>
                    <a:pt x="21966" y="2937"/>
                    <a:pt x="21980" y="2943"/>
                  </a:cubicBezTo>
                  <a:lnTo>
                    <a:pt x="22056" y="2960"/>
                  </a:lnTo>
                  <a:lnTo>
                    <a:pt x="22440" y="3023"/>
                  </a:lnTo>
                  <a:lnTo>
                    <a:pt x="22504" y="3036"/>
                  </a:lnTo>
                  <a:cubicBezTo>
                    <a:pt x="22548" y="3047"/>
                    <a:pt x="22589" y="3057"/>
                    <a:pt x="22632" y="3069"/>
                  </a:cubicBezTo>
                  <a:cubicBezTo>
                    <a:pt x="22640" y="3071"/>
                    <a:pt x="22649" y="3072"/>
                    <a:pt x="22657" y="3072"/>
                  </a:cubicBezTo>
                  <a:cubicBezTo>
                    <a:pt x="22687" y="3077"/>
                    <a:pt x="22716" y="3081"/>
                    <a:pt x="22746" y="3084"/>
                  </a:cubicBezTo>
                  <a:cubicBezTo>
                    <a:pt x="22756" y="3089"/>
                    <a:pt x="22764" y="3092"/>
                    <a:pt x="22773" y="3097"/>
                  </a:cubicBezTo>
                  <a:cubicBezTo>
                    <a:pt x="22816" y="3105"/>
                    <a:pt x="22859" y="3114"/>
                    <a:pt x="22900" y="3122"/>
                  </a:cubicBezTo>
                  <a:lnTo>
                    <a:pt x="23129" y="3152"/>
                  </a:lnTo>
                  <a:lnTo>
                    <a:pt x="23182" y="3160"/>
                  </a:lnTo>
                  <a:cubicBezTo>
                    <a:pt x="23293" y="3185"/>
                    <a:pt x="23404" y="3211"/>
                    <a:pt x="23514" y="3233"/>
                  </a:cubicBezTo>
                  <a:cubicBezTo>
                    <a:pt x="23650" y="3261"/>
                    <a:pt x="23788" y="3288"/>
                    <a:pt x="23923" y="3314"/>
                  </a:cubicBezTo>
                  <a:cubicBezTo>
                    <a:pt x="23975" y="3322"/>
                    <a:pt x="24026" y="3331"/>
                    <a:pt x="24077" y="3339"/>
                  </a:cubicBezTo>
                  <a:lnTo>
                    <a:pt x="24106" y="3316"/>
                  </a:lnTo>
                  <a:lnTo>
                    <a:pt x="24106" y="3316"/>
                  </a:lnTo>
                  <a:cubicBezTo>
                    <a:pt x="24096" y="3324"/>
                    <a:pt x="24087" y="3332"/>
                    <a:pt x="24077" y="3339"/>
                  </a:cubicBezTo>
                  <a:cubicBezTo>
                    <a:pt x="24081" y="3341"/>
                    <a:pt x="24086" y="3342"/>
                    <a:pt x="24091" y="3344"/>
                  </a:cubicBezTo>
                  <a:cubicBezTo>
                    <a:pt x="24094" y="3347"/>
                    <a:pt x="24099" y="3350"/>
                    <a:pt x="24102" y="3354"/>
                  </a:cubicBezTo>
                  <a:cubicBezTo>
                    <a:pt x="24111" y="3354"/>
                    <a:pt x="24120" y="3352"/>
                    <a:pt x="24129" y="3352"/>
                  </a:cubicBezTo>
                  <a:lnTo>
                    <a:pt x="24195" y="3372"/>
                  </a:lnTo>
                  <a:cubicBezTo>
                    <a:pt x="24207" y="3375"/>
                    <a:pt x="24218" y="3377"/>
                    <a:pt x="24230" y="3379"/>
                  </a:cubicBezTo>
                  <a:cubicBezTo>
                    <a:pt x="24332" y="3400"/>
                    <a:pt x="24435" y="3422"/>
                    <a:pt x="24538" y="3442"/>
                  </a:cubicBezTo>
                  <a:cubicBezTo>
                    <a:pt x="24551" y="3446"/>
                    <a:pt x="24564" y="3450"/>
                    <a:pt x="24576" y="3453"/>
                  </a:cubicBezTo>
                  <a:cubicBezTo>
                    <a:pt x="24713" y="3480"/>
                    <a:pt x="24852" y="3504"/>
                    <a:pt x="24988" y="3533"/>
                  </a:cubicBezTo>
                  <a:cubicBezTo>
                    <a:pt x="25188" y="3574"/>
                    <a:pt x="25387" y="3619"/>
                    <a:pt x="25586" y="3660"/>
                  </a:cubicBezTo>
                  <a:cubicBezTo>
                    <a:pt x="25594" y="3663"/>
                    <a:pt x="25604" y="3667"/>
                    <a:pt x="25612" y="3668"/>
                  </a:cubicBezTo>
                  <a:cubicBezTo>
                    <a:pt x="25756" y="3700"/>
                    <a:pt x="25902" y="3733"/>
                    <a:pt x="26046" y="3764"/>
                  </a:cubicBezTo>
                  <a:cubicBezTo>
                    <a:pt x="26054" y="3766"/>
                    <a:pt x="26063" y="3769"/>
                    <a:pt x="26071" y="3773"/>
                  </a:cubicBezTo>
                  <a:cubicBezTo>
                    <a:pt x="26119" y="3781"/>
                    <a:pt x="26165" y="3789"/>
                    <a:pt x="26213" y="3797"/>
                  </a:cubicBezTo>
                  <a:lnTo>
                    <a:pt x="26238" y="3801"/>
                  </a:lnTo>
                  <a:cubicBezTo>
                    <a:pt x="26298" y="3814"/>
                    <a:pt x="26357" y="3827"/>
                    <a:pt x="26417" y="3841"/>
                  </a:cubicBezTo>
                  <a:cubicBezTo>
                    <a:pt x="26425" y="3844"/>
                    <a:pt x="26435" y="3845"/>
                    <a:pt x="26443" y="3849"/>
                  </a:cubicBezTo>
                  <a:lnTo>
                    <a:pt x="26828" y="3937"/>
                  </a:lnTo>
                  <a:cubicBezTo>
                    <a:pt x="26839" y="3938"/>
                    <a:pt x="26852" y="3940"/>
                    <a:pt x="26864" y="3942"/>
                  </a:cubicBezTo>
                  <a:cubicBezTo>
                    <a:pt x="26904" y="3950"/>
                    <a:pt x="26942" y="3958"/>
                    <a:pt x="26980" y="3966"/>
                  </a:cubicBezTo>
                  <a:cubicBezTo>
                    <a:pt x="26993" y="3970"/>
                    <a:pt x="27006" y="3973"/>
                    <a:pt x="27020" y="3976"/>
                  </a:cubicBezTo>
                  <a:cubicBezTo>
                    <a:pt x="27058" y="3985"/>
                    <a:pt x="27096" y="3995"/>
                    <a:pt x="27134" y="4003"/>
                  </a:cubicBezTo>
                  <a:lnTo>
                    <a:pt x="27159" y="4006"/>
                  </a:lnTo>
                  <a:cubicBezTo>
                    <a:pt x="27313" y="4043"/>
                    <a:pt x="27467" y="4081"/>
                    <a:pt x="27619" y="4117"/>
                  </a:cubicBezTo>
                  <a:cubicBezTo>
                    <a:pt x="27640" y="4122"/>
                    <a:pt x="27662" y="4127"/>
                    <a:pt x="27684" y="4132"/>
                  </a:cubicBezTo>
                  <a:cubicBezTo>
                    <a:pt x="27765" y="4148"/>
                    <a:pt x="27846" y="4167"/>
                    <a:pt x="27927" y="4183"/>
                  </a:cubicBezTo>
                  <a:cubicBezTo>
                    <a:pt x="27943" y="4188"/>
                    <a:pt x="27960" y="4193"/>
                    <a:pt x="27977" y="4197"/>
                  </a:cubicBezTo>
                  <a:cubicBezTo>
                    <a:pt x="28068" y="4215"/>
                    <a:pt x="28157" y="4233"/>
                    <a:pt x="28246" y="4253"/>
                  </a:cubicBezTo>
                  <a:lnTo>
                    <a:pt x="28313" y="4269"/>
                  </a:lnTo>
                  <a:cubicBezTo>
                    <a:pt x="28419" y="4296"/>
                    <a:pt x="28525" y="4322"/>
                    <a:pt x="28629" y="4349"/>
                  </a:cubicBezTo>
                  <a:lnTo>
                    <a:pt x="28655" y="4350"/>
                  </a:lnTo>
                  <a:cubicBezTo>
                    <a:pt x="28728" y="4369"/>
                    <a:pt x="28799" y="4385"/>
                    <a:pt x="28872" y="4402"/>
                  </a:cubicBezTo>
                  <a:lnTo>
                    <a:pt x="28937" y="4423"/>
                  </a:lnTo>
                  <a:cubicBezTo>
                    <a:pt x="29207" y="4486"/>
                    <a:pt x="29475" y="4549"/>
                    <a:pt x="29743" y="4612"/>
                  </a:cubicBezTo>
                  <a:cubicBezTo>
                    <a:pt x="29760" y="4614"/>
                    <a:pt x="29776" y="4617"/>
                    <a:pt x="29793" y="4619"/>
                  </a:cubicBezTo>
                  <a:cubicBezTo>
                    <a:pt x="29857" y="4632"/>
                    <a:pt x="29922" y="4647"/>
                    <a:pt x="29987" y="4660"/>
                  </a:cubicBezTo>
                  <a:lnTo>
                    <a:pt x="29998" y="4667"/>
                  </a:lnTo>
                  <a:cubicBezTo>
                    <a:pt x="30031" y="4675"/>
                    <a:pt x="30066" y="4683"/>
                    <a:pt x="30101" y="4693"/>
                  </a:cubicBezTo>
                  <a:cubicBezTo>
                    <a:pt x="30139" y="4705"/>
                    <a:pt x="30177" y="4718"/>
                    <a:pt x="30215" y="4730"/>
                  </a:cubicBezTo>
                  <a:cubicBezTo>
                    <a:pt x="30258" y="4740"/>
                    <a:pt x="30301" y="4748"/>
                    <a:pt x="30343" y="4758"/>
                  </a:cubicBezTo>
                  <a:cubicBezTo>
                    <a:pt x="30366" y="4764"/>
                    <a:pt x="30387" y="4771"/>
                    <a:pt x="30409" y="4778"/>
                  </a:cubicBezTo>
                  <a:cubicBezTo>
                    <a:pt x="30455" y="4788"/>
                    <a:pt x="30501" y="4799"/>
                    <a:pt x="30548" y="4809"/>
                  </a:cubicBezTo>
                  <a:cubicBezTo>
                    <a:pt x="30566" y="4816"/>
                    <a:pt x="30584" y="4822"/>
                    <a:pt x="30602" y="4829"/>
                  </a:cubicBezTo>
                  <a:cubicBezTo>
                    <a:pt x="30641" y="4839"/>
                    <a:pt x="30677" y="4847"/>
                    <a:pt x="30715" y="4855"/>
                  </a:cubicBezTo>
                  <a:cubicBezTo>
                    <a:pt x="30727" y="4860"/>
                    <a:pt x="30740" y="4864"/>
                    <a:pt x="30753" y="4867"/>
                  </a:cubicBezTo>
                  <a:cubicBezTo>
                    <a:pt x="31035" y="4940"/>
                    <a:pt x="31316" y="5011"/>
                    <a:pt x="31598" y="5084"/>
                  </a:cubicBezTo>
                  <a:cubicBezTo>
                    <a:pt x="31611" y="5087"/>
                    <a:pt x="31622" y="5092"/>
                    <a:pt x="31636" y="5096"/>
                  </a:cubicBezTo>
                  <a:cubicBezTo>
                    <a:pt x="31687" y="5109"/>
                    <a:pt x="31738" y="5120"/>
                    <a:pt x="31790" y="5134"/>
                  </a:cubicBezTo>
                  <a:lnTo>
                    <a:pt x="31796" y="5132"/>
                  </a:lnTo>
                  <a:lnTo>
                    <a:pt x="31801" y="5135"/>
                  </a:lnTo>
                  <a:cubicBezTo>
                    <a:pt x="31831" y="5144"/>
                    <a:pt x="31861" y="5150"/>
                    <a:pt x="31892" y="5158"/>
                  </a:cubicBezTo>
                  <a:cubicBezTo>
                    <a:pt x="31920" y="5162"/>
                    <a:pt x="31949" y="5165"/>
                    <a:pt x="31978" y="5168"/>
                  </a:cubicBezTo>
                  <a:cubicBezTo>
                    <a:pt x="32030" y="5185"/>
                    <a:pt x="32081" y="5200"/>
                    <a:pt x="32134" y="5216"/>
                  </a:cubicBezTo>
                  <a:lnTo>
                    <a:pt x="32167" y="5216"/>
                  </a:lnTo>
                  <a:cubicBezTo>
                    <a:pt x="32172" y="5218"/>
                    <a:pt x="32179" y="5221"/>
                    <a:pt x="32184" y="5225"/>
                  </a:cubicBezTo>
                  <a:cubicBezTo>
                    <a:pt x="32189" y="5228"/>
                    <a:pt x="32194" y="5233"/>
                    <a:pt x="32199" y="5236"/>
                  </a:cubicBezTo>
                  <a:cubicBezTo>
                    <a:pt x="32215" y="5238"/>
                    <a:pt x="32232" y="5240"/>
                    <a:pt x="32248" y="5241"/>
                  </a:cubicBezTo>
                  <a:cubicBezTo>
                    <a:pt x="32367" y="5274"/>
                    <a:pt x="32487" y="5307"/>
                    <a:pt x="32606" y="5342"/>
                  </a:cubicBezTo>
                  <a:cubicBezTo>
                    <a:pt x="32636" y="5351"/>
                    <a:pt x="32665" y="5360"/>
                    <a:pt x="32695" y="5369"/>
                  </a:cubicBezTo>
                  <a:lnTo>
                    <a:pt x="32763" y="5390"/>
                  </a:lnTo>
                  <a:cubicBezTo>
                    <a:pt x="32826" y="5405"/>
                    <a:pt x="32889" y="5420"/>
                    <a:pt x="32952" y="5435"/>
                  </a:cubicBezTo>
                  <a:cubicBezTo>
                    <a:pt x="32960" y="5438"/>
                    <a:pt x="32968" y="5440"/>
                    <a:pt x="32978" y="5443"/>
                  </a:cubicBezTo>
                  <a:cubicBezTo>
                    <a:pt x="33012" y="5453"/>
                    <a:pt x="33046" y="5463"/>
                    <a:pt x="33079" y="5473"/>
                  </a:cubicBezTo>
                  <a:lnTo>
                    <a:pt x="33117" y="5483"/>
                  </a:lnTo>
                  <a:cubicBezTo>
                    <a:pt x="33399" y="5557"/>
                    <a:pt x="33680" y="5634"/>
                    <a:pt x="33962" y="5710"/>
                  </a:cubicBezTo>
                  <a:cubicBezTo>
                    <a:pt x="33975" y="5715"/>
                    <a:pt x="33988" y="5718"/>
                    <a:pt x="34002" y="5721"/>
                  </a:cubicBezTo>
                  <a:cubicBezTo>
                    <a:pt x="34010" y="5723"/>
                    <a:pt x="34018" y="5725"/>
                    <a:pt x="34026" y="5726"/>
                  </a:cubicBezTo>
                  <a:cubicBezTo>
                    <a:pt x="34031" y="5730"/>
                    <a:pt x="34035" y="5733"/>
                    <a:pt x="34040" y="5736"/>
                  </a:cubicBezTo>
                  <a:lnTo>
                    <a:pt x="34040" y="5735"/>
                  </a:lnTo>
                  <a:cubicBezTo>
                    <a:pt x="34099" y="5753"/>
                    <a:pt x="34159" y="5769"/>
                    <a:pt x="34219" y="5786"/>
                  </a:cubicBezTo>
                  <a:lnTo>
                    <a:pt x="34384" y="5827"/>
                  </a:lnTo>
                  <a:cubicBezTo>
                    <a:pt x="34422" y="5839"/>
                    <a:pt x="34460" y="5852"/>
                    <a:pt x="34500" y="5864"/>
                  </a:cubicBezTo>
                  <a:cubicBezTo>
                    <a:pt x="34520" y="5869"/>
                    <a:pt x="34541" y="5874"/>
                    <a:pt x="34563" y="5879"/>
                  </a:cubicBezTo>
                  <a:cubicBezTo>
                    <a:pt x="34586" y="5887"/>
                    <a:pt x="34608" y="5894"/>
                    <a:pt x="34631" y="5900"/>
                  </a:cubicBezTo>
                  <a:cubicBezTo>
                    <a:pt x="34667" y="5910"/>
                    <a:pt x="34705" y="5920"/>
                    <a:pt x="34742" y="5930"/>
                  </a:cubicBezTo>
                  <a:cubicBezTo>
                    <a:pt x="34760" y="5937"/>
                    <a:pt x="34778" y="5943"/>
                    <a:pt x="34795" y="5950"/>
                  </a:cubicBezTo>
                  <a:cubicBezTo>
                    <a:pt x="34889" y="5976"/>
                    <a:pt x="34982" y="6001"/>
                    <a:pt x="35076" y="6028"/>
                  </a:cubicBezTo>
                  <a:lnTo>
                    <a:pt x="35166" y="6053"/>
                  </a:lnTo>
                  <a:cubicBezTo>
                    <a:pt x="35174" y="6054"/>
                    <a:pt x="35182" y="6056"/>
                    <a:pt x="35190" y="6057"/>
                  </a:cubicBezTo>
                  <a:cubicBezTo>
                    <a:pt x="35199" y="6061"/>
                    <a:pt x="35207" y="6064"/>
                    <a:pt x="35215" y="6069"/>
                  </a:cubicBezTo>
                  <a:lnTo>
                    <a:pt x="35267" y="6082"/>
                  </a:lnTo>
                  <a:cubicBezTo>
                    <a:pt x="35280" y="6087"/>
                    <a:pt x="35293" y="6091"/>
                    <a:pt x="35305" y="6094"/>
                  </a:cubicBezTo>
                  <a:cubicBezTo>
                    <a:pt x="35364" y="6112"/>
                    <a:pt x="35424" y="6129"/>
                    <a:pt x="35483" y="6145"/>
                  </a:cubicBezTo>
                  <a:cubicBezTo>
                    <a:pt x="35497" y="6150"/>
                    <a:pt x="35510" y="6154"/>
                    <a:pt x="35523" y="6157"/>
                  </a:cubicBezTo>
                  <a:cubicBezTo>
                    <a:pt x="35548" y="6165"/>
                    <a:pt x="35573" y="6175"/>
                    <a:pt x="35599" y="6183"/>
                  </a:cubicBezTo>
                  <a:cubicBezTo>
                    <a:pt x="35624" y="6192"/>
                    <a:pt x="35651" y="6200"/>
                    <a:pt x="35677" y="6208"/>
                  </a:cubicBezTo>
                  <a:cubicBezTo>
                    <a:pt x="35719" y="6220"/>
                    <a:pt x="35762" y="6233"/>
                    <a:pt x="35805" y="6245"/>
                  </a:cubicBezTo>
                  <a:lnTo>
                    <a:pt x="35830" y="6248"/>
                  </a:lnTo>
                  <a:cubicBezTo>
                    <a:pt x="35838" y="6250"/>
                    <a:pt x="35848" y="6251"/>
                    <a:pt x="35856" y="6253"/>
                  </a:cubicBezTo>
                  <a:cubicBezTo>
                    <a:pt x="35861" y="6255"/>
                    <a:pt x="35864" y="6258"/>
                    <a:pt x="35869" y="6259"/>
                  </a:cubicBezTo>
                  <a:cubicBezTo>
                    <a:pt x="35899" y="6268"/>
                    <a:pt x="35927" y="6276"/>
                    <a:pt x="35957" y="6286"/>
                  </a:cubicBezTo>
                  <a:cubicBezTo>
                    <a:pt x="35984" y="6294"/>
                    <a:pt x="36008" y="6303"/>
                    <a:pt x="36035" y="6311"/>
                  </a:cubicBezTo>
                  <a:cubicBezTo>
                    <a:pt x="36073" y="6321"/>
                    <a:pt x="36111" y="6331"/>
                    <a:pt x="36149" y="6341"/>
                  </a:cubicBezTo>
                  <a:cubicBezTo>
                    <a:pt x="36205" y="6359"/>
                    <a:pt x="36260" y="6379"/>
                    <a:pt x="36316" y="6399"/>
                  </a:cubicBezTo>
                  <a:cubicBezTo>
                    <a:pt x="36383" y="6417"/>
                    <a:pt x="36447" y="6435"/>
                    <a:pt x="36513" y="6453"/>
                  </a:cubicBezTo>
                  <a:cubicBezTo>
                    <a:pt x="36541" y="6461"/>
                    <a:pt x="36570" y="6470"/>
                    <a:pt x="36596" y="6478"/>
                  </a:cubicBezTo>
                  <a:cubicBezTo>
                    <a:pt x="36633" y="6490"/>
                    <a:pt x="36667" y="6501"/>
                    <a:pt x="36702" y="6513"/>
                  </a:cubicBezTo>
                  <a:cubicBezTo>
                    <a:pt x="36730" y="6523"/>
                    <a:pt x="36760" y="6531"/>
                    <a:pt x="36788" y="6541"/>
                  </a:cubicBezTo>
                  <a:cubicBezTo>
                    <a:pt x="36806" y="6546"/>
                    <a:pt x="36823" y="6549"/>
                    <a:pt x="36840" y="6554"/>
                  </a:cubicBezTo>
                  <a:cubicBezTo>
                    <a:pt x="36869" y="6561"/>
                    <a:pt x="36899" y="6569"/>
                    <a:pt x="36929" y="6577"/>
                  </a:cubicBezTo>
                  <a:cubicBezTo>
                    <a:pt x="36947" y="6582"/>
                    <a:pt x="36964" y="6589"/>
                    <a:pt x="36980" y="6594"/>
                  </a:cubicBezTo>
                  <a:cubicBezTo>
                    <a:pt x="36989" y="6597"/>
                    <a:pt x="36998" y="6601"/>
                    <a:pt x="37007" y="6604"/>
                  </a:cubicBezTo>
                  <a:cubicBezTo>
                    <a:pt x="37037" y="6612"/>
                    <a:pt x="37066" y="6620"/>
                    <a:pt x="37096" y="6627"/>
                  </a:cubicBezTo>
                  <a:cubicBezTo>
                    <a:pt x="37104" y="6632"/>
                    <a:pt x="37113" y="6637"/>
                    <a:pt x="37121" y="6644"/>
                  </a:cubicBezTo>
                  <a:cubicBezTo>
                    <a:pt x="37134" y="6647"/>
                    <a:pt x="37147" y="6650"/>
                    <a:pt x="37159" y="6655"/>
                  </a:cubicBezTo>
                  <a:cubicBezTo>
                    <a:pt x="37232" y="6680"/>
                    <a:pt x="37305" y="6703"/>
                    <a:pt x="37378" y="6728"/>
                  </a:cubicBezTo>
                  <a:lnTo>
                    <a:pt x="37391" y="6730"/>
                  </a:lnTo>
                  <a:cubicBezTo>
                    <a:pt x="37394" y="6730"/>
                    <a:pt x="37399" y="6731"/>
                    <a:pt x="37402" y="6731"/>
                  </a:cubicBezTo>
                  <a:cubicBezTo>
                    <a:pt x="37424" y="6738"/>
                    <a:pt x="37445" y="6743"/>
                    <a:pt x="37469" y="6750"/>
                  </a:cubicBezTo>
                  <a:cubicBezTo>
                    <a:pt x="37472" y="6751"/>
                    <a:pt x="37475" y="6755"/>
                    <a:pt x="37480" y="6756"/>
                  </a:cubicBezTo>
                  <a:cubicBezTo>
                    <a:pt x="37522" y="6771"/>
                    <a:pt x="37565" y="6784"/>
                    <a:pt x="37608" y="6798"/>
                  </a:cubicBezTo>
                  <a:cubicBezTo>
                    <a:pt x="37649" y="6806"/>
                    <a:pt x="37691" y="6814"/>
                    <a:pt x="37732" y="6824"/>
                  </a:cubicBezTo>
                  <a:lnTo>
                    <a:pt x="37734" y="6822"/>
                  </a:lnTo>
                  <a:cubicBezTo>
                    <a:pt x="37739" y="6826"/>
                    <a:pt x="37744" y="6829"/>
                    <a:pt x="37747" y="6832"/>
                  </a:cubicBezTo>
                  <a:cubicBezTo>
                    <a:pt x="37772" y="6842"/>
                    <a:pt x="37796" y="6852"/>
                    <a:pt x="37821" y="6861"/>
                  </a:cubicBezTo>
                  <a:lnTo>
                    <a:pt x="37848" y="6861"/>
                  </a:lnTo>
                  <a:cubicBezTo>
                    <a:pt x="37851" y="6852"/>
                    <a:pt x="37858" y="6841"/>
                    <a:pt x="37861" y="6832"/>
                  </a:cubicBezTo>
                  <a:lnTo>
                    <a:pt x="37861" y="6832"/>
                  </a:lnTo>
                  <a:cubicBezTo>
                    <a:pt x="37858" y="6842"/>
                    <a:pt x="37851" y="6852"/>
                    <a:pt x="37848" y="6861"/>
                  </a:cubicBezTo>
                  <a:cubicBezTo>
                    <a:pt x="37952" y="6899"/>
                    <a:pt x="38056" y="6937"/>
                    <a:pt x="38162" y="6973"/>
                  </a:cubicBezTo>
                  <a:cubicBezTo>
                    <a:pt x="38288" y="7018"/>
                    <a:pt x="38414" y="7061"/>
                    <a:pt x="38540" y="7104"/>
                  </a:cubicBezTo>
                  <a:cubicBezTo>
                    <a:pt x="38558" y="7111"/>
                    <a:pt x="38576" y="7117"/>
                    <a:pt x="38595" y="7125"/>
                  </a:cubicBezTo>
                  <a:cubicBezTo>
                    <a:pt x="38679" y="7152"/>
                    <a:pt x="38763" y="7177"/>
                    <a:pt x="38848" y="7203"/>
                  </a:cubicBezTo>
                  <a:cubicBezTo>
                    <a:pt x="38866" y="7212"/>
                    <a:pt x="38884" y="7218"/>
                    <a:pt x="38902" y="7226"/>
                  </a:cubicBezTo>
                  <a:cubicBezTo>
                    <a:pt x="38917" y="7231"/>
                    <a:pt x="38934" y="7236"/>
                    <a:pt x="38951" y="7241"/>
                  </a:cubicBezTo>
                  <a:cubicBezTo>
                    <a:pt x="38984" y="7253"/>
                    <a:pt x="39018" y="7266"/>
                    <a:pt x="39053" y="7278"/>
                  </a:cubicBezTo>
                  <a:cubicBezTo>
                    <a:pt x="39078" y="7286"/>
                    <a:pt x="39104" y="7294"/>
                    <a:pt x="39129" y="7303"/>
                  </a:cubicBezTo>
                  <a:cubicBezTo>
                    <a:pt x="39151" y="7311"/>
                    <a:pt x="39172" y="7319"/>
                    <a:pt x="39194" y="7327"/>
                  </a:cubicBezTo>
                  <a:cubicBezTo>
                    <a:pt x="39364" y="7389"/>
                    <a:pt x="39533" y="7450"/>
                    <a:pt x="39704" y="7511"/>
                  </a:cubicBezTo>
                  <a:cubicBezTo>
                    <a:pt x="39760" y="7531"/>
                    <a:pt x="39815" y="7553"/>
                    <a:pt x="39871" y="7572"/>
                  </a:cubicBezTo>
                  <a:cubicBezTo>
                    <a:pt x="39909" y="7589"/>
                    <a:pt x="39949" y="7604"/>
                    <a:pt x="39987" y="7620"/>
                  </a:cubicBezTo>
                  <a:cubicBezTo>
                    <a:pt x="39999" y="7625"/>
                    <a:pt x="40012" y="7630"/>
                    <a:pt x="40023" y="7635"/>
                  </a:cubicBezTo>
                  <a:cubicBezTo>
                    <a:pt x="40037" y="7640"/>
                    <a:pt x="40050" y="7644"/>
                    <a:pt x="40061" y="7649"/>
                  </a:cubicBezTo>
                  <a:cubicBezTo>
                    <a:pt x="40100" y="7662"/>
                    <a:pt x="40138" y="7675"/>
                    <a:pt x="40177" y="7687"/>
                  </a:cubicBezTo>
                  <a:cubicBezTo>
                    <a:pt x="40186" y="7690"/>
                    <a:pt x="40196" y="7692"/>
                    <a:pt x="40204" y="7693"/>
                  </a:cubicBezTo>
                  <a:cubicBezTo>
                    <a:pt x="40207" y="7697"/>
                    <a:pt x="40212" y="7698"/>
                    <a:pt x="40215" y="7702"/>
                  </a:cubicBezTo>
                  <a:cubicBezTo>
                    <a:pt x="40219" y="7702"/>
                    <a:pt x="40224" y="7703"/>
                    <a:pt x="40227" y="7703"/>
                  </a:cubicBezTo>
                  <a:lnTo>
                    <a:pt x="40295" y="7735"/>
                  </a:lnTo>
                  <a:cubicBezTo>
                    <a:pt x="40320" y="7745"/>
                    <a:pt x="40345" y="7753"/>
                    <a:pt x="40369" y="7763"/>
                  </a:cubicBezTo>
                  <a:cubicBezTo>
                    <a:pt x="40391" y="7771"/>
                    <a:pt x="40411" y="7781"/>
                    <a:pt x="40432" y="7789"/>
                  </a:cubicBezTo>
                  <a:lnTo>
                    <a:pt x="40611" y="7856"/>
                  </a:lnTo>
                  <a:cubicBezTo>
                    <a:pt x="40638" y="7867"/>
                    <a:pt x="40663" y="7879"/>
                    <a:pt x="40687" y="7892"/>
                  </a:cubicBezTo>
                  <a:cubicBezTo>
                    <a:pt x="40816" y="7943"/>
                    <a:pt x="40944" y="7996"/>
                    <a:pt x="41071" y="8048"/>
                  </a:cubicBezTo>
                  <a:cubicBezTo>
                    <a:pt x="41106" y="8064"/>
                    <a:pt x="41141" y="8079"/>
                    <a:pt x="41176" y="8096"/>
                  </a:cubicBezTo>
                  <a:cubicBezTo>
                    <a:pt x="41235" y="8120"/>
                    <a:pt x="41293" y="8147"/>
                    <a:pt x="41353" y="8172"/>
                  </a:cubicBezTo>
                  <a:cubicBezTo>
                    <a:pt x="41369" y="8180"/>
                    <a:pt x="41388" y="8188"/>
                    <a:pt x="41404" y="8197"/>
                  </a:cubicBezTo>
                  <a:lnTo>
                    <a:pt x="41994" y="8476"/>
                  </a:lnTo>
                  <a:cubicBezTo>
                    <a:pt x="42002" y="8481"/>
                    <a:pt x="42010" y="8485"/>
                    <a:pt x="42019" y="8490"/>
                  </a:cubicBezTo>
                  <a:cubicBezTo>
                    <a:pt x="42045" y="8501"/>
                    <a:pt x="42070" y="8515"/>
                    <a:pt x="42096" y="8526"/>
                  </a:cubicBezTo>
                  <a:cubicBezTo>
                    <a:pt x="42113" y="8536"/>
                    <a:pt x="42131" y="8544"/>
                    <a:pt x="42149" y="8554"/>
                  </a:cubicBezTo>
                  <a:cubicBezTo>
                    <a:pt x="42242" y="8601"/>
                    <a:pt x="42335" y="8647"/>
                    <a:pt x="42427" y="8695"/>
                  </a:cubicBezTo>
                  <a:cubicBezTo>
                    <a:pt x="42479" y="8723"/>
                    <a:pt x="42530" y="8753"/>
                    <a:pt x="42581" y="8781"/>
                  </a:cubicBezTo>
                  <a:cubicBezTo>
                    <a:pt x="42774" y="8895"/>
                    <a:pt x="42966" y="9011"/>
                    <a:pt x="43158" y="9125"/>
                  </a:cubicBezTo>
                  <a:cubicBezTo>
                    <a:pt x="43171" y="9134"/>
                    <a:pt x="43182" y="9142"/>
                    <a:pt x="43196" y="9150"/>
                  </a:cubicBezTo>
                  <a:cubicBezTo>
                    <a:pt x="43209" y="9159"/>
                    <a:pt x="43222" y="9169"/>
                    <a:pt x="43234" y="9177"/>
                  </a:cubicBezTo>
                  <a:cubicBezTo>
                    <a:pt x="43257" y="9193"/>
                    <a:pt x="43279" y="9212"/>
                    <a:pt x="43300" y="9230"/>
                  </a:cubicBezTo>
                  <a:cubicBezTo>
                    <a:pt x="43436" y="9331"/>
                    <a:pt x="43572" y="9432"/>
                    <a:pt x="43707" y="9533"/>
                  </a:cubicBezTo>
                  <a:cubicBezTo>
                    <a:pt x="43716" y="9543"/>
                    <a:pt x="43726" y="9551"/>
                    <a:pt x="43734" y="9561"/>
                  </a:cubicBezTo>
                  <a:cubicBezTo>
                    <a:pt x="43792" y="9601"/>
                    <a:pt x="43851" y="9640"/>
                    <a:pt x="43909" y="9682"/>
                  </a:cubicBezTo>
                  <a:cubicBezTo>
                    <a:pt x="43926" y="9698"/>
                    <a:pt x="43944" y="9713"/>
                    <a:pt x="43961" y="9730"/>
                  </a:cubicBezTo>
                  <a:cubicBezTo>
                    <a:pt x="44027" y="9803"/>
                    <a:pt x="44093" y="9874"/>
                    <a:pt x="44159" y="9947"/>
                  </a:cubicBezTo>
                  <a:cubicBezTo>
                    <a:pt x="44181" y="9970"/>
                    <a:pt x="44197" y="9996"/>
                    <a:pt x="44216" y="10021"/>
                  </a:cubicBezTo>
                  <a:cubicBezTo>
                    <a:pt x="44234" y="10046"/>
                    <a:pt x="44252" y="10069"/>
                    <a:pt x="44270" y="10094"/>
                  </a:cubicBezTo>
                  <a:cubicBezTo>
                    <a:pt x="44300" y="10137"/>
                    <a:pt x="44332" y="10180"/>
                    <a:pt x="44361" y="10225"/>
                  </a:cubicBezTo>
                  <a:cubicBezTo>
                    <a:pt x="44373" y="10241"/>
                    <a:pt x="44385" y="10260"/>
                    <a:pt x="44396" y="10276"/>
                  </a:cubicBezTo>
                  <a:cubicBezTo>
                    <a:pt x="44401" y="10284"/>
                    <a:pt x="44406" y="10294"/>
                    <a:pt x="44411" y="10303"/>
                  </a:cubicBezTo>
                  <a:cubicBezTo>
                    <a:pt x="44423" y="10319"/>
                    <a:pt x="44433" y="10337"/>
                    <a:pt x="44444" y="10354"/>
                  </a:cubicBezTo>
                  <a:cubicBezTo>
                    <a:pt x="44459" y="10400"/>
                    <a:pt x="44472" y="10447"/>
                    <a:pt x="44487" y="10493"/>
                  </a:cubicBezTo>
                  <a:cubicBezTo>
                    <a:pt x="44490" y="10510"/>
                    <a:pt x="44495" y="10528"/>
                    <a:pt x="44499" y="10544"/>
                  </a:cubicBezTo>
                  <a:lnTo>
                    <a:pt x="44510" y="10582"/>
                  </a:lnTo>
                  <a:lnTo>
                    <a:pt x="44534" y="10619"/>
                  </a:lnTo>
                  <a:cubicBezTo>
                    <a:pt x="44534" y="10642"/>
                    <a:pt x="44535" y="10664"/>
                    <a:pt x="44535" y="10687"/>
                  </a:cubicBezTo>
                  <a:lnTo>
                    <a:pt x="44532" y="10687"/>
                  </a:lnTo>
                  <a:cubicBezTo>
                    <a:pt x="44532" y="10698"/>
                    <a:pt x="44534" y="10710"/>
                    <a:pt x="44535" y="10722"/>
                  </a:cubicBezTo>
                  <a:cubicBezTo>
                    <a:pt x="44534" y="10735"/>
                    <a:pt x="44532" y="10748"/>
                    <a:pt x="44530" y="10761"/>
                  </a:cubicBezTo>
                  <a:cubicBezTo>
                    <a:pt x="44530" y="10778"/>
                    <a:pt x="44530" y="10794"/>
                    <a:pt x="44532" y="10811"/>
                  </a:cubicBezTo>
                  <a:cubicBezTo>
                    <a:pt x="44532" y="10844"/>
                    <a:pt x="44532" y="10876"/>
                    <a:pt x="44532" y="10909"/>
                  </a:cubicBezTo>
                  <a:cubicBezTo>
                    <a:pt x="44524" y="10914"/>
                    <a:pt x="44517" y="10920"/>
                    <a:pt x="44510" y="10927"/>
                  </a:cubicBezTo>
                  <a:lnTo>
                    <a:pt x="44494" y="11015"/>
                  </a:lnTo>
                  <a:cubicBezTo>
                    <a:pt x="44434" y="11069"/>
                    <a:pt x="44375" y="11124"/>
                    <a:pt x="44315" y="11179"/>
                  </a:cubicBezTo>
                  <a:cubicBezTo>
                    <a:pt x="44282" y="11200"/>
                    <a:pt x="44249" y="11223"/>
                    <a:pt x="44214" y="11246"/>
                  </a:cubicBezTo>
                  <a:cubicBezTo>
                    <a:pt x="44197" y="11258"/>
                    <a:pt x="44179" y="11271"/>
                    <a:pt x="44163" y="11283"/>
                  </a:cubicBezTo>
                  <a:cubicBezTo>
                    <a:pt x="44035" y="11337"/>
                    <a:pt x="43906" y="11392"/>
                    <a:pt x="43779" y="11447"/>
                  </a:cubicBezTo>
                  <a:cubicBezTo>
                    <a:pt x="43755" y="11452"/>
                    <a:pt x="43731" y="11458"/>
                    <a:pt x="43706" y="11463"/>
                  </a:cubicBezTo>
                  <a:cubicBezTo>
                    <a:pt x="43658" y="11480"/>
                    <a:pt x="43610" y="11496"/>
                    <a:pt x="43562" y="11513"/>
                  </a:cubicBezTo>
                  <a:cubicBezTo>
                    <a:pt x="43439" y="11544"/>
                    <a:pt x="43315" y="11574"/>
                    <a:pt x="43192" y="11606"/>
                  </a:cubicBezTo>
                  <a:cubicBezTo>
                    <a:pt x="43144" y="11617"/>
                    <a:pt x="43098" y="11637"/>
                    <a:pt x="43048" y="11647"/>
                  </a:cubicBezTo>
                  <a:cubicBezTo>
                    <a:pt x="42969" y="11665"/>
                    <a:pt x="42888" y="11677"/>
                    <a:pt x="42807" y="11690"/>
                  </a:cubicBezTo>
                  <a:cubicBezTo>
                    <a:pt x="42803" y="11692"/>
                    <a:pt x="42800" y="11693"/>
                    <a:pt x="42797" y="11695"/>
                  </a:cubicBezTo>
                  <a:cubicBezTo>
                    <a:pt x="42659" y="11715"/>
                    <a:pt x="42522" y="11737"/>
                    <a:pt x="42384" y="11758"/>
                  </a:cubicBezTo>
                  <a:cubicBezTo>
                    <a:pt x="42363" y="11761"/>
                    <a:pt x="42343" y="11771"/>
                    <a:pt x="42322" y="11778"/>
                  </a:cubicBezTo>
                  <a:cubicBezTo>
                    <a:pt x="42265" y="11788"/>
                    <a:pt x="42211" y="11798"/>
                    <a:pt x="42156" y="11808"/>
                  </a:cubicBezTo>
                  <a:cubicBezTo>
                    <a:pt x="42115" y="11813"/>
                    <a:pt x="42073" y="11821"/>
                    <a:pt x="42033" y="11824"/>
                  </a:cubicBezTo>
                  <a:cubicBezTo>
                    <a:pt x="41962" y="11828"/>
                    <a:pt x="41893" y="11829"/>
                    <a:pt x="41823" y="11831"/>
                  </a:cubicBezTo>
                  <a:cubicBezTo>
                    <a:pt x="41813" y="11839"/>
                    <a:pt x="41805" y="11849"/>
                    <a:pt x="41795" y="11857"/>
                  </a:cubicBezTo>
                  <a:cubicBezTo>
                    <a:pt x="41737" y="11866"/>
                    <a:pt x="41677" y="11874"/>
                    <a:pt x="41618" y="11882"/>
                  </a:cubicBezTo>
                  <a:cubicBezTo>
                    <a:pt x="41601" y="11884"/>
                    <a:pt x="41585" y="11887"/>
                    <a:pt x="41567" y="11889"/>
                  </a:cubicBezTo>
                  <a:lnTo>
                    <a:pt x="41477" y="11894"/>
                  </a:lnTo>
                  <a:lnTo>
                    <a:pt x="41474" y="11899"/>
                  </a:lnTo>
                  <a:lnTo>
                    <a:pt x="41469" y="11897"/>
                  </a:lnTo>
                  <a:cubicBezTo>
                    <a:pt x="41399" y="11904"/>
                    <a:pt x="41330" y="11910"/>
                    <a:pt x="41260" y="11917"/>
                  </a:cubicBezTo>
                  <a:lnTo>
                    <a:pt x="41196" y="11932"/>
                  </a:lnTo>
                  <a:lnTo>
                    <a:pt x="40979" y="11945"/>
                  </a:lnTo>
                  <a:cubicBezTo>
                    <a:pt x="40949" y="11950"/>
                    <a:pt x="40919" y="11953"/>
                    <a:pt x="40889" y="11958"/>
                  </a:cubicBezTo>
                  <a:lnTo>
                    <a:pt x="40838" y="11958"/>
                  </a:lnTo>
                  <a:cubicBezTo>
                    <a:pt x="40825" y="11962"/>
                    <a:pt x="40813" y="11963"/>
                    <a:pt x="40800" y="11967"/>
                  </a:cubicBezTo>
                  <a:cubicBezTo>
                    <a:pt x="40792" y="11968"/>
                    <a:pt x="40782" y="11968"/>
                    <a:pt x="40773" y="11970"/>
                  </a:cubicBezTo>
                  <a:cubicBezTo>
                    <a:pt x="40752" y="11973"/>
                    <a:pt x="40732" y="11977"/>
                    <a:pt x="40711" y="11978"/>
                  </a:cubicBezTo>
                  <a:cubicBezTo>
                    <a:pt x="40681" y="11980"/>
                    <a:pt x="40651" y="11982"/>
                    <a:pt x="40621" y="11982"/>
                  </a:cubicBezTo>
                  <a:cubicBezTo>
                    <a:pt x="40573" y="11987"/>
                    <a:pt x="40527" y="11991"/>
                    <a:pt x="40480" y="11995"/>
                  </a:cubicBezTo>
                  <a:cubicBezTo>
                    <a:pt x="40454" y="11995"/>
                    <a:pt x="40429" y="11996"/>
                    <a:pt x="40403" y="11996"/>
                  </a:cubicBezTo>
                  <a:cubicBezTo>
                    <a:pt x="40364" y="12000"/>
                    <a:pt x="40326" y="12003"/>
                    <a:pt x="40288" y="12006"/>
                  </a:cubicBezTo>
                  <a:lnTo>
                    <a:pt x="40033" y="12025"/>
                  </a:lnTo>
                  <a:cubicBezTo>
                    <a:pt x="39990" y="12028"/>
                    <a:pt x="39947" y="12033"/>
                    <a:pt x="39904" y="12036"/>
                  </a:cubicBezTo>
                  <a:cubicBezTo>
                    <a:pt x="39853" y="12039"/>
                    <a:pt x="39802" y="12043"/>
                    <a:pt x="39750" y="12046"/>
                  </a:cubicBezTo>
                  <a:cubicBezTo>
                    <a:pt x="39734" y="12048"/>
                    <a:pt x="39717" y="12048"/>
                    <a:pt x="39701" y="12049"/>
                  </a:cubicBezTo>
                  <a:lnTo>
                    <a:pt x="39691" y="12049"/>
                  </a:lnTo>
                  <a:lnTo>
                    <a:pt x="39676" y="12054"/>
                  </a:lnTo>
                  <a:cubicBezTo>
                    <a:pt x="39573" y="12061"/>
                    <a:pt x="39470" y="12066"/>
                    <a:pt x="39368" y="12073"/>
                  </a:cubicBezTo>
                  <a:cubicBezTo>
                    <a:pt x="39351" y="12076"/>
                    <a:pt x="39333" y="12081"/>
                    <a:pt x="39316" y="12084"/>
                  </a:cubicBezTo>
                  <a:cubicBezTo>
                    <a:pt x="39138" y="12091"/>
                    <a:pt x="38959" y="12096"/>
                    <a:pt x="38780" y="12102"/>
                  </a:cubicBezTo>
                  <a:lnTo>
                    <a:pt x="38601" y="12102"/>
                  </a:lnTo>
                  <a:lnTo>
                    <a:pt x="38575" y="12116"/>
                  </a:lnTo>
                  <a:cubicBezTo>
                    <a:pt x="38566" y="12116"/>
                    <a:pt x="38558" y="12117"/>
                    <a:pt x="38550" y="12117"/>
                  </a:cubicBezTo>
                  <a:cubicBezTo>
                    <a:pt x="38542" y="12116"/>
                    <a:pt x="38532" y="12114"/>
                    <a:pt x="38523" y="12111"/>
                  </a:cubicBezTo>
                  <a:lnTo>
                    <a:pt x="38460" y="12112"/>
                  </a:lnTo>
                  <a:cubicBezTo>
                    <a:pt x="38447" y="12116"/>
                    <a:pt x="38434" y="12121"/>
                    <a:pt x="38421" y="12126"/>
                  </a:cubicBezTo>
                  <a:lnTo>
                    <a:pt x="38396" y="12126"/>
                  </a:lnTo>
                  <a:cubicBezTo>
                    <a:pt x="38396" y="12126"/>
                    <a:pt x="38396" y="12126"/>
                    <a:pt x="38396" y="12126"/>
                  </a:cubicBezTo>
                  <a:lnTo>
                    <a:pt x="38396" y="12126"/>
                  </a:lnTo>
                  <a:cubicBezTo>
                    <a:pt x="38290" y="12129"/>
                    <a:pt x="38182" y="12132"/>
                    <a:pt x="38076" y="12134"/>
                  </a:cubicBezTo>
                  <a:lnTo>
                    <a:pt x="38038" y="12136"/>
                  </a:lnTo>
                  <a:cubicBezTo>
                    <a:pt x="38008" y="12132"/>
                    <a:pt x="37979" y="12129"/>
                    <a:pt x="37949" y="12126"/>
                  </a:cubicBezTo>
                  <a:lnTo>
                    <a:pt x="37821" y="12127"/>
                  </a:lnTo>
                  <a:cubicBezTo>
                    <a:pt x="37782" y="12132"/>
                    <a:pt x="37744" y="12137"/>
                    <a:pt x="37704" y="12140"/>
                  </a:cubicBezTo>
                  <a:cubicBezTo>
                    <a:pt x="37687" y="12144"/>
                    <a:pt x="37671" y="12145"/>
                    <a:pt x="37654" y="12147"/>
                  </a:cubicBezTo>
                  <a:lnTo>
                    <a:pt x="37335" y="12147"/>
                  </a:lnTo>
                  <a:cubicBezTo>
                    <a:pt x="37318" y="12147"/>
                    <a:pt x="37300" y="12149"/>
                    <a:pt x="37283" y="12149"/>
                  </a:cubicBezTo>
                  <a:lnTo>
                    <a:pt x="37118" y="12149"/>
                  </a:lnTo>
                  <a:cubicBezTo>
                    <a:pt x="37093" y="12150"/>
                    <a:pt x="37066" y="12152"/>
                    <a:pt x="37041" y="12152"/>
                  </a:cubicBezTo>
                  <a:lnTo>
                    <a:pt x="36912" y="12152"/>
                  </a:lnTo>
                  <a:cubicBezTo>
                    <a:pt x="36904" y="12150"/>
                    <a:pt x="36896" y="12150"/>
                    <a:pt x="36888" y="12149"/>
                  </a:cubicBezTo>
                  <a:cubicBezTo>
                    <a:pt x="36883" y="12150"/>
                    <a:pt x="36879" y="12152"/>
                    <a:pt x="36874" y="12154"/>
                  </a:cubicBezTo>
                  <a:lnTo>
                    <a:pt x="36859" y="12160"/>
                  </a:lnTo>
                  <a:cubicBezTo>
                    <a:pt x="36787" y="12162"/>
                    <a:pt x="36715" y="12162"/>
                    <a:pt x="36644" y="12162"/>
                  </a:cubicBezTo>
                  <a:cubicBezTo>
                    <a:pt x="36593" y="12164"/>
                    <a:pt x="36541" y="12164"/>
                    <a:pt x="36490" y="12165"/>
                  </a:cubicBezTo>
                  <a:lnTo>
                    <a:pt x="36465" y="12165"/>
                  </a:lnTo>
                  <a:cubicBezTo>
                    <a:pt x="36465" y="12165"/>
                    <a:pt x="36465" y="12165"/>
                    <a:pt x="36465" y="12165"/>
                  </a:cubicBezTo>
                  <a:lnTo>
                    <a:pt x="36465" y="12165"/>
                  </a:lnTo>
                  <a:cubicBezTo>
                    <a:pt x="36402" y="12167"/>
                    <a:pt x="36341" y="12170"/>
                    <a:pt x="36278" y="12170"/>
                  </a:cubicBezTo>
                  <a:cubicBezTo>
                    <a:pt x="36209" y="12170"/>
                    <a:pt x="36139" y="12167"/>
                    <a:pt x="36068" y="12165"/>
                  </a:cubicBezTo>
                  <a:cubicBezTo>
                    <a:pt x="36065" y="12164"/>
                    <a:pt x="36060" y="12162"/>
                    <a:pt x="36056" y="12160"/>
                  </a:cubicBezTo>
                  <a:lnTo>
                    <a:pt x="35379" y="12160"/>
                  </a:lnTo>
                  <a:cubicBezTo>
                    <a:pt x="35336" y="12160"/>
                    <a:pt x="35293" y="12160"/>
                    <a:pt x="35252" y="12162"/>
                  </a:cubicBezTo>
                  <a:cubicBezTo>
                    <a:pt x="35192" y="12162"/>
                    <a:pt x="35131" y="12162"/>
                    <a:pt x="35071" y="12160"/>
                  </a:cubicBezTo>
                  <a:cubicBezTo>
                    <a:pt x="34982" y="12162"/>
                    <a:pt x="34892" y="12162"/>
                    <a:pt x="34803" y="12164"/>
                  </a:cubicBezTo>
                  <a:cubicBezTo>
                    <a:pt x="34786" y="12159"/>
                    <a:pt x="34770" y="12152"/>
                    <a:pt x="34752" y="12147"/>
                  </a:cubicBezTo>
                  <a:cubicBezTo>
                    <a:pt x="34735" y="12147"/>
                    <a:pt x="34719" y="12147"/>
                    <a:pt x="34702" y="12149"/>
                  </a:cubicBezTo>
                  <a:cubicBezTo>
                    <a:pt x="34684" y="12150"/>
                    <a:pt x="34666" y="12154"/>
                    <a:pt x="34649" y="12157"/>
                  </a:cubicBezTo>
                  <a:lnTo>
                    <a:pt x="34586" y="12154"/>
                  </a:lnTo>
                  <a:lnTo>
                    <a:pt x="34560" y="12155"/>
                  </a:lnTo>
                  <a:cubicBezTo>
                    <a:pt x="34526" y="12152"/>
                    <a:pt x="34492" y="12150"/>
                    <a:pt x="34459" y="12147"/>
                  </a:cubicBezTo>
                  <a:lnTo>
                    <a:pt x="34445" y="12152"/>
                  </a:lnTo>
                  <a:cubicBezTo>
                    <a:pt x="34432" y="12149"/>
                    <a:pt x="34421" y="12147"/>
                    <a:pt x="34407" y="12144"/>
                  </a:cubicBezTo>
                  <a:cubicBezTo>
                    <a:pt x="34394" y="12144"/>
                    <a:pt x="34381" y="12142"/>
                    <a:pt x="34368" y="12142"/>
                  </a:cubicBezTo>
                  <a:cubicBezTo>
                    <a:pt x="34359" y="12144"/>
                    <a:pt x="34351" y="12147"/>
                    <a:pt x="34343" y="12150"/>
                  </a:cubicBezTo>
                  <a:lnTo>
                    <a:pt x="34344" y="12144"/>
                  </a:lnTo>
                  <a:lnTo>
                    <a:pt x="34344" y="12144"/>
                  </a:lnTo>
                  <a:cubicBezTo>
                    <a:pt x="34326" y="12145"/>
                    <a:pt x="34310" y="12147"/>
                    <a:pt x="34291" y="12150"/>
                  </a:cubicBezTo>
                  <a:cubicBezTo>
                    <a:pt x="34253" y="12150"/>
                    <a:pt x="34215" y="12149"/>
                    <a:pt x="34177" y="12149"/>
                  </a:cubicBezTo>
                  <a:cubicBezTo>
                    <a:pt x="33964" y="12145"/>
                    <a:pt x="33750" y="12144"/>
                    <a:pt x="33536" y="12140"/>
                  </a:cubicBezTo>
                  <a:cubicBezTo>
                    <a:pt x="33498" y="12140"/>
                    <a:pt x="33462" y="12142"/>
                    <a:pt x="33424" y="12142"/>
                  </a:cubicBezTo>
                  <a:cubicBezTo>
                    <a:pt x="33283" y="12134"/>
                    <a:pt x="33141" y="12127"/>
                    <a:pt x="33000" y="12119"/>
                  </a:cubicBezTo>
                  <a:lnTo>
                    <a:pt x="32962" y="12122"/>
                  </a:lnTo>
                  <a:cubicBezTo>
                    <a:pt x="32864" y="12122"/>
                    <a:pt x="32766" y="12124"/>
                    <a:pt x="32669" y="12124"/>
                  </a:cubicBezTo>
                  <a:cubicBezTo>
                    <a:pt x="32661" y="12124"/>
                    <a:pt x="32651" y="12114"/>
                    <a:pt x="32642" y="12109"/>
                  </a:cubicBezTo>
                  <a:lnTo>
                    <a:pt x="32616" y="12109"/>
                  </a:lnTo>
                  <a:lnTo>
                    <a:pt x="32336" y="12099"/>
                  </a:lnTo>
                  <a:cubicBezTo>
                    <a:pt x="32306" y="12097"/>
                    <a:pt x="32275" y="12097"/>
                    <a:pt x="32245" y="12097"/>
                  </a:cubicBezTo>
                  <a:lnTo>
                    <a:pt x="32066" y="12097"/>
                  </a:lnTo>
                  <a:cubicBezTo>
                    <a:pt x="31950" y="12092"/>
                    <a:pt x="31834" y="12089"/>
                    <a:pt x="31720" y="12084"/>
                  </a:cubicBezTo>
                  <a:cubicBezTo>
                    <a:pt x="31682" y="12083"/>
                    <a:pt x="31644" y="12076"/>
                    <a:pt x="31606" y="12073"/>
                  </a:cubicBezTo>
                  <a:cubicBezTo>
                    <a:pt x="31598" y="12071"/>
                    <a:pt x="31589" y="12071"/>
                    <a:pt x="31581" y="12071"/>
                  </a:cubicBezTo>
                  <a:cubicBezTo>
                    <a:pt x="31500" y="12066"/>
                    <a:pt x="31419" y="12061"/>
                    <a:pt x="31338" y="12058"/>
                  </a:cubicBezTo>
                  <a:cubicBezTo>
                    <a:pt x="31316" y="12059"/>
                    <a:pt x="31296" y="12061"/>
                    <a:pt x="31275" y="12063"/>
                  </a:cubicBezTo>
                  <a:cubicBezTo>
                    <a:pt x="31253" y="12061"/>
                    <a:pt x="31232" y="12061"/>
                    <a:pt x="31210" y="12059"/>
                  </a:cubicBezTo>
                  <a:cubicBezTo>
                    <a:pt x="31175" y="12056"/>
                    <a:pt x="31142" y="12053"/>
                    <a:pt x="31107" y="12049"/>
                  </a:cubicBezTo>
                  <a:cubicBezTo>
                    <a:pt x="31086" y="12048"/>
                    <a:pt x="31064" y="12048"/>
                    <a:pt x="31045" y="12046"/>
                  </a:cubicBezTo>
                  <a:cubicBezTo>
                    <a:pt x="31010" y="12043"/>
                    <a:pt x="30975" y="12039"/>
                    <a:pt x="30942" y="12036"/>
                  </a:cubicBezTo>
                  <a:cubicBezTo>
                    <a:pt x="30899" y="12038"/>
                    <a:pt x="30856" y="12038"/>
                    <a:pt x="30813" y="12039"/>
                  </a:cubicBezTo>
                  <a:lnTo>
                    <a:pt x="30798" y="12046"/>
                  </a:lnTo>
                  <a:cubicBezTo>
                    <a:pt x="30773" y="12043"/>
                    <a:pt x="30748" y="12039"/>
                    <a:pt x="30723" y="12036"/>
                  </a:cubicBezTo>
                  <a:cubicBezTo>
                    <a:pt x="30677" y="12033"/>
                    <a:pt x="30629" y="12030"/>
                    <a:pt x="30583" y="12025"/>
                  </a:cubicBezTo>
                  <a:cubicBezTo>
                    <a:pt x="30506" y="12021"/>
                    <a:pt x="30430" y="12018"/>
                    <a:pt x="30354" y="12015"/>
                  </a:cubicBezTo>
                  <a:cubicBezTo>
                    <a:pt x="30346" y="12011"/>
                    <a:pt x="30336" y="12010"/>
                    <a:pt x="30328" y="12006"/>
                  </a:cubicBezTo>
                  <a:cubicBezTo>
                    <a:pt x="30311" y="12006"/>
                    <a:pt x="30293" y="12005"/>
                    <a:pt x="30276" y="12005"/>
                  </a:cubicBezTo>
                  <a:cubicBezTo>
                    <a:pt x="30268" y="12006"/>
                    <a:pt x="30260" y="12010"/>
                    <a:pt x="30250" y="12011"/>
                  </a:cubicBezTo>
                  <a:cubicBezTo>
                    <a:pt x="30225" y="12011"/>
                    <a:pt x="30200" y="12010"/>
                    <a:pt x="30174" y="12010"/>
                  </a:cubicBezTo>
                  <a:cubicBezTo>
                    <a:pt x="30165" y="12005"/>
                    <a:pt x="30157" y="12001"/>
                    <a:pt x="30149" y="11996"/>
                  </a:cubicBezTo>
                  <a:cubicBezTo>
                    <a:pt x="30136" y="11995"/>
                    <a:pt x="30122" y="11993"/>
                    <a:pt x="30111" y="11993"/>
                  </a:cubicBezTo>
                  <a:cubicBezTo>
                    <a:pt x="30106" y="11995"/>
                    <a:pt x="30102" y="11996"/>
                    <a:pt x="30098" y="11998"/>
                  </a:cubicBezTo>
                  <a:cubicBezTo>
                    <a:pt x="30081" y="12003"/>
                    <a:pt x="30063" y="12006"/>
                    <a:pt x="30046" y="12010"/>
                  </a:cubicBezTo>
                  <a:lnTo>
                    <a:pt x="30008" y="12010"/>
                  </a:lnTo>
                  <a:cubicBezTo>
                    <a:pt x="29988" y="11995"/>
                    <a:pt x="29968" y="11980"/>
                    <a:pt x="29948" y="11963"/>
                  </a:cubicBezTo>
                  <a:lnTo>
                    <a:pt x="29927" y="11963"/>
                  </a:lnTo>
                  <a:cubicBezTo>
                    <a:pt x="29897" y="11972"/>
                    <a:pt x="29869" y="11980"/>
                    <a:pt x="29841" y="11988"/>
                  </a:cubicBezTo>
                  <a:cubicBezTo>
                    <a:pt x="29833" y="11988"/>
                    <a:pt x="29824" y="11987"/>
                    <a:pt x="29818" y="11987"/>
                  </a:cubicBezTo>
                  <a:cubicBezTo>
                    <a:pt x="29745" y="11983"/>
                    <a:pt x="29672" y="11978"/>
                    <a:pt x="29599" y="11975"/>
                  </a:cubicBezTo>
                  <a:cubicBezTo>
                    <a:pt x="29578" y="11975"/>
                    <a:pt x="29556" y="11973"/>
                    <a:pt x="29535" y="11973"/>
                  </a:cubicBezTo>
                  <a:cubicBezTo>
                    <a:pt x="29445" y="11967"/>
                    <a:pt x="29356" y="11960"/>
                    <a:pt x="29266" y="11955"/>
                  </a:cubicBezTo>
                  <a:cubicBezTo>
                    <a:pt x="29220" y="11952"/>
                    <a:pt x="29172" y="11948"/>
                    <a:pt x="29126" y="11947"/>
                  </a:cubicBezTo>
                  <a:cubicBezTo>
                    <a:pt x="29109" y="11943"/>
                    <a:pt x="29094" y="11937"/>
                    <a:pt x="29078" y="11935"/>
                  </a:cubicBezTo>
                  <a:cubicBezTo>
                    <a:pt x="28952" y="11930"/>
                    <a:pt x="28826" y="11927"/>
                    <a:pt x="28702" y="11920"/>
                  </a:cubicBezTo>
                  <a:cubicBezTo>
                    <a:pt x="28617" y="11915"/>
                    <a:pt x="28533" y="11904"/>
                    <a:pt x="28448" y="11895"/>
                  </a:cubicBezTo>
                  <a:cubicBezTo>
                    <a:pt x="28427" y="11895"/>
                    <a:pt x="28407" y="11897"/>
                    <a:pt x="28386" y="11897"/>
                  </a:cubicBezTo>
                  <a:cubicBezTo>
                    <a:pt x="28372" y="11905"/>
                    <a:pt x="28359" y="11914"/>
                    <a:pt x="28346" y="11924"/>
                  </a:cubicBezTo>
                  <a:lnTo>
                    <a:pt x="28319" y="11924"/>
                  </a:lnTo>
                  <a:cubicBezTo>
                    <a:pt x="28286" y="11914"/>
                    <a:pt x="28253" y="11905"/>
                    <a:pt x="28218" y="11897"/>
                  </a:cubicBezTo>
                  <a:cubicBezTo>
                    <a:pt x="28139" y="11892"/>
                    <a:pt x="28058" y="11887"/>
                    <a:pt x="27978" y="11882"/>
                  </a:cubicBezTo>
                  <a:cubicBezTo>
                    <a:pt x="27952" y="11879"/>
                    <a:pt x="27925" y="11872"/>
                    <a:pt x="27899" y="11867"/>
                  </a:cubicBezTo>
                  <a:lnTo>
                    <a:pt x="27847" y="11867"/>
                  </a:lnTo>
                  <a:cubicBezTo>
                    <a:pt x="27809" y="11864"/>
                    <a:pt x="27770" y="11861"/>
                    <a:pt x="27732" y="11857"/>
                  </a:cubicBezTo>
                  <a:cubicBezTo>
                    <a:pt x="27693" y="11856"/>
                    <a:pt x="27655" y="11854"/>
                    <a:pt x="27617" y="11851"/>
                  </a:cubicBezTo>
                  <a:lnTo>
                    <a:pt x="27528" y="11841"/>
                  </a:lnTo>
                  <a:lnTo>
                    <a:pt x="27503" y="11841"/>
                  </a:lnTo>
                  <a:cubicBezTo>
                    <a:pt x="27362" y="11829"/>
                    <a:pt x="27222" y="11816"/>
                    <a:pt x="27081" y="11804"/>
                  </a:cubicBezTo>
                  <a:cubicBezTo>
                    <a:pt x="27051" y="11801"/>
                    <a:pt x="27021" y="11798"/>
                    <a:pt x="26991" y="11793"/>
                  </a:cubicBezTo>
                  <a:cubicBezTo>
                    <a:pt x="26943" y="11793"/>
                    <a:pt x="26897" y="11791"/>
                    <a:pt x="26851" y="11789"/>
                  </a:cubicBezTo>
                  <a:cubicBezTo>
                    <a:pt x="26740" y="11781"/>
                    <a:pt x="26629" y="11773"/>
                    <a:pt x="26518" y="11765"/>
                  </a:cubicBezTo>
                  <a:cubicBezTo>
                    <a:pt x="26483" y="11761"/>
                    <a:pt x="26450" y="11760"/>
                    <a:pt x="26415" y="11756"/>
                  </a:cubicBezTo>
                  <a:cubicBezTo>
                    <a:pt x="26407" y="11755"/>
                    <a:pt x="26399" y="11755"/>
                    <a:pt x="26390" y="11755"/>
                  </a:cubicBezTo>
                  <a:cubicBezTo>
                    <a:pt x="26356" y="11753"/>
                    <a:pt x="26323" y="11753"/>
                    <a:pt x="26288" y="11751"/>
                  </a:cubicBezTo>
                  <a:cubicBezTo>
                    <a:pt x="26270" y="11748"/>
                    <a:pt x="26253" y="11746"/>
                    <a:pt x="26236" y="11743"/>
                  </a:cubicBezTo>
                  <a:cubicBezTo>
                    <a:pt x="26193" y="11743"/>
                    <a:pt x="26150" y="11741"/>
                    <a:pt x="26109" y="11741"/>
                  </a:cubicBezTo>
                  <a:cubicBezTo>
                    <a:pt x="25993" y="11728"/>
                    <a:pt x="25879" y="11717"/>
                    <a:pt x="25763" y="11703"/>
                  </a:cubicBezTo>
                  <a:cubicBezTo>
                    <a:pt x="25741" y="11703"/>
                    <a:pt x="25722" y="11702"/>
                    <a:pt x="25700" y="11700"/>
                  </a:cubicBezTo>
                  <a:lnTo>
                    <a:pt x="25660" y="11698"/>
                  </a:lnTo>
                  <a:cubicBezTo>
                    <a:pt x="25644" y="11695"/>
                    <a:pt x="25627" y="11693"/>
                    <a:pt x="25611" y="11690"/>
                  </a:cubicBezTo>
                  <a:cubicBezTo>
                    <a:pt x="25568" y="11687"/>
                    <a:pt x="25524" y="11684"/>
                    <a:pt x="25481" y="11679"/>
                  </a:cubicBezTo>
                  <a:lnTo>
                    <a:pt x="25443" y="11679"/>
                  </a:lnTo>
                  <a:cubicBezTo>
                    <a:pt x="25435" y="11679"/>
                    <a:pt x="25427" y="11677"/>
                    <a:pt x="25419" y="11677"/>
                  </a:cubicBezTo>
                  <a:cubicBezTo>
                    <a:pt x="25324" y="11669"/>
                    <a:pt x="25230" y="11660"/>
                    <a:pt x="25137" y="11654"/>
                  </a:cubicBezTo>
                  <a:lnTo>
                    <a:pt x="25008" y="11647"/>
                  </a:lnTo>
                  <a:lnTo>
                    <a:pt x="24957" y="11640"/>
                  </a:lnTo>
                  <a:cubicBezTo>
                    <a:pt x="24927" y="11637"/>
                    <a:pt x="24897" y="11632"/>
                    <a:pt x="24869" y="11629"/>
                  </a:cubicBezTo>
                  <a:cubicBezTo>
                    <a:pt x="24788" y="11622"/>
                    <a:pt x="24707" y="11616"/>
                    <a:pt x="24625" y="11609"/>
                  </a:cubicBezTo>
                  <a:cubicBezTo>
                    <a:pt x="24609" y="11607"/>
                    <a:pt x="24591" y="11607"/>
                    <a:pt x="24574" y="11606"/>
                  </a:cubicBezTo>
                  <a:cubicBezTo>
                    <a:pt x="24566" y="11604"/>
                    <a:pt x="24556" y="11604"/>
                    <a:pt x="24548" y="11602"/>
                  </a:cubicBezTo>
                  <a:cubicBezTo>
                    <a:pt x="24531" y="11601"/>
                    <a:pt x="24514" y="11599"/>
                    <a:pt x="24498" y="11599"/>
                  </a:cubicBezTo>
                  <a:cubicBezTo>
                    <a:pt x="24480" y="11597"/>
                    <a:pt x="24463" y="11597"/>
                    <a:pt x="24447" y="11596"/>
                  </a:cubicBezTo>
                  <a:cubicBezTo>
                    <a:pt x="24433" y="11594"/>
                    <a:pt x="24420" y="11592"/>
                    <a:pt x="24407" y="11591"/>
                  </a:cubicBezTo>
                  <a:cubicBezTo>
                    <a:pt x="24394" y="11591"/>
                    <a:pt x="24382" y="11589"/>
                    <a:pt x="24369" y="11589"/>
                  </a:cubicBezTo>
                  <a:cubicBezTo>
                    <a:pt x="24248" y="11576"/>
                    <a:pt x="24127" y="11564"/>
                    <a:pt x="24006" y="11553"/>
                  </a:cubicBezTo>
                  <a:cubicBezTo>
                    <a:pt x="23973" y="11551"/>
                    <a:pt x="23940" y="11548"/>
                    <a:pt x="23907" y="11544"/>
                  </a:cubicBezTo>
                  <a:cubicBezTo>
                    <a:pt x="23877" y="11541"/>
                    <a:pt x="23849" y="11539"/>
                    <a:pt x="23819" y="11536"/>
                  </a:cubicBezTo>
                  <a:cubicBezTo>
                    <a:pt x="23803" y="11535"/>
                    <a:pt x="23784" y="11535"/>
                    <a:pt x="23768" y="11535"/>
                  </a:cubicBezTo>
                  <a:cubicBezTo>
                    <a:pt x="23743" y="11531"/>
                    <a:pt x="23716" y="11528"/>
                    <a:pt x="23692" y="11525"/>
                  </a:cubicBezTo>
                  <a:cubicBezTo>
                    <a:pt x="23602" y="11516"/>
                    <a:pt x="23513" y="11508"/>
                    <a:pt x="23423" y="11500"/>
                  </a:cubicBezTo>
                  <a:lnTo>
                    <a:pt x="23294" y="11486"/>
                  </a:lnTo>
                  <a:lnTo>
                    <a:pt x="23269" y="11486"/>
                  </a:lnTo>
                  <a:cubicBezTo>
                    <a:pt x="23261" y="11486"/>
                    <a:pt x="23253" y="11485"/>
                    <a:pt x="23243" y="11485"/>
                  </a:cubicBezTo>
                  <a:cubicBezTo>
                    <a:pt x="23225" y="11482"/>
                    <a:pt x="23206" y="11478"/>
                    <a:pt x="23188" y="11477"/>
                  </a:cubicBezTo>
                  <a:lnTo>
                    <a:pt x="23142" y="11475"/>
                  </a:lnTo>
                  <a:cubicBezTo>
                    <a:pt x="23134" y="11478"/>
                    <a:pt x="23125" y="11480"/>
                    <a:pt x="23117" y="11483"/>
                  </a:cubicBezTo>
                  <a:cubicBezTo>
                    <a:pt x="23107" y="11483"/>
                    <a:pt x="23099" y="11485"/>
                    <a:pt x="23091" y="11485"/>
                  </a:cubicBezTo>
                  <a:cubicBezTo>
                    <a:pt x="23069" y="11483"/>
                    <a:pt x="23048" y="11482"/>
                    <a:pt x="23026" y="11480"/>
                  </a:cubicBezTo>
                  <a:cubicBezTo>
                    <a:pt x="22968" y="11472"/>
                    <a:pt x="22908" y="11465"/>
                    <a:pt x="22849" y="11457"/>
                  </a:cubicBezTo>
                  <a:cubicBezTo>
                    <a:pt x="22841" y="11453"/>
                    <a:pt x="22831" y="11452"/>
                    <a:pt x="22822" y="11448"/>
                  </a:cubicBezTo>
                  <a:lnTo>
                    <a:pt x="22822" y="11453"/>
                  </a:lnTo>
                  <a:cubicBezTo>
                    <a:pt x="22817" y="11452"/>
                    <a:pt x="22814" y="11452"/>
                    <a:pt x="22809" y="11452"/>
                  </a:cubicBezTo>
                  <a:cubicBezTo>
                    <a:pt x="22796" y="11452"/>
                    <a:pt x="22784" y="11452"/>
                    <a:pt x="22771" y="11450"/>
                  </a:cubicBezTo>
                  <a:cubicBezTo>
                    <a:pt x="22753" y="11448"/>
                    <a:pt x="22736" y="11445"/>
                    <a:pt x="22718" y="11443"/>
                  </a:cubicBezTo>
                  <a:lnTo>
                    <a:pt x="22718" y="11437"/>
                  </a:lnTo>
                  <a:cubicBezTo>
                    <a:pt x="22710" y="11438"/>
                    <a:pt x="22702" y="11440"/>
                    <a:pt x="22693" y="11442"/>
                  </a:cubicBezTo>
                  <a:cubicBezTo>
                    <a:pt x="22690" y="11442"/>
                    <a:pt x="22685" y="11442"/>
                    <a:pt x="22682" y="11440"/>
                  </a:cubicBezTo>
                  <a:cubicBezTo>
                    <a:pt x="22665" y="11440"/>
                    <a:pt x="22647" y="11438"/>
                    <a:pt x="22630" y="11438"/>
                  </a:cubicBezTo>
                  <a:cubicBezTo>
                    <a:pt x="22622" y="11438"/>
                    <a:pt x="22614" y="11437"/>
                    <a:pt x="22605" y="11437"/>
                  </a:cubicBezTo>
                  <a:cubicBezTo>
                    <a:pt x="22584" y="11434"/>
                    <a:pt x="22561" y="11429"/>
                    <a:pt x="22539" y="11425"/>
                  </a:cubicBezTo>
                  <a:cubicBezTo>
                    <a:pt x="22463" y="11420"/>
                    <a:pt x="22387" y="11415"/>
                    <a:pt x="22311" y="11409"/>
                  </a:cubicBezTo>
                  <a:lnTo>
                    <a:pt x="22311" y="11409"/>
                  </a:lnTo>
                  <a:cubicBezTo>
                    <a:pt x="22311" y="11409"/>
                    <a:pt x="22311" y="11409"/>
                    <a:pt x="22311" y="11409"/>
                  </a:cubicBezTo>
                  <a:lnTo>
                    <a:pt x="22288" y="11409"/>
                  </a:lnTo>
                  <a:lnTo>
                    <a:pt x="22259" y="11399"/>
                  </a:lnTo>
                  <a:lnTo>
                    <a:pt x="21927" y="11374"/>
                  </a:lnTo>
                  <a:cubicBezTo>
                    <a:pt x="21884" y="11367"/>
                    <a:pt x="21841" y="11361"/>
                    <a:pt x="21798" y="11352"/>
                  </a:cubicBezTo>
                  <a:cubicBezTo>
                    <a:pt x="21786" y="11351"/>
                    <a:pt x="21773" y="11349"/>
                    <a:pt x="21761" y="11347"/>
                  </a:cubicBezTo>
                  <a:cubicBezTo>
                    <a:pt x="21726" y="11342"/>
                    <a:pt x="21692" y="11337"/>
                    <a:pt x="21658" y="11331"/>
                  </a:cubicBezTo>
                  <a:lnTo>
                    <a:pt x="21632" y="11331"/>
                  </a:lnTo>
                  <a:lnTo>
                    <a:pt x="21437" y="11309"/>
                  </a:lnTo>
                  <a:lnTo>
                    <a:pt x="20687" y="11232"/>
                  </a:lnTo>
                  <a:cubicBezTo>
                    <a:pt x="20673" y="11230"/>
                    <a:pt x="20660" y="11230"/>
                    <a:pt x="20647" y="11228"/>
                  </a:cubicBezTo>
                  <a:cubicBezTo>
                    <a:pt x="20622" y="11228"/>
                    <a:pt x="20597" y="11227"/>
                    <a:pt x="20571" y="11225"/>
                  </a:cubicBezTo>
                  <a:lnTo>
                    <a:pt x="20571" y="11225"/>
                  </a:lnTo>
                  <a:cubicBezTo>
                    <a:pt x="20571" y="11225"/>
                    <a:pt x="20571" y="11225"/>
                    <a:pt x="20571" y="11225"/>
                  </a:cubicBezTo>
                  <a:lnTo>
                    <a:pt x="20531" y="11225"/>
                  </a:lnTo>
                  <a:cubicBezTo>
                    <a:pt x="20463" y="11212"/>
                    <a:pt x="20395" y="11200"/>
                    <a:pt x="20326" y="11187"/>
                  </a:cubicBezTo>
                  <a:cubicBezTo>
                    <a:pt x="20306" y="11185"/>
                    <a:pt x="20284" y="11184"/>
                    <a:pt x="20264" y="11180"/>
                  </a:cubicBezTo>
                  <a:cubicBezTo>
                    <a:pt x="20256" y="11182"/>
                    <a:pt x="20246" y="11184"/>
                    <a:pt x="20238" y="11185"/>
                  </a:cubicBezTo>
                  <a:lnTo>
                    <a:pt x="20239" y="11180"/>
                  </a:lnTo>
                  <a:cubicBezTo>
                    <a:pt x="20216" y="11179"/>
                    <a:pt x="20195" y="11177"/>
                    <a:pt x="20172" y="11175"/>
                  </a:cubicBezTo>
                  <a:cubicBezTo>
                    <a:pt x="20165" y="11174"/>
                    <a:pt x="20157" y="11174"/>
                    <a:pt x="20148" y="11172"/>
                  </a:cubicBezTo>
                  <a:cubicBezTo>
                    <a:pt x="20142" y="11174"/>
                    <a:pt x="20134" y="11174"/>
                    <a:pt x="20125" y="11174"/>
                  </a:cubicBezTo>
                  <a:cubicBezTo>
                    <a:pt x="20095" y="11174"/>
                    <a:pt x="20066" y="11172"/>
                    <a:pt x="20034" y="11170"/>
                  </a:cubicBezTo>
                  <a:cubicBezTo>
                    <a:pt x="19958" y="11157"/>
                    <a:pt x="19880" y="11144"/>
                    <a:pt x="19804" y="11131"/>
                  </a:cubicBezTo>
                  <a:cubicBezTo>
                    <a:pt x="19787" y="11129"/>
                    <a:pt x="19769" y="11127"/>
                    <a:pt x="19753" y="11127"/>
                  </a:cubicBezTo>
                  <a:cubicBezTo>
                    <a:pt x="19629" y="11114"/>
                    <a:pt x="19506" y="11099"/>
                    <a:pt x="19382" y="11087"/>
                  </a:cubicBezTo>
                  <a:cubicBezTo>
                    <a:pt x="19254" y="11074"/>
                    <a:pt x="19127" y="11064"/>
                    <a:pt x="18999" y="11053"/>
                  </a:cubicBezTo>
                  <a:cubicBezTo>
                    <a:pt x="18988" y="11053"/>
                    <a:pt x="18976" y="11051"/>
                    <a:pt x="18965" y="11051"/>
                  </a:cubicBezTo>
                  <a:cubicBezTo>
                    <a:pt x="18960" y="11048"/>
                    <a:pt x="18953" y="11046"/>
                    <a:pt x="18948" y="11043"/>
                  </a:cubicBezTo>
                  <a:lnTo>
                    <a:pt x="18912" y="11039"/>
                  </a:lnTo>
                  <a:cubicBezTo>
                    <a:pt x="18902" y="11038"/>
                    <a:pt x="18893" y="11034"/>
                    <a:pt x="18885" y="11033"/>
                  </a:cubicBezTo>
                  <a:cubicBezTo>
                    <a:pt x="18734" y="11013"/>
                    <a:pt x="18585" y="10995"/>
                    <a:pt x="18436" y="10975"/>
                  </a:cubicBezTo>
                  <a:cubicBezTo>
                    <a:pt x="18418" y="10972"/>
                    <a:pt x="18402" y="10968"/>
                    <a:pt x="18385" y="10965"/>
                  </a:cubicBezTo>
                  <a:cubicBezTo>
                    <a:pt x="18266" y="10957"/>
                    <a:pt x="18147" y="10947"/>
                    <a:pt x="18027" y="10938"/>
                  </a:cubicBezTo>
                  <a:cubicBezTo>
                    <a:pt x="18014" y="10937"/>
                    <a:pt x="18001" y="10935"/>
                    <a:pt x="17989" y="10933"/>
                  </a:cubicBezTo>
                  <a:cubicBezTo>
                    <a:pt x="17933" y="10927"/>
                    <a:pt x="17878" y="10922"/>
                    <a:pt x="17822" y="10915"/>
                  </a:cubicBezTo>
                  <a:cubicBezTo>
                    <a:pt x="17781" y="10907"/>
                    <a:pt x="17739" y="10894"/>
                    <a:pt x="17698" y="10889"/>
                  </a:cubicBezTo>
                  <a:cubicBezTo>
                    <a:pt x="17479" y="10864"/>
                    <a:pt x="17261" y="10841"/>
                    <a:pt x="17042" y="10814"/>
                  </a:cubicBezTo>
                  <a:cubicBezTo>
                    <a:pt x="16945" y="10803"/>
                    <a:pt x="16847" y="10789"/>
                    <a:pt x="16748" y="10776"/>
                  </a:cubicBezTo>
                  <a:cubicBezTo>
                    <a:pt x="16718" y="10773"/>
                    <a:pt x="16688" y="10771"/>
                    <a:pt x="16658" y="10768"/>
                  </a:cubicBezTo>
                  <a:cubicBezTo>
                    <a:pt x="16633" y="10768"/>
                    <a:pt x="16607" y="10766"/>
                    <a:pt x="16582" y="10765"/>
                  </a:cubicBezTo>
                  <a:cubicBezTo>
                    <a:pt x="16488" y="10750"/>
                    <a:pt x="16395" y="10735"/>
                    <a:pt x="16301" y="10722"/>
                  </a:cubicBezTo>
                  <a:cubicBezTo>
                    <a:pt x="16279" y="10717"/>
                    <a:pt x="16258" y="10713"/>
                    <a:pt x="16236" y="10710"/>
                  </a:cubicBezTo>
                  <a:cubicBezTo>
                    <a:pt x="16133" y="10693"/>
                    <a:pt x="16031" y="10679"/>
                    <a:pt x="15928" y="10662"/>
                  </a:cubicBezTo>
                  <a:cubicBezTo>
                    <a:pt x="15912" y="10660"/>
                    <a:pt x="15895" y="10659"/>
                    <a:pt x="15878" y="10657"/>
                  </a:cubicBezTo>
                  <a:cubicBezTo>
                    <a:pt x="15862" y="10657"/>
                    <a:pt x="15845" y="10655"/>
                    <a:pt x="15827" y="10655"/>
                  </a:cubicBezTo>
                  <a:cubicBezTo>
                    <a:pt x="15806" y="10652"/>
                    <a:pt x="15786" y="10649"/>
                    <a:pt x="15764" y="10645"/>
                  </a:cubicBezTo>
                  <a:cubicBezTo>
                    <a:pt x="15751" y="10645"/>
                    <a:pt x="15738" y="10644"/>
                    <a:pt x="15726" y="10644"/>
                  </a:cubicBezTo>
                  <a:cubicBezTo>
                    <a:pt x="15691" y="10640"/>
                    <a:pt x="15657" y="10637"/>
                    <a:pt x="15623" y="10632"/>
                  </a:cubicBezTo>
                  <a:cubicBezTo>
                    <a:pt x="15615" y="10632"/>
                    <a:pt x="15607" y="10632"/>
                    <a:pt x="15597" y="10631"/>
                  </a:cubicBezTo>
                  <a:cubicBezTo>
                    <a:pt x="15567" y="10627"/>
                    <a:pt x="15537" y="10624"/>
                    <a:pt x="15508" y="10622"/>
                  </a:cubicBezTo>
                  <a:lnTo>
                    <a:pt x="15367" y="10597"/>
                  </a:lnTo>
                  <a:cubicBezTo>
                    <a:pt x="15299" y="10587"/>
                    <a:pt x="15231" y="10579"/>
                    <a:pt x="15163" y="10569"/>
                  </a:cubicBezTo>
                  <a:lnTo>
                    <a:pt x="15163" y="10576"/>
                  </a:lnTo>
                  <a:cubicBezTo>
                    <a:pt x="15142" y="10574"/>
                    <a:pt x="15120" y="10574"/>
                    <a:pt x="15099" y="10573"/>
                  </a:cubicBezTo>
                  <a:cubicBezTo>
                    <a:pt x="15098" y="10573"/>
                    <a:pt x="15097" y="10573"/>
                    <a:pt x="15097" y="10573"/>
                  </a:cubicBezTo>
                  <a:lnTo>
                    <a:pt x="15097" y="10573"/>
                  </a:lnTo>
                  <a:cubicBezTo>
                    <a:pt x="15095" y="10572"/>
                    <a:pt x="15094" y="10571"/>
                    <a:pt x="15092" y="10571"/>
                  </a:cubicBezTo>
                  <a:cubicBezTo>
                    <a:pt x="15091" y="10571"/>
                    <a:pt x="15090" y="10571"/>
                    <a:pt x="15089" y="10572"/>
                  </a:cubicBezTo>
                  <a:lnTo>
                    <a:pt x="15089" y="10572"/>
                  </a:lnTo>
                  <a:cubicBezTo>
                    <a:pt x="15088" y="10571"/>
                    <a:pt x="15088" y="10571"/>
                    <a:pt x="15087" y="10571"/>
                  </a:cubicBezTo>
                  <a:cubicBezTo>
                    <a:pt x="15062" y="10568"/>
                    <a:pt x="15036" y="10564"/>
                    <a:pt x="15011" y="10559"/>
                  </a:cubicBezTo>
                  <a:cubicBezTo>
                    <a:pt x="14983" y="10551"/>
                    <a:pt x="14956" y="10543"/>
                    <a:pt x="14928" y="10534"/>
                  </a:cubicBezTo>
                  <a:cubicBezTo>
                    <a:pt x="14921" y="10533"/>
                    <a:pt x="14915" y="10533"/>
                    <a:pt x="14908" y="10531"/>
                  </a:cubicBezTo>
                  <a:lnTo>
                    <a:pt x="14112" y="10422"/>
                  </a:lnTo>
                  <a:cubicBezTo>
                    <a:pt x="14108" y="10422"/>
                    <a:pt x="14105" y="10420"/>
                    <a:pt x="14102" y="10419"/>
                  </a:cubicBezTo>
                  <a:cubicBezTo>
                    <a:pt x="14075" y="10415"/>
                    <a:pt x="14049" y="10412"/>
                    <a:pt x="14021" y="10409"/>
                  </a:cubicBezTo>
                  <a:cubicBezTo>
                    <a:pt x="13916" y="10395"/>
                    <a:pt x="13810" y="10382"/>
                    <a:pt x="13704" y="10369"/>
                  </a:cubicBezTo>
                  <a:cubicBezTo>
                    <a:pt x="13680" y="10367"/>
                    <a:pt x="13655" y="10366"/>
                    <a:pt x="13630" y="10364"/>
                  </a:cubicBezTo>
                  <a:cubicBezTo>
                    <a:pt x="13625" y="10362"/>
                    <a:pt x="13622" y="10362"/>
                    <a:pt x="13618" y="10361"/>
                  </a:cubicBezTo>
                  <a:cubicBezTo>
                    <a:pt x="13595" y="10357"/>
                    <a:pt x="13574" y="10354"/>
                    <a:pt x="13552" y="10352"/>
                  </a:cubicBezTo>
                  <a:cubicBezTo>
                    <a:pt x="13488" y="10341"/>
                    <a:pt x="13423" y="10331"/>
                    <a:pt x="13358" y="10321"/>
                  </a:cubicBezTo>
                  <a:lnTo>
                    <a:pt x="13334" y="10318"/>
                  </a:lnTo>
                  <a:lnTo>
                    <a:pt x="13322" y="10318"/>
                  </a:lnTo>
                  <a:lnTo>
                    <a:pt x="13257" y="10313"/>
                  </a:lnTo>
                  <a:cubicBezTo>
                    <a:pt x="13173" y="10296"/>
                    <a:pt x="13090" y="10276"/>
                    <a:pt x="13004" y="10263"/>
                  </a:cubicBezTo>
                  <a:cubicBezTo>
                    <a:pt x="12757" y="10223"/>
                    <a:pt x="12509" y="10185"/>
                    <a:pt x="12261" y="10145"/>
                  </a:cubicBezTo>
                  <a:lnTo>
                    <a:pt x="12234" y="10145"/>
                  </a:lnTo>
                  <a:cubicBezTo>
                    <a:pt x="12137" y="10134"/>
                    <a:pt x="12039" y="10122"/>
                    <a:pt x="11941" y="10111"/>
                  </a:cubicBezTo>
                  <a:lnTo>
                    <a:pt x="11915" y="10111"/>
                  </a:lnTo>
                  <a:cubicBezTo>
                    <a:pt x="11795" y="10084"/>
                    <a:pt x="11676" y="10058"/>
                    <a:pt x="11555" y="10036"/>
                  </a:cubicBezTo>
                  <a:cubicBezTo>
                    <a:pt x="11287" y="9988"/>
                    <a:pt x="11017" y="9945"/>
                    <a:pt x="10747" y="9899"/>
                  </a:cubicBezTo>
                  <a:cubicBezTo>
                    <a:pt x="10719" y="9894"/>
                    <a:pt x="10689" y="9890"/>
                    <a:pt x="10661" y="9885"/>
                  </a:cubicBezTo>
                  <a:cubicBezTo>
                    <a:pt x="10648" y="9884"/>
                    <a:pt x="10636" y="9882"/>
                    <a:pt x="10625" y="9880"/>
                  </a:cubicBezTo>
                  <a:cubicBezTo>
                    <a:pt x="10509" y="9861"/>
                    <a:pt x="10393" y="9839"/>
                    <a:pt x="10277" y="9819"/>
                  </a:cubicBezTo>
                  <a:cubicBezTo>
                    <a:pt x="10274" y="9818"/>
                    <a:pt x="10271" y="9818"/>
                    <a:pt x="10266" y="9816"/>
                  </a:cubicBezTo>
                  <a:cubicBezTo>
                    <a:pt x="10108" y="9788"/>
                    <a:pt x="9949" y="9760"/>
                    <a:pt x="9790" y="9731"/>
                  </a:cubicBezTo>
                  <a:cubicBezTo>
                    <a:pt x="9766" y="9726"/>
                    <a:pt x="9741" y="9723"/>
                    <a:pt x="9716" y="9718"/>
                  </a:cubicBezTo>
                  <a:cubicBezTo>
                    <a:pt x="9681" y="9718"/>
                    <a:pt x="9648" y="9717"/>
                    <a:pt x="9613" y="9715"/>
                  </a:cubicBezTo>
                  <a:cubicBezTo>
                    <a:pt x="9610" y="9715"/>
                    <a:pt x="9605" y="9713"/>
                    <a:pt x="9602" y="9712"/>
                  </a:cubicBezTo>
                  <a:cubicBezTo>
                    <a:pt x="9593" y="9708"/>
                    <a:pt x="9583" y="9705"/>
                    <a:pt x="9575" y="9702"/>
                  </a:cubicBezTo>
                  <a:lnTo>
                    <a:pt x="9537" y="9702"/>
                  </a:lnTo>
                  <a:cubicBezTo>
                    <a:pt x="9529" y="9700"/>
                    <a:pt x="9521" y="9698"/>
                    <a:pt x="9512" y="9698"/>
                  </a:cubicBezTo>
                  <a:cubicBezTo>
                    <a:pt x="9502" y="9700"/>
                    <a:pt x="9494" y="9702"/>
                    <a:pt x="9486" y="9703"/>
                  </a:cubicBezTo>
                  <a:cubicBezTo>
                    <a:pt x="9477" y="9693"/>
                    <a:pt x="9468" y="9685"/>
                    <a:pt x="9458" y="9677"/>
                  </a:cubicBezTo>
                  <a:cubicBezTo>
                    <a:pt x="9438" y="9675"/>
                    <a:pt x="9420" y="9675"/>
                    <a:pt x="9400" y="9675"/>
                  </a:cubicBezTo>
                  <a:cubicBezTo>
                    <a:pt x="9390" y="9672"/>
                    <a:pt x="9380" y="9667"/>
                    <a:pt x="9372" y="9664"/>
                  </a:cubicBezTo>
                  <a:lnTo>
                    <a:pt x="9348" y="9662"/>
                  </a:lnTo>
                  <a:lnTo>
                    <a:pt x="9333" y="9655"/>
                  </a:lnTo>
                  <a:cubicBezTo>
                    <a:pt x="9193" y="9624"/>
                    <a:pt x="9052" y="9592"/>
                    <a:pt x="8910" y="9566"/>
                  </a:cubicBezTo>
                  <a:cubicBezTo>
                    <a:pt x="8860" y="9556"/>
                    <a:pt x="8809" y="9564"/>
                    <a:pt x="8759" y="9554"/>
                  </a:cubicBezTo>
                  <a:cubicBezTo>
                    <a:pt x="8643" y="9534"/>
                    <a:pt x="8527" y="9508"/>
                    <a:pt x="8411" y="9483"/>
                  </a:cubicBezTo>
                  <a:cubicBezTo>
                    <a:pt x="8395" y="9472"/>
                    <a:pt x="8378" y="9460"/>
                    <a:pt x="8362" y="9450"/>
                  </a:cubicBezTo>
                  <a:cubicBezTo>
                    <a:pt x="8362" y="9453"/>
                    <a:pt x="8362" y="9457"/>
                    <a:pt x="8360" y="9460"/>
                  </a:cubicBezTo>
                  <a:cubicBezTo>
                    <a:pt x="8350" y="9460"/>
                    <a:pt x="8340" y="9460"/>
                    <a:pt x="8330" y="9462"/>
                  </a:cubicBezTo>
                  <a:cubicBezTo>
                    <a:pt x="8310" y="9458"/>
                    <a:pt x="8290" y="9457"/>
                    <a:pt x="8270" y="9455"/>
                  </a:cubicBezTo>
                  <a:cubicBezTo>
                    <a:pt x="8265" y="9452"/>
                    <a:pt x="8261" y="9450"/>
                    <a:pt x="8257" y="9447"/>
                  </a:cubicBezTo>
                  <a:cubicBezTo>
                    <a:pt x="8216" y="9435"/>
                    <a:pt x="8176" y="9419"/>
                    <a:pt x="8133" y="9410"/>
                  </a:cubicBezTo>
                  <a:cubicBezTo>
                    <a:pt x="8090" y="9402"/>
                    <a:pt x="8044" y="9405"/>
                    <a:pt x="8001" y="9397"/>
                  </a:cubicBezTo>
                  <a:cubicBezTo>
                    <a:pt x="7866" y="9369"/>
                    <a:pt x="7734" y="9334"/>
                    <a:pt x="7602" y="9306"/>
                  </a:cubicBezTo>
                  <a:cubicBezTo>
                    <a:pt x="7515" y="9289"/>
                    <a:pt x="7429" y="9279"/>
                    <a:pt x="7343" y="9266"/>
                  </a:cubicBezTo>
                  <a:cubicBezTo>
                    <a:pt x="7269" y="9253"/>
                    <a:pt x="7194" y="9240"/>
                    <a:pt x="7121" y="9228"/>
                  </a:cubicBezTo>
                  <a:cubicBezTo>
                    <a:pt x="7113" y="9223"/>
                    <a:pt x="7105" y="9220"/>
                    <a:pt x="7097" y="9215"/>
                  </a:cubicBezTo>
                  <a:cubicBezTo>
                    <a:pt x="7087" y="9215"/>
                    <a:pt x="7078" y="9213"/>
                    <a:pt x="7070" y="9213"/>
                  </a:cubicBezTo>
                  <a:cubicBezTo>
                    <a:pt x="7062" y="9208"/>
                    <a:pt x="7054" y="9203"/>
                    <a:pt x="7047" y="9200"/>
                  </a:cubicBezTo>
                  <a:cubicBezTo>
                    <a:pt x="7032" y="9200"/>
                    <a:pt x="7019" y="9202"/>
                    <a:pt x="7006" y="9203"/>
                  </a:cubicBezTo>
                  <a:cubicBezTo>
                    <a:pt x="6996" y="9195"/>
                    <a:pt x="6986" y="9188"/>
                    <a:pt x="6976" y="9182"/>
                  </a:cubicBezTo>
                  <a:cubicBezTo>
                    <a:pt x="6964" y="9180"/>
                    <a:pt x="6953" y="9178"/>
                    <a:pt x="6941" y="9178"/>
                  </a:cubicBezTo>
                  <a:lnTo>
                    <a:pt x="6916" y="9178"/>
                  </a:lnTo>
                  <a:cubicBezTo>
                    <a:pt x="6886" y="9162"/>
                    <a:pt x="6856" y="9145"/>
                    <a:pt x="6825" y="9129"/>
                  </a:cubicBezTo>
                  <a:lnTo>
                    <a:pt x="6737" y="9129"/>
                  </a:lnTo>
                  <a:lnTo>
                    <a:pt x="6633" y="9106"/>
                  </a:lnTo>
                  <a:cubicBezTo>
                    <a:pt x="6595" y="9099"/>
                    <a:pt x="6557" y="9091"/>
                    <a:pt x="6519" y="9084"/>
                  </a:cubicBezTo>
                  <a:lnTo>
                    <a:pt x="6504" y="9077"/>
                  </a:lnTo>
                  <a:cubicBezTo>
                    <a:pt x="6487" y="9064"/>
                    <a:pt x="6471" y="9053"/>
                    <a:pt x="6453" y="9039"/>
                  </a:cubicBezTo>
                  <a:cubicBezTo>
                    <a:pt x="6449" y="9039"/>
                    <a:pt x="6446" y="9039"/>
                    <a:pt x="6443" y="9038"/>
                  </a:cubicBezTo>
                  <a:lnTo>
                    <a:pt x="6290" y="9038"/>
                  </a:lnTo>
                  <a:cubicBezTo>
                    <a:pt x="6280" y="9034"/>
                    <a:pt x="6272" y="9031"/>
                    <a:pt x="6262" y="9026"/>
                  </a:cubicBezTo>
                  <a:lnTo>
                    <a:pt x="6239" y="9026"/>
                  </a:lnTo>
                  <a:cubicBezTo>
                    <a:pt x="6229" y="9021"/>
                    <a:pt x="6221" y="9016"/>
                    <a:pt x="6212" y="9011"/>
                  </a:cubicBezTo>
                  <a:cubicBezTo>
                    <a:pt x="6166" y="9000"/>
                    <a:pt x="6120" y="8988"/>
                    <a:pt x="6072" y="8976"/>
                  </a:cubicBezTo>
                  <a:cubicBezTo>
                    <a:pt x="6047" y="8972"/>
                    <a:pt x="6020" y="8967"/>
                    <a:pt x="5996" y="8960"/>
                  </a:cubicBezTo>
                  <a:cubicBezTo>
                    <a:pt x="5954" y="8950"/>
                    <a:pt x="5914" y="8940"/>
                    <a:pt x="5873" y="8930"/>
                  </a:cubicBezTo>
                  <a:cubicBezTo>
                    <a:pt x="5799" y="8912"/>
                    <a:pt x="5724" y="8894"/>
                    <a:pt x="5649" y="8875"/>
                  </a:cubicBezTo>
                  <a:cubicBezTo>
                    <a:pt x="5636" y="8872"/>
                    <a:pt x="5623" y="8867"/>
                    <a:pt x="5610" y="8864"/>
                  </a:cubicBezTo>
                  <a:cubicBezTo>
                    <a:pt x="5431" y="8816"/>
                    <a:pt x="5252" y="8770"/>
                    <a:pt x="5073" y="8723"/>
                  </a:cubicBezTo>
                  <a:lnTo>
                    <a:pt x="4972" y="8705"/>
                  </a:lnTo>
                  <a:cubicBezTo>
                    <a:pt x="4943" y="8693"/>
                    <a:pt x="4913" y="8682"/>
                    <a:pt x="4883" y="8672"/>
                  </a:cubicBezTo>
                  <a:cubicBezTo>
                    <a:pt x="4842" y="8655"/>
                    <a:pt x="4802" y="8639"/>
                    <a:pt x="4760" y="8622"/>
                  </a:cubicBezTo>
                  <a:cubicBezTo>
                    <a:pt x="4759" y="8622"/>
                    <a:pt x="4757" y="8620"/>
                    <a:pt x="4755" y="8619"/>
                  </a:cubicBezTo>
                  <a:cubicBezTo>
                    <a:pt x="4709" y="8614"/>
                    <a:pt x="4661" y="8609"/>
                    <a:pt x="4615" y="8604"/>
                  </a:cubicBezTo>
                  <a:cubicBezTo>
                    <a:pt x="4593" y="8597"/>
                    <a:pt x="4572" y="8589"/>
                    <a:pt x="4548" y="8582"/>
                  </a:cubicBezTo>
                  <a:lnTo>
                    <a:pt x="4436" y="8553"/>
                  </a:lnTo>
                  <a:cubicBezTo>
                    <a:pt x="4401" y="8541"/>
                    <a:pt x="4368" y="8528"/>
                    <a:pt x="4333" y="8516"/>
                  </a:cubicBezTo>
                  <a:cubicBezTo>
                    <a:pt x="4317" y="8513"/>
                    <a:pt x="4298" y="8508"/>
                    <a:pt x="4282" y="8503"/>
                  </a:cubicBezTo>
                  <a:cubicBezTo>
                    <a:pt x="4247" y="8493"/>
                    <a:pt x="4214" y="8485"/>
                    <a:pt x="4179" y="8475"/>
                  </a:cubicBezTo>
                  <a:lnTo>
                    <a:pt x="4128" y="8455"/>
                  </a:lnTo>
                  <a:cubicBezTo>
                    <a:pt x="4098" y="8438"/>
                    <a:pt x="4068" y="8420"/>
                    <a:pt x="4039" y="8404"/>
                  </a:cubicBezTo>
                  <a:cubicBezTo>
                    <a:pt x="3995" y="8400"/>
                    <a:pt x="3952" y="8395"/>
                    <a:pt x="3909" y="8392"/>
                  </a:cubicBezTo>
                  <a:cubicBezTo>
                    <a:pt x="3898" y="8387"/>
                    <a:pt x="3885" y="8382"/>
                    <a:pt x="3871" y="8377"/>
                  </a:cubicBezTo>
                  <a:cubicBezTo>
                    <a:pt x="3843" y="8367"/>
                    <a:pt x="3813" y="8359"/>
                    <a:pt x="3784" y="8349"/>
                  </a:cubicBezTo>
                  <a:cubicBezTo>
                    <a:pt x="3757" y="8341"/>
                    <a:pt x="3732" y="8332"/>
                    <a:pt x="3707" y="8324"/>
                  </a:cubicBezTo>
                  <a:cubicBezTo>
                    <a:pt x="3638" y="8299"/>
                    <a:pt x="3570" y="8276"/>
                    <a:pt x="3500" y="8251"/>
                  </a:cubicBezTo>
                  <a:cubicBezTo>
                    <a:pt x="3416" y="8225"/>
                    <a:pt x="3332" y="8198"/>
                    <a:pt x="3245" y="8172"/>
                  </a:cubicBezTo>
                  <a:lnTo>
                    <a:pt x="3194" y="8149"/>
                  </a:lnTo>
                  <a:cubicBezTo>
                    <a:pt x="3181" y="8137"/>
                    <a:pt x="3168" y="8124"/>
                    <a:pt x="3156" y="8111"/>
                  </a:cubicBezTo>
                  <a:cubicBezTo>
                    <a:pt x="3113" y="8106"/>
                    <a:pt x="3072" y="8099"/>
                    <a:pt x="3029" y="8094"/>
                  </a:cubicBezTo>
                  <a:cubicBezTo>
                    <a:pt x="2979" y="8072"/>
                    <a:pt x="2928" y="8051"/>
                    <a:pt x="2876" y="8029"/>
                  </a:cubicBezTo>
                  <a:cubicBezTo>
                    <a:pt x="2841" y="8018"/>
                    <a:pt x="2808" y="8005"/>
                    <a:pt x="2774" y="7991"/>
                  </a:cubicBezTo>
                  <a:cubicBezTo>
                    <a:pt x="2739" y="7976"/>
                    <a:pt x="2706" y="7960"/>
                    <a:pt x="2671" y="7945"/>
                  </a:cubicBezTo>
                  <a:cubicBezTo>
                    <a:pt x="2663" y="7940"/>
                    <a:pt x="2654" y="7937"/>
                    <a:pt x="2646" y="7932"/>
                  </a:cubicBezTo>
                  <a:cubicBezTo>
                    <a:pt x="2633" y="7928"/>
                    <a:pt x="2620" y="7923"/>
                    <a:pt x="2606" y="7918"/>
                  </a:cubicBezTo>
                  <a:cubicBezTo>
                    <a:pt x="2590" y="7914"/>
                    <a:pt x="2573" y="7909"/>
                    <a:pt x="2557" y="7904"/>
                  </a:cubicBezTo>
                  <a:cubicBezTo>
                    <a:pt x="2519" y="7887"/>
                    <a:pt x="2479" y="7869"/>
                    <a:pt x="2441" y="7852"/>
                  </a:cubicBezTo>
                  <a:cubicBezTo>
                    <a:pt x="2335" y="7806"/>
                    <a:pt x="2227" y="7758"/>
                    <a:pt x="2121" y="7712"/>
                  </a:cubicBezTo>
                  <a:cubicBezTo>
                    <a:pt x="2105" y="7703"/>
                    <a:pt x="2086" y="7695"/>
                    <a:pt x="2070" y="7687"/>
                  </a:cubicBezTo>
                  <a:cubicBezTo>
                    <a:pt x="2000" y="7645"/>
                    <a:pt x="1932" y="7604"/>
                    <a:pt x="1861" y="7566"/>
                  </a:cubicBezTo>
                  <a:cubicBezTo>
                    <a:pt x="1787" y="7528"/>
                    <a:pt x="1709" y="7495"/>
                    <a:pt x="1634" y="7457"/>
                  </a:cubicBezTo>
                  <a:cubicBezTo>
                    <a:pt x="1611" y="7445"/>
                    <a:pt x="1591" y="7428"/>
                    <a:pt x="1572" y="7415"/>
                  </a:cubicBezTo>
                  <a:cubicBezTo>
                    <a:pt x="1492" y="7361"/>
                    <a:pt x="1411" y="7308"/>
                    <a:pt x="1335" y="7250"/>
                  </a:cubicBezTo>
                  <a:cubicBezTo>
                    <a:pt x="1184" y="7134"/>
                    <a:pt x="1035" y="7014"/>
                    <a:pt x="919" y="6861"/>
                  </a:cubicBezTo>
                  <a:lnTo>
                    <a:pt x="884" y="6832"/>
                  </a:lnTo>
                  <a:cubicBezTo>
                    <a:pt x="879" y="6819"/>
                    <a:pt x="874" y="6808"/>
                    <a:pt x="869" y="6794"/>
                  </a:cubicBezTo>
                  <a:cubicBezTo>
                    <a:pt x="865" y="6779"/>
                    <a:pt x="858" y="6763"/>
                    <a:pt x="853" y="6746"/>
                  </a:cubicBezTo>
                  <a:lnTo>
                    <a:pt x="851" y="6746"/>
                  </a:lnTo>
                  <a:lnTo>
                    <a:pt x="821" y="6741"/>
                  </a:lnTo>
                  <a:cubicBezTo>
                    <a:pt x="815" y="6735"/>
                    <a:pt x="810" y="6726"/>
                    <a:pt x="805" y="6718"/>
                  </a:cubicBezTo>
                  <a:cubicBezTo>
                    <a:pt x="800" y="6707"/>
                    <a:pt x="797" y="6693"/>
                    <a:pt x="792" y="6682"/>
                  </a:cubicBezTo>
                  <a:cubicBezTo>
                    <a:pt x="777" y="6662"/>
                    <a:pt x="760" y="6642"/>
                    <a:pt x="745" y="6622"/>
                  </a:cubicBezTo>
                  <a:cubicBezTo>
                    <a:pt x="742" y="6607"/>
                    <a:pt x="739" y="6592"/>
                    <a:pt x="735" y="6579"/>
                  </a:cubicBezTo>
                  <a:cubicBezTo>
                    <a:pt x="737" y="6566"/>
                    <a:pt x="737" y="6554"/>
                    <a:pt x="737" y="6541"/>
                  </a:cubicBezTo>
                  <a:cubicBezTo>
                    <a:pt x="734" y="6528"/>
                    <a:pt x="730" y="6514"/>
                    <a:pt x="727" y="6503"/>
                  </a:cubicBezTo>
                  <a:cubicBezTo>
                    <a:pt x="725" y="6485"/>
                    <a:pt x="722" y="6468"/>
                    <a:pt x="720" y="6452"/>
                  </a:cubicBezTo>
                  <a:lnTo>
                    <a:pt x="720" y="6362"/>
                  </a:lnTo>
                  <a:lnTo>
                    <a:pt x="727" y="6336"/>
                  </a:lnTo>
                  <a:cubicBezTo>
                    <a:pt x="737" y="6298"/>
                    <a:pt x="745" y="6259"/>
                    <a:pt x="755" y="6221"/>
                  </a:cubicBezTo>
                  <a:lnTo>
                    <a:pt x="846" y="5968"/>
                  </a:lnTo>
                  <a:lnTo>
                    <a:pt x="908" y="5877"/>
                  </a:lnTo>
                  <a:cubicBezTo>
                    <a:pt x="916" y="5864"/>
                    <a:pt x="924" y="5851"/>
                    <a:pt x="931" y="5839"/>
                  </a:cubicBezTo>
                  <a:cubicBezTo>
                    <a:pt x="949" y="5814"/>
                    <a:pt x="967" y="5788"/>
                    <a:pt x="984" y="5763"/>
                  </a:cubicBezTo>
                  <a:cubicBezTo>
                    <a:pt x="1043" y="5710"/>
                    <a:pt x="1103" y="5655"/>
                    <a:pt x="1163" y="5601"/>
                  </a:cubicBezTo>
                  <a:cubicBezTo>
                    <a:pt x="1171" y="5596"/>
                    <a:pt x="1179" y="5589"/>
                    <a:pt x="1187" y="5584"/>
                  </a:cubicBezTo>
                  <a:cubicBezTo>
                    <a:pt x="1351" y="5460"/>
                    <a:pt x="1517" y="5334"/>
                    <a:pt x="1681" y="5210"/>
                  </a:cubicBezTo>
                  <a:cubicBezTo>
                    <a:pt x="1691" y="5203"/>
                    <a:pt x="1701" y="5195"/>
                    <a:pt x="1709" y="5188"/>
                  </a:cubicBezTo>
                  <a:cubicBezTo>
                    <a:pt x="1825" y="5110"/>
                    <a:pt x="1939" y="5031"/>
                    <a:pt x="2055" y="4956"/>
                  </a:cubicBezTo>
                  <a:cubicBezTo>
                    <a:pt x="2126" y="4910"/>
                    <a:pt x="2202" y="4872"/>
                    <a:pt x="2275" y="4832"/>
                  </a:cubicBezTo>
                  <a:cubicBezTo>
                    <a:pt x="2283" y="4827"/>
                    <a:pt x="2292" y="4822"/>
                    <a:pt x="2300" y="4817"/>
                  </a:cubicBezTo>
                  <a:cubicBezTo>
                    <a:pt x="2317" y="4809"/>
                    <a:pt x="2335" y="4801"/>
                    <a:pt x="2351" y="4793"/>
                  </a:cubicBezTo>
                  <a:cubicBezTo>
                    <a:pt x="2386" y="4773"/>
                    <a:pt x="2421" y="4751"/>
                    <a:pt x="2454" y="4731"/>
                  </a:cubicBezTo>
                  <a:cubicBezTo>
                    <a:pt x="2457" y="4728"/>
                    <a:pt x="2462" y="4726"/>
                    <a:pt x="2466" y="4726"/>
                  </a:cubicBezTo>
                  <a:cubicBezTo>
                    <a:pt x="2563" y="4672"/>
                    <a:pt x="2663" y="4617"/>
                    <a:pt x="2760" y="4561"/>
                  </a:cubicBezTo>
                  <a:cubicBezTo>
                    <a:pt x="2777" y="4554"/>
                    <a:pt x="2793" y="4546"/>
                    <a:pt x="2810" y="4538"/>
                  </a:cubicBezTo>
                  <a:cubicBezTo>
                    <a:pt x="2841" y="4521"/>
                    <a:pt x="2871" y="4504"/>
                    <a:pt x="2903" y="4488"/>
                  </a:cubicBezTo>
                  <a:cubicBezTo>
                    <a:pt x="2904" y="4487"/>
                    <a:pt x="2906" y="4486"/>
                    <a:pt x="2908" y="4486"/>
                  </a:cubicBezTo>
                  <a:cubicBezTo>
                    <a:pt x="2909" y="4486"/>
                    <a:pt x="2910" y="4486"/>
                    <a:pt x="2911" y="4486"/>
                  </a:cubicBezTo>
                  <a:cubicBezTo>
                    <a:pt x="2942" y="4468"/>
                    <a:pt x="2972" y="4451"/>
                    <a:pt x="3004" y="4435"/>
                  </a:cubicBezTo>
                  <a:cubicBezTo>
                    <a:pt x="3012" y="4430"/>
                    <a:pt x="3020" y="4425"/>
                    <a:pt x="3029" y="4422"/>
                  </a:cubicBezTo>
                  <a:cubicBezTo>
                    <a:pt x="3055" y="4408"/>
                    <a:pt x="3080" y="4397"/>
                    <a:pt x="3106" y="4384"/>
                  </a:cubicBezTo>
                  <a:cubicBezTo>
                    <a:pt x="3144" y="4367"/>
                    <a:pt x="3181" y="4350"/>
                    <a:pt x="3219" y="4334"/>
                  </a:cubicBezTo>
                  <a:lnTo>
                    <a:pt x="3285" y="4296"/>
                  </a:lnTo>
                  <a:cubicBezTo>
                    <a:pt x="3297" y="4291"/>
                    <a:pt x="3308" y="4286"/>
                    <a:pt x="3320" y="4283"/>
                  </a:cubicBezTo>
                  <a:cubicBezTo>
                    <a:pt x="3428" y="4231"/>
                    <a:pt x="3537" y="4182"/>
                    <a:pt x="3644" y="4132"/>
                  </a:cubicBezTo>
                  <a:cubicBezTo>
                    <a:pt x="3664" y="4122"/>
                    <a:pt x="3686" y="4112"/>
                    <a:pt x="3707" y="4104"/>
                  </a:cubicBezTo>
                  <a:cubicBezTo>
                    <a:pt x="3729" y="4092"/>
                    <a:pt x="3750" y="4081"/>
                    <a:pt x="3772" y="4071"/>
                  </a:cubicBezTo>
                  <a:cubicBezTo>
                    <a:pt x="3779" y="4067"/>
                    <a:pt x="3787" y="4066"/>
                    <a:pt x="3793" y="4064"/>
                  </a:cubicBezTo>
                  <a:cubicBezTo>
                    <a:pt x="3820" y="4051"/>
                    <a:pt x="3846" y="4038"/>
                    <a:pt x="3873" y="4024"/>
                  </a:cubicBezTo>
                  <a:cubicBezTo>
                    <a:pt x="3881" y="4021"/>
                    <a:pt x="3889" y="4018"/>
                    <a:pt x="3898" y="4014"/>
                  </a:cubicBezTo>
                  <a:cubicBezTo>
                    <a:pt x="3966" y="3985"/>
                    <a:pt x="4035" y="3956"/>
                    <a:pt x="4105" y="3927"/>
                  </a:cubicBezTo>
                  <a:cubicBezTo>
                    <a:pt x="4106" y="3925"/>
                    <a:pt x="4110" y="3925"/>
                    <a:pt x="4113" y="3925"/>
                  </a:cubicBezTo>
                  <a:cubicBezTo>
                    <a:pt x="4153" y="3907"/>
                    <a:pt x="4192" y="3890"/>
                    <a:pt x="4231" y="3872"/>
                  </a:cubicBezTo>
                  <a:cubicBezTo>
                    <a:pt x="4239" y="3869"/>
                    <a:pt x="4249" y="3865"/>
                    <a:pt x="4257" y="3862"/>
                  </a:cubicBezTo>
                  <a:cubicBezTo>
                    <a:pt x="4290" y="3849"/>
                    <a:pt x="4325" y="3834"/>
                    <a:pt x="4358" y="3821"/>
                  </a:cubicBezTo>
                  <a:cubicBezTo>
                    <a:pt x="4380" y="3812"/>
                    <a:pt x="4401" y="3804"/>
                    <a:pt x="4423" y="3796"/>
                  </a:cubicBezTo>
                  <a:cubicBezTo>
                    <a:pt x="4486" y="3769"/>
                    <a:pt x="4550" y="3744"/>
                    <a:pt x="4615" y="3718"/>
                  </a:cubicBezTo>
                  <a:cubicBezTo>
                    <a:pt x="4648" y="3706"/>
                    <a:pt x="4683" y="3695"/>
                    <a:pt x="4717" y="3683"/>
                  </a:cubicBezTo>
                  <a:cubicBezTo>
                    <a:pt x="4726" y="3680"/>
                    <a:pt x="4736" y="3677"/>
                    <a:pt x="4744" y="3673"/>
                  </a:cubicBezTo>
                  <a:cubicBezTo>
                    <a:pt x="4760" y="3667"/>
                    <a:pt x="4775" y="3660"/>
                    <a:pt x="4792" y="3653"/>
                  </a:cubicBezTo>
                  <a:cubicBezTo>
                    <a:pt x="4813" y="3642"/>
                    <a:pt x="4837" y="3630"/>
                    <a:pt x="4858" y="3619"/>
                  </a:cubicBezTo>
                  <a:cubicBezTo>
                    <a:pt x="4866" y="3615"/>
                    <a:pt x="4876" y="3612"/>
                    <a:pt x="4885" y="3607"/>
                  </a:cubicBezTo>
                  <a:cubicBezTo>
                    <a:pt x="4888" y="3605"/>
                    <a:pt x="4891" y="3604"/>
                    <a:pt x="4894" y="3602"/>
                  </a:cubicBezTo>
                  <a:lnTo>
                    <a:pt x="4934" y="3594"/>
                  </a:lnTo>
                  <a:cubicBezTo>
                    <a:pt x="4956" y="3586"/>
                    <a:pt x="4977" y="3577"/>
                    <a:pt x="4999" y="3569"/>
                  </a:cubicBezTo>
                  <a:cubicBezTo>
                    <a:pt x="5012" y="3566"/>
                    <a:pt x="5024" y="3561"/>
                    <a:pt x="5037" y="3556"/>
                  </a:cubicBezTo>
                  <a:cubicBezTo>
                    <a:pt x="5072" y="3539"/>
                    <a:pt x="5106" y="3524"/>
                    <a:pt x="5140" y="3508"/>
                  </a:cubicBezTo>
                  <a:cubicBezTo>
                    <a:pt x="5145" y="3508"/>
                    <a:pt x="5149" y="3508"/>
                    <a:pt x="5153" y="3509"/>
                  </a:cubicBezTo>
                  <a:cubicBezTo>
                    <a:pt x="5161" y="3508"/>
                    <a:pt x="5169" y="3506"/>
                    <a:pt x="5176" y="3506"/>
                  </a:cubicBezTo>
                  <a:cubicBezTo>
                    <a:pt x="5178" y="3501"/>
                    <a:pt x="5179" y="3498"/>
                    <a:pt x="5181" y="3494"/>
                  </a:cubicBezTo>
                  <a:cubicBezTo>
                    <a:pt x="5184" y="3494"/>
                    <a:pt x="5188" y="3496"/>
                    <a:pt x="5189" y="3498"/>
                  </a:cubicBezTo>
                  <a:cubicBezTo>
                    <a:pt x="5199" y="3496"/>
                    <a:pt x="5207" y="3494"/>
                    <a:pt x="5216" y="3493"/>
                  </a:cubicBezTo>
                  <a:cubicBezTo>
                    <a:pt x="5217" y="3490"/>
                    <a:pt x="5217" y="3486"/>
                    <a:pt x="5217" y="3483"/>
                  </a:cubicBezTo>
                  <a:lnTo>
                    <a:pt x="5242" y="3483"/>
                  </a:lnTo>
                  <a:cubicBezTo>
                    <a:pt x="5280" y="3468"/>
                    <a:pt x="5318" y="3455"/>
                    <a:pt x="5356" y="3440"/>
                  </a:cubicBezTo>
                  <a:cubicBezTo>
                    <a:pt x="5373" y="3433"/>
                    <a:pt x="5391" y="3425"/>
                    <a:pt x="5408" y="3418"/>
                  </a:cubicBezTo>
                  <a:cubicBezTo>
                    <a:pt x="5438" y="3408"/>
                    <a:pt x="5467" y="3398"/>
                    <a:pt x="5497" y="3389"/>
                  </a:cubicBezTo>
                  <a:cubicBezTo>
                    <a:pt x="5560" y="3365"/>
                    <a:pt x="5625" y="3342"/>
                    <a:pt x="5689" y="3317"/>
                  </a:cubicBezTo>
                  <a:cubicBezTo>
                    <a:pt x="5711" y="3312"/>
                    <a:pt x="5731" y="3306"/>
                    <a:pt x="5752" y="3299"/>
                  </a:cubicBezTo>
                  <a:lnTo>
                    <a:pt x="5780" y="3278"/>
                  </a:lnTo>
                  <a:cubicBezTo>
                    <a:pt x="5797" y="3276"/>
                    <a:pt x="5812" y="3273"/>
                    <a:pt x="5828" y="3271"/>
                  </a:cubicBezTo>
                  <a:cubicBezTo>
                    <a:pt x="5842" y="3264"/>
                    <a:pt x="5855" y="3259"/>
                    <a:pt x="5868" y="3254"/>
                  </a:cubicBezTo>
                  <a:cubicBezTo>
                    <a:pt x="5890" y="3249"/>
                    <a:pt x="5911" y="3243"/>
                    <a:pt x="5933" y="3238"/>
                  </a:cubicBezTo>
                  <a:cubicBezTo>
                    <a:pt x="5954" y="3230"/>
                    <a:pt x="5976" y="3221"/>
                    <a:pt x="5996" y="3213"/>
                  </a:cubicBezTo>
                  <a:lnTo>
                    <a:pt x="6044" y="3198"/>
                  </a:lnTo>
                  <a:cubicBezTo>
                    <a:pt x="6075" y="3187"/>
                    <a:pt x="6106" y="3175"/>
                    <a:pt x="6136" y="3163"/>
                  </a:cubicBezTo>
                  <a:cubicBezTo>
                    <a:pt x="6156" y="3157"/>
                    <a:pt x="6176" y="3152"/>
                    <a:pt x="6196" y="3147"/>
                  </a:cubicBezTo>
                  <a:cubicBezTo>
                    <a:pt x="6231" y="3132"/>
                    <a:pt x="6267" y="3119"/>
                    <a:pt x="6303" y="3104"/>
                  </a:cubicBezTo>
                  <a:cubicBezTo>
                    <a:pt x="6308" y="3102"/>
                    <a:pt x="6313" y="3100"/>
                    <a:pt x="6318" y="3099"/>
                  </a:cubicBezTo>
                  <a:cubicBezTo>
                    <a:pt x="6325" y="3097"/>
                    <a:pt x="6333" y="3094"/>
                    <a:pt x="6340" y="3092"/>
                  </a:cubicBezTo>
                  <a:lnTo>
                    <a:pt x="6378" y="3082"/>
                  </a:lnTo>
                  <a:cubicBezTo>
                    <a:pt x="6400" y="3076"/>
                    <a:pt x="6423" y="3067"/>
                    <a:pt x="6444" y="3061"/>
                  </a:cubicBezTo>
                  <a:cubicBezTo>
                    <a:pt x="6474" y="3051"/>
                    <a:pt x="6504" y="3042"/>
                    <a:pt x="6534" y="3033"/>
                  </a:cubicBezTo>
                  <a:lnTo>
                    <a:pt x="6573" y="3011"/>
                  </a:lnTo>
                  <a:lnTo>
                    <a:pt x="6610" y="3008"/>
                  </a:lnTo>
                  <a:cubicBezTo>
                    <a:pt x="6635" y="2999"/>
                    <a:pt x="6661" y="2991"/>
                    <a:pt x="6686" y="2983"/>
                  </a:cubicBezTo>
                  <a:cubicBezTo>
                    <a:pt x="6716" y="2973"/>
                    <a:pt x="6746" y="2963"/>
                    <a:pt x="6774" y="2953"/>
                  </a:cubicBezTo>
                  <a:cubicBezTo>
                    <a:pt x="6843" y="2933"/>
                    <a:pt x="6913" y="2915"/>
                    <a:pt x="6981" y="2895"/>
                  </a:cubicBezTo>
                  <a:cubicBezTo>
                    <a:pt x="6997" y="2890"/>
                    <a:pt x="7015" y="2885"/>
                    <a:pt x="7032" y="2880"/>
                  </a:cubicBezTo>
                  <a:cubicBezTo>
                    <a:pt x="7057" y="2870"/>
                    <a:pt x="7082" y="2860"/>
                    <a:pt x="7107" y="2850"/>
                  </a:cubicBezTo>
                  <a:cubicBezTo>
                    <a:pt x="7116" y="2849"/>
                    <a:pt x="7125" y="2845"/>
                    <a:pt x="7133" y="2842"/>
                  </a:cubicBezTo>
                  <a:lnTo>
                    <a:pt x="7145" y="2837"/>
                  </a:lnTo>
                  <a:cubicBezTo>
                    <a:pt x="7155" y="2836"/>
                    <a:pt x="7163" y="2834"/>
                    <a:pt x="7173" y="2832"/>
                  </a:cubicBezTo>
                  <a:cubicBezTo>
                    <a:pt x="7203" y="2822"/>
                    <a:pt x="7232" y="2814"/>
                    <a:pt x="7262" y="2804"/>
                  </a:cubicBezTo>
                  <a:cubicBezTo>
                    <a:pt x="7284" y="2796"/>
                    <a:pt x="7304" y="2789"/>
                    <a:pt x="7325" y="2783"/>
                  </a:cubicBezTo>
                  <a:cubicBezTo>
                    <a:pt x="7368" y="2771"/>
                    <a:pt x="7410" y="2759"/>
                    <a:pt x="7451" y="2748"/>
                  </a:cubicBezTo>
                  <a:lnTo>
                    <a:pt x="7517" y="2730"/>
                  </a:lnTo>
                  <a:cubicBezTo>
                    <a:pt x="7525" y="2728"/>
                    <a:pt x="7534" y="2726"/>
                    <a:pt x="7542" y="2725"/>
                  </a:cubicBezTo>
                  <a:lnTo>
                    <a:pt x="7658" y="2690"/>
                  </a:lnTo>
                  <a:cubicBezTo>
                    <a:pt x="7661" y="2688"/>
                    <a:pt x="7666" y="2685"/>
                    <a:pt x="7669" y="2683"/>
                  </a:cubicBezTo>
                  <a:cubicBezTo>
                    <a:pt x="7678" y="2682"/>
                    <a:pt x="7688" y="2680"/>
                    <a:pt x="7696" y="2678"/>
                  </a:cubicBezTo>
                  <a:lnTo>
                    <a:pt x="7799" y="2652"/>
                  </a:lnTo>
                  <a:cubicBezTo>
                    <a:pt x="7815" y="2647"/>
                    <a:pt x="7832" y="2642"/>
                    <a:pt x="7848" y="2637"/>
                  </a:cubicBezTo>
                  <a:cubicBezTo>
                    <a:pt x="7896" y="2625"/>
                    <a:pt x="7943" y="2612"/>
                    <a:pt x="7991" y="2599"/>
                  </a:cubicBezTo>
                  <a:cubicBezTo>
                    <a:pt x="8017" y="2592"/>
                    <a:pt x="8042" y="2586"/>
                    <a:pt x="8067" y="2577"/>
                  </a:cubicBezTo>
                  <a:cubicBezTo>
                    <a:pt x="8088" y="2572"/>
                    <a:pt x="8110" y="2567"/>
                    <a:pt x="8131" y="2562"/>
                  </a:cubicBezTo>
                  <a:lnTo>
                    <a:pt x="8247" y="2526"/>
                  </a:lnTo>
                  <a:cubicBezTo>
                    <a:pt x="8348" y="2501"/>
                    <a:pt x="8451" y="2475"/>
                    <a:pt x="8554" y="2448"/>
                  </a:cubicBezTo>
                  <a:lnTo>
                    <a:pt x="8630" y="2425"/>
                  </a:lnTo>
                  <a:cubicBezTo>
                    <a:pt x="8673" y="2415"/>
                    <a:pt x="8716" y="2405"/>
                    <a:pt x="8757" y="2395"/>
                  </a:cubicBezTo>
                  <a:cubicBezTo>
                    <a:pt x="8770" y="2392"/>
                    <a:pt x="8784" y="2388"/>
                    <a:pt x="8797" y="2385"/>
                  </a:cubicBezTo>
                  <a:cubicBezTo>
                    <a:pt x="8852" y="2372"/>
                    <a:pt x="8908" y="2359"/>
                    <a:pt x="8963" y="2345"/>
                  </a:cubicBezTo>
                  <a:cubicBezTo>
                    <a:pt x="8976" y="2342"/>
                    <a:pt x="8989" y="2337"/>
                    <a:pt x="9001" y="2334"/>
                  </a:cubicBezTo>
                  <a:cubicBezTo>
                    <a:pt x="9009" y="2332"/>
                    <a:pt x="9017" y="2331"/>
                    <a:pt x="9025" y="2327"/>
                  </a:cubicBezTo>
                  <a:cubicBezTo>
                    <a:pt x="9042" y="2324"/>
                    <a:pt x="9059" y="2321"/>
                    <a:pt x="9075" y="2316"/>
                  </a:cubicBezTo>
                  <a:cubicBezTo>
                    <a:pt x="9110" y="2307"/>
                    <a:pt x="9145" y="2299"/>
                    <a:pt x="9178" y="2291"/>
                  </a:cubicBezTo>
                  <a:cubicBezTo>
                    <a:pt x="9191" y="2287"/>
                    <a:pt x="9204" y="2284"/>
                    <a:pt x="9218" y="2281"/>
                  </a:cubicBezTo>
                  <a:cubicBezTo>
                    <a:pt x="9244" y="2274"/>
                    <a:pt x="9269" y="2266"/>
                    <a:pt x="9295" y="2259"/>
                  </a:cubicBezTo>
                  <a:cubicBezTo>
                    <a:pt x="9317" y="2254"/>
                    <a:pt x="9337" y="2249"/>
                    <a:pt x="9358" y="2243"/>
                  </a:cubicBezTo>
                  <a:cubicBezTo>
                    <a:pt x="9380" y="2236"/>
                    <a:pt x="9401" y="2230"/>
                    <a:pt x="9423" y="2223"/>
                  </a:cubicBezTo>
                  <a:cubicBezTo>
                    <a:pt x="9436" y="2221"/>
                    <a:pt x="9449" y="2220"/>
                    <a:pt x="9461" y="2220"/>
                  </a:cubicBezTo>
                  <a:lnTo>
                    <a:pt x="9588" y="2193"/>
                  </a:lnTo>
                  <a:cubicBezTo>
                    <a:pt x="9607" y="2188"/>
                    <a:pt x="9623" y="2185"/>
                    <a:pt x="9640" y="2180"/>
                  </a:cubicBezTo>
                  <a:cubicBezTo>
                    <a:pt x="9704" y="2163"/>
                    <a:pt x="9769" y="2148"/>
                    <a:pt x="9832" y="2132"/>
                  </a:cubicBezTo>
                  <a:cubicBezTo>
                    <a:pt x="9848" y="2130"/>
                    <a:pt x="9863" y="2129"/>
                    <a:pt x="9878" y="2127"/>
                  </a:cubicBezTo>
                  <a:lnTo>
                    <a:pt x="9895" y="2119"/>
                  </a:lnTo>
                  <a:cubicBezTo>
                    <a:pt x="9921" y="2114"/>
                    <a:pt x="9948" y="2109"/>
                    <a:pt x="9973" y="2104"/>
                  </a:cubicBezTo>
                  <a:cubicBezTo>
                    <a:pt x="9994" y="2099"/>
                    <a:pt x="10016" y="2095"/>
                    <a:pt x="10037" y="2090"/>
                  </a:cubicBezTo>
                  <a:cubicBezTo>
                    <a:pt x="10054" y="2085"/>
                    <a:pt x="10070" y="2082"/>
                    <a:pt x="10088" y="2079"/>
                  </a:cubicBezTo>
                  <a:cubicBezTo>
                    <a:pt x="10148" y="2066"/>
                    <a:pt x="10208" y="2052"/>
                    <a:pt x="10267" y="2039"/>
                  </a:cubicBezTo>
                  <a:cubicBezTo>
                    <a:pt x="10284" y="2036"/>
                    <a:pt x="10300" y="2031"/>
                    <a:pt x="10319" y="2028"/>
                  </a:cubicBezTo>
                  <a:lnTo>
                    <a:pt x="10511" y="1988"/>
                  </a:lnTo>
                  <a:cubicBezTo>
                    <a:pt x="10527" y="1985"/>
                    <a:pt x="10544" y="1981"/>
                    <a:pt x="10560" y="1978"/>
                  </a:cubicBezTo>
                  <a:cubicBezTo>
                    <a:pt x="10595" y="1971"/>
                    <a:pt x="10628" y="1965"/>
                    <a:pt x="10661" y="1958"/>
                  </a:cubicBezTo>
                  <a:cubicBezTo>
                    <a:pt x="10675" y="1955"/>
                    <a:pt x="10688" y="1951"/>
                    <a:pt x="10701" y="1950"/>
                  </a:cubicBezTo>
                  <a:lnTo>
                    <a:pt x="10752" y="1938"/>
                  </a:lnTo>
                  <a:cubicBezTo>
                    <a:pt x="10779" y="1933"/>
                    <a:pt x="10804" y="1927"/>
                    <a:pt x="10829" y="1922"/>
                  </a:cubicBezTo>
                  <a:cubicBezTo>
                    <a:pt x="10961" y="1897"/>
                    <a:pt x="11093" y="1872"/>
                    <a:pt x="11226" y="1847"/>
                  </a:cubicBezTo>
                  <a:cubicBezTo>
                    <a:pt x="11261" y="1839"/>
                    <a:pt x="11294" y="1831"/>
                    <a:pt x="11329" y="1824"/>
                  </a:cubicBezTo>
                  <a:cubicBezTo>
                    <a:pt x="11393" y="1811"/>
                    <a:pt x="11456" y="1797"/>
                    <a:pt x="11521" y="1786"/>
                  </a:cubicBezTo>
                  <a:cubicBezTo>
                    <a:pt x="11542" y="1781"/>
                    <a:pt x="11562" y="1776"/>
                    <a:pt x="11584" y="1771"/>
                  </a:cubicBezTo>
                  <a:cubicBezTo>
                    <a:pt x="11656" y="1759"/>
                    <a:pt x="11729" y="1746"/>
                    <a:pt x="11802" y="1734"/>
                  </a:cubicBezTo>
                  <a:cubicBezTo>
                    <a:pt x="11830" y="1728"/>
                    <a:pt x="11860" y="1723"/>
                    <a:pt x="11890" y="1718"/>
                  </a:cubicBezTo>
                  <a:cubicBezTo>
                    <a:pt x="11958" y="1706"/>
                    <a:pt x="12027" y="1693"/>
                    <a:pt x="12095" y="1682"/>
                  </a:cubicBezTo>
                  <a:cubicBezTo>
                    <a:pt x="12103" y="1680"/>
                    <a:pt x="12112" y="1678"/>
                    <a:pt x="12118" y="1677"/>
                  </a:cubicBezTo>
                  <a:cubicBezTo>
                    <a:pt x="12201" y="1662"/>
                    <a:pt x="12282" y="1647"/>
                    <a:pt x="12365" y="1632"/>
                  </a:cubicBezTo>
                  <a:cubicBezTo>
                    <a:pt x="12377" y="1629"/>
                    <a:pt x="12390" y="1625"/>
                    <a:pt x="12403" y="1622"/>
                  </a:cubicBezTo>
                  <a:cubicBezTo>
                    <a:pt x="12458" y="1617"/>
                    <a:pt x="12514" y="1612"/>
                    <a:pt x="12569" y="1609"/>
                  </a:cubicBezTo>
                  <a:close/>
                  <a:moveTo>
                    <a:pt x="25298" y="12235"/>
                  </a:moveTo>
                  <a:lnTo>
                    <a:pt x="25298" y="12235"/>
                  </a:lnTo>
                  <a:cubicBezTo>
                    <a:pt x="25289" y="12238"/>
                    <a:pt x="25281" y="12243"/>
                    <a:pt x="25281" y="12243"/>
                  </a:cubicBezTo>
                  <a:cubicBezTo>
                    <a:pt x="25284" y="12243"/>
                    <a:pt x="25286" y="12241"/>
                    <a:pt x="25288" y="12241"/>
                  </a:cubicBezTo>
                  <a:lnTo>
                    <a:pt x="25288" y="12241"/>
                  </a:lnTo>
                  <a:cubicBezTo>
                    <a:pt x="25284" y="12247"/>
                    <a:pt x="25281" y="12254"/>
                    <a:pt x="25277" y="12260"/>
                  </a:cubicBezTo>
                  <a:lnTo>
                    <a:pt x="25277" y="12260"/>
                  </a:lnTo>
                  <a:cubicBezTo>
                    <a:pt x="25280" y="12254"/>
                    <a:pt x="25281" y="12247"/>
                    <a:pt x="25281" y="12243"/>
                  </a:cubicBezTo>
                  <a:cubicBezTo>
                    <a:pt x="25286" y="12240"/>
                    <a:pt x="25291" y="12237"/>
                    <a:pt x="25298" y="12235"/>
                  </a:cubicBezTo>
                  <a:close/>
                  <a:moveTo>
                    <a:pt x="20393" y="1"/>
                  </a:moveTo>
                  <a:cubicBezTo>
                    <a:pt x="20390" y="3"/>
                    <a:pt x="20385" y="6"/>
                    <a:pt x="20382" y="8"/>
                  </a:cubicBezTo>
                  <a:cubicBezTo>
                    <a:pt x="20365" y="9"/>
                    <a:pt x="20347" y="11"/>
                    <a:pt x="20331" y="13"/>
                  </a:cubicBezTo>
                  <a:cubicBezTo>
                    <a:pt x="20253" y="13"/>
                    <a:pt x="20177" y="11"/>
                    <a:pt x="20099" y="11"/>
                  </a:cubicBezTo>
                  <a:cubicBezTo>
                    <a:pt x="20090" y="11"/>
                    <a:pt x="20082" y="13"/>
                    <a:pt x="20074" y="13"/>
                  </a:cubicBezTo>
                  <a:cubicBezTo>
                    <a:pt x="20041" y="13"/>
                    <a:pt x="20006" y="14"/>
                    <a:pt x="19973" y="14"/>
                  </a:cubicBezTo>
                  <a:cubicBezTo>
                    <a:pt x="19973" y="14"/>
                    <a:pt x="19973" y="14"/>
                    <a:pt x="19973" y="14"/>
                  </a:cubicBezTo>
                  <a:lnTo>
                    <a:pt x="19973" y="14"/>
                  </a:lnTo>
                  <a:cubicBezTo>
                    <a:pt x="19890" y="18"/>
                    <a:pt x="19809" y="21"/>
                    <a:pt x="19728" y="26"/>
                  </a:cubicBezTo>
                  <a:lnTo>
                    <a:pt x="19678" y="26"/>
                  </a:lnTo>
                  <a:cubicBezTo>
                    <a:pt x="19678" y="26"/>
                    <a:pt x="19678" y="26"/>
                    <a:pt x="19678" y="26"/>
                  </a:cubicBezTo>
                  <a:lnTo>
                    <a:pt x="19678" y="26"/>
                  </a:lnTo>
                  <a:cubicBezTo>
                    <a:pt x="19559" y="29"/>
                    <a:pt x="19440" y="32"/>
                    <a:pt x="19319" y="34"/>
                  </a:cubicBezTo>
                  <a:cubicBezTo>
                    <a:pt x="19256" y="39"/>
                    <a:pt x="19191" y="44"/>
                    <a:pt x="19127" y="47"/>
                  </a:cubicBezTo>
                  <a:cubicBezTo>
                    <a:pt x="19089" y="52"/>
                    <a:pt x="19051" y="57"/>
                    <a:pt x="19013" y="62"/>
                  </a:cubicBezTo>
                  <a:lnTo>
                    <a:pt x="18935" y="61"/>
                  </a:lnTo>
                  <a:cubicBezTo>
                    <a:pt x="18918" y="71"/>
                    <a:pt x="18902" y="79"/>
                    <a:pt x="18885" y="89"/>
                  </a:cubicBezTo>
                  <a:lnTo>
                    <a:pt x="18859" y="89"/>
                  </a:lnTo>
                  <a:cubicBezTo>
                    <a:pt x="18835" y="80"/>
                    <a:pt x="18811" y="62"/>
                    <a:pt x="18787" y="62"/>
                  </a:cubicBezTo>
                  <a:cubicBezTo>
                    <a:pt x="18652" y="66"/>
                    <a:pt x="18516" y="71"/>
                    <a:pt x="18380" y="79"/>
                  </a:cubicBezTo>
                  <a:cubicBezTo>
                    <a:pt x="18314" y="82"/>
                    <a:pt x="18248" y="97"/>
                    <a:pt x="18181" y="105"/>
                  </a:cubicBezTo>
                  <a:lnTo>
                    <a:pt x="17965" y="115"/>
                  </a:lnTo>
                  <a:cubicBezTo>
                    <a:pt x="17940" y="114"/>
                    <a:pt x="17916" y="111"/>
                    <a:pt x="17893" y="111"/>
                  </a:cubicBezTo>
                  <a:cubicBezTo>
                    <a:pt x="17888" y="111"/>
                    <a:pt x="17882" y="112"/>
                    <a:pt x="17877" y="112"/>
                  </a:cubicBezTo>
                  <a:cubicBezTo>
                    <a:pt x="17672" y="125"/>
                    <a:pt x="17466" y="138"/>
                    <a:pt x="17261" y="153"/>
                  </a:cubicBezTo>
                  <a:cubicBezTo>
                    <a:pt x="17234" y="157"/>
                    <a:pt x="17208" y="167"/>
                    <a:pt x="17183" y="172"/>
                  </a:cubicBezTo>
                  <a:cubicBezTo>
                    <a:pt x="17175" y="173"/>
                    <a:pt x="17167" y="176"/>
                    <a:pt x="17158" y="178"/>
                  </a:cubicBezTo>
                  <a:cubicBezTo>
                    <a:pt x="17152" y="181"/>
                    <a:pt x="17147" y="185"/>
                    <a:pt x="17142" y="188"/>
                  </a:cubicBezTo>
                  <a:lnTo>
                    <a:pt x="17044" y="186"/>
                  </a:lnTo>
                  <a:cubicBezTo>
                    <a:pt x="17031" y="186"/>
                    <a:pt x="17018" y="188"/>
                    <a:pt x="17004" y="188"/>
                  </a:cubicBezTo>
                  <a:cubicBezTo>
                    <a:pt x="16991" y="188"/>
                    <a:pt x="16978" y="190"/>
                    <a:pt x="16966" y="191"/>
                  </a:cubicBezTo>
                  <a:cubicBezTo>
                    <a:pt x="16953" y="191"/>
                    <a:pt x="16941" y="190"/>
                    <a:pt x="16928" y="190"/>
                  </a:cubicBezTo>
                  <a:lnTo>
                    <a:pt x="16917" y="195"/>
                  </a:lnTo>
                  <a:cubicBezTo>
                    <a:pt x="16895" y="200"/>
                    <a:pt x="16873" y="203"/>
                    <a:pt x="16852" y="206"/>
                  </a:cubicBezTo>
                  <a:cubicBezTo>
                    <a:pt x="16822" y="205"/>
                    <a:pt x="16792" y="203"/>
                    <a:pt x="16763" y="201"/>
                  </a:cubicBezTo>
                  <a:cubicBezTo>
                    <a:pt x="16708" y="203"/>
                    <a:pt x="16653" y="206"/>
                    <a:pt x="16599" y="208"/>
                  </a:cubicBezTo>
                  <a:cubicBezTo>
                    <a:pt x="16585" y="210"/>
                    <a:pt x="16570" y="213"/>
                    <a:pt x="16557" y="215"/>
                  </a:cubicBezTo>
                  <a:cubicBezTo>
                    <a:pt x="16506" y="220"/>
                    <a:pt x="16455" y="226"/>
                    <a:pt x="16403" y="231"/>
                  </a:cubicBezTo>
                  <a:cubicBezTo>
                    <a:pt x="16401" y="232"/>
                    <a:pt x="16399" y="232"/>
                    <a:pt x="16397" y="232"/>
                  </a:cubicBezTo>
                  <a:cubicBezTo>
                    <a:pt x="16395" y="232"/>
                    <a:pt x="16393" y="232"/>
                    <a:pt x="16392" y="231"/>
                  </a:cubicBezTo>
                  <a:cubicBezTo>
                    <a:pt x="16349" y="234"/>
                    <a:pt x="16307" y="238"/>
                    <a:pt x="16264" y="241"/>
                  </a:cubicBezTo>
                  <a:cubicBezTo>
                    <a:pt x="16221" y="248"/>
                    <a:pt x="16178" y="254"/>
                    <a:pt x="16135" y="261"/>
                  </a:cubicBezTo>
                  <a:cubicBezTo>
                    <a:pt x="16118" y="263"/>
                    <a:pt x="16102" y="264"/>
                    <a:pt x="16084" y="266"/>
                  </a:cubicBezTo>
                  <a:cubicBezTo>
                    <a:pt x="16064" y="269"/>
                    <a:pt x="16042" y="273"/>
                    <a:pt x="16021" y="276"/>
                  </a:cubicBezTo>
                  <a:cubicBezTo>
                    <a:pt x="16008" y="276"/>
                    <a:pt x="15994" y="277"/>
                    <a:pt x="15983" y="277"/>
                  </a:cubicBezTo>
                  <a:cubicBezTo>
                    <a:pt x="15948" y="282"/>
                    <a:pt x="15913" y="286"/>
                    <a:pt x="15880" y="289"/>
                  </a:cubicBezTo>
                  <a:lnTo>
                    <a:pt x="15815" y="291"/>
                  </a:lnTo>
                  <a:cubicBezTo>
                    <a:pt x="15807" y="291"/>
                    <a:pt x="15799" y="292"/>
                    <a:pt x="15791" y="292"/>
                  </a:cubicBezTo>
                  <a:cubicBezTo>
                    <a:pt x="15758" y="297"/>
                    <a:pt x="15723" y="301"/>
                    <a:pt x="15688" y="306"/>
                  </a:cubicBezTo>
                  <a:cubicBezTo>
                    <a:pt x="15680" y="306"/>
                    <a:pt x="15671" y="306"/>
                    <a:pt x="15663" y="307"/>
                  </a:cubicBezTo>
                  <a:cubicBezTo>
                    <a:pt x="15647" y="307"/>
                    <a:pt x="15630" y="309"/>
                    <a:pt x="15613" y="311"/>
                  </a:cubicBezTo>
                  <a:cubicBezTo>
                    <a:pt x="15570" y="317"/>
                    <a:pt x="15527" y="324"/>
                    <a:pt x="15484" y="330"/>
                  </a:cubicBezTo>
                  <a:cubicBezTo>
                    <a:pt x="15458" y="330"/>
                    <a:pt x="15433" y="330"/>
                    <a:pt x="15407" y="329"/>
                  </a:cubicBezTo>
                  <a:cubicBezTo>
                    <a:pt x="15377" y="335"/>
                    <a:pt x="15349" y="340"/>
                    <a:pt x="15319" y="345"/>
                  </a:cubicBezTo>
                  <a:cubicBezTo>
                    <a:pt x="15301" y="349"/>
                    <a:pt x="15284" y="352"/>
                    <a:pt x="15267" y="355"/>
                  </a:cubicBezTo>
                  <a:cubicBezTo>
                    <a:pt x="15267" y="360"/>
                    <a:pt x="15266" y="364"/>
                    <a:pt x="15266" y="367"/>
                  </a:cubicBezTo>
                  <a:cubicBezTo>
                    <a:pt x="15258" y="367"/>
                    <a:pt x="15249" y="365"/>
                    <a:pt x="15241" y="364"/>
                  </a:cubicBezTo>
                  <a:cubicBezTo>
                    <a:pt x="15214" y="365"/>
                    <a:pt x="15190" y="365"/>
                    <a:pt x="15165" y="367"/>
                  </a:cubicBezTo>
                  <a:lnTo>
                    <a:pt x="15138" y="375"/>
                  </a:lnTo>
                  <a:cubicBezTo>
                    <a:pt x="15133" y="377"/>
                    <a:pt x="15130" y="378"/>
                    <a:pt x="15125" y="380"/>
                  </a:cubicBezTo>
                  <a:lnTo>
                    <a:pt x="15087" y="380"/>
                  </a:lnTo>
                  <a:lnTo>
                    <a:pt x="15089" y="383"/>
                  </a:lnTo>
                  <a:cubicBezTo>
                    <a:pt x="15089" y="383"/>
                    <a:pt x="15089" y="383"/>
                    <a:pt x="15089" y="383"/>
                  </a:cubicBezTo>
                  <a:lnTo>
                    <a:pt x="15089" y="383"/>
                  </a:lnTo>
                  <a:cubicBezTo>
                    <a:pt x="15051" y="387"/>
                    <a:pt x="15011" y="390"/>
                    <a:pt x="14973" y="392"/>
                  </a:cubicBezTo>
                  <a:cubicBezTo>
                    <a:pt x="14938" y="398"/>
                    <a:pt x="14903" y="403"/>
                    <a:pt x="14868" y="410"/>
                  </a:cubicBezTo>
                  <a:cubicBezTo>
                    <a:pt x="14849" y="408"/>
                    <a:pt x="14827" y="408"/>
                    <a:pt x="14805" y="408"/>
                  </a:cubicBezTo>
                  <a:lnTo>
                    <a:pt x="14767" y="417"/>
                  </a:lnTo>
                  <a:cubicBezTo>
                    <a:pt x="14746" y="420"/>
                    <a:pt x="14724" y="423"/>
                    <a:pt x="14703" y="426"/>
                  </a:cubicBezTo>
                  <a:cubicBezTo>
                    <a:pt x="14686" y="428"/>
                    <a:pt x="14670" y="428"/>
                    <a:pt x="14653" y="428"/>
                  </a:cubicBezTo>
                  <a:cubicBezTo>
                    <a:pt x="14613" y="443"/>
                    <a:pt x="14575" y="456"/>
                    <a:pt x="14537" y="471"/>
                  </a:cubicBezTo>
                  <a:cubicBezTo>
                    <a:pt x="14521" y="470"/>
                    <a:pt x="14503" y="470"/>
                    <a:pt x="14486" y="468"/>
                  </a:cubicBezTo>
                  <a:cubicBezTo>
                    <a:pt x="14464" y="468"/>
                    <a:pt x="14445" y="470"/>
                    <a:pt x="14423" y="470"/>
                  </a:cubicBezTo>
                  <a:cubicBezTo>
                    <a:pt x="14423" y="473"/>
                    <a:pt x="14421" y="476"/>
                    <a:pt x="14421" y="479"/>
                  </a:cubicBezTo>
                  <a:cubicBezTo>
                    <a:pt x="14397" y="479"/>
                    <a:pt x="14370" y="478"/>
                    <a:pt x="14345" y="478"/>
                  </a:cubicBezTo>
                  <a:cubicBezTo>
                    <a:pt x="14315" y="479"/>
                    <a:pt x="14286" y="481"/>
                    <a:pt x="14256" y="483"/>
                  </a:cubicBezTo>
                  <a:cubicBezTo>
                    <a:pt x="14234" y="486"/>
                    <a:pt x="14213" y="489"/>
                    <a:pt x="14191" y="493"/>
                  </a:cubicBezTo>
                  <a:cubicBezTo>
                    <a:pt x="14183" y="493"/>
                    <a:pt x="14175" y="494"/>
                    <a:pt x="14166" y="494"/>
                  </a:cubicBezTo>
                  <a:cubicBezTo>
                    <a:pt x="14115" y="501"/>
                    <a:pt x="14064" y="508"/>
                    <a:pt x="14012" y="516"/>
                  </a:cubicBezTo>
                  <a:cubicBezTo>
                    <a:pt x="13996" y="516"/>
                    <a:pt x="13978" y="518"/>
                    <a:pt x="13961" y="519"/>
                  </a:cubicBezTo>
                  <a:cubicBezTo>
                    <a:pt x="13950" y="524"/>
                    <a:pt x="13936" y="527"/>
                    <a:pt x="13923" y="531"/>
                  </a:cubicBezTo>
                  <a:cubicBezTo>
                    <a:pt x="13890" y="536"/>
                    <a:pt x="13855" y="541"/>
                    <a:pt x="13820" y="546"/>
                  </a:cubicBezTo>
                  <a:cubicBezTo>
                    <a:pt x="13771" y="554"/>
                    <a:pt x="13719" y="562"/>
                    <a:pt x="13668" y="569"/>
                  </a:cubicBezTo>
                  <a:lnTo>
                    <a:pt x="13642" y="572"/>
                  </a:lnTo>
                  <a:cubicBezTo>
                    <a:pt x="13633" y="574"/>
                    <a:pt x="13625" y="577"/>
                    <a:pt x="13617" y="579"/>
                  </a:cubicBezTo>
                  <a:cubicBezTo>
                    <a:pt x="13592" y="585"/>
                    <a:pt x="13565" y="590"/>
                    <a:pt x="13541" y="597"/>
                  </a:cubicBezTo>
                  <a:lnTo>
                    <a:pt x="13373" y="619"/>
                  </a:lnTo>
                  <a:lnTo>
                    <a:pt x="13348" y="619"/>
                  </a:lnTo>
                  <a:cubicBezTo>
                    <a:pt x="13251" y="632"/>
                    <a:pt x="13151" y="645"/>
                    <a:pt x="13054" y="660"/>
                  </a:cubicBezTo>
                  <a:cubicBezTo>
                    <a:pt x="13045" y="662"/>
                    <a:pt x="13037" y="663"/>
                    <a:pt x="13029" y="667"/>
                  </a:cubicBezTo>
                  <a:lnTo>
                    <a:pt x="13016" y="660"/>
                  </a:lnTo>
                  <a:cubicBezTo>
                    <a:pt x="12986" y="665"/>
                    <a:pt x="12956" y="670"/>
                    <a:pt x="12928" y="675"/>
                  </a:cubicBezTo>
                  <a:cubicBezTo>
                    <a:pt x="12918" y="678"/>
                    <a:pt x="12910" y="680"/>
                    <a:pt x="12901" y="683"/>
                  </a:cubicBezTo>
                  <a:cubicBezTo>
                    <a:pt x="12888" y="685"/>
                    <a:pt x="12877" y="685"/>
                    <a:pt x="12865" y="686"/>
                  </a:cubicBezTo>
                  <a:cubicBezTo>
                    <a:pt x="12860" y="690"/>
                    <a:pt x="12855" y="691"/>
                    <a:pt x="12850" y="695"/>
                  </a:cubicBezTo>
                  <a:cubicBezTo>
                    <a:pt x="12837" y="696"/>
                    <a:pt x="12825" y="698"/>
                    <a:pt x="12812" y="700"/>
                  </a:cubicBezTo>
                  <a:cubicBezTo>
                    <a:pt x="12794" y="706"/>
                    <a:pt x="12774" y="715"/>
                    <a:pt x="12756" y="723"/>
                  </a:cubicBezTo>
                  <a:cubicBezTo>
                    <a:pt x="12755" y="722"/>
                    <a:pt x="12754" y="722"/>
                    <a:pt x="12753" y="722"/>
                  </a:cubicBezTo>
                  <a:cubicBezTo>
                    <a:pt x="12751" y="722"/>
                    <a:pt x="12750" y="723"/>
                    <a:pt x="12747" y="725"/>
                  </a:cubicBezTo>
                  <a:lnTo>
                    <a:pt x="12696" y="729"/>
                  </a:lnTo>
                  <a:cubicBezTo>
                    <a:pt x="12655" y="725"/>
                    <a:pt x="12612" y="721"/>
                    <a:pt x="12569" y="716"/>
                  </a:cubicBezTo>
                  <a:cubicBezTo>
                    <a:pt x="12522" y="706"/>
                    <a:pt x="12474" y="696"/>
                    <a:pt x="12428" y="686"/>
                  </a:cubicBezTo>
                  <a:cubicBezTo>
                    <a:pt x="12380" y="685"/>
                    <a:pt x="12334" y="681"/>
                    <a:pt x="12287" y="678"/>
                  </a:cubicBezTo>
                  <a:cubicBezTo>
                    <a:pt x="12282" y="677"/>
                    <a:pt x="12279" y="675"/>
                    <a:pt x="12274" y="673"/>
                  </a:cubicBezTo>
                  <a:lnTo>
                    <a:pt x="12211" y="672"/>
                  </a:lnTo>
                  <a:cubicBezTo>
                    <a:pt x="12151" y="668"/>
                    <a:pt x="12090" y="663"/>
                    <a:pt x="12031" y="660"/>
                  </a:cubicBezTo>
                  <a:lnTo>
                    <a:pt x="12006" y="660"/>
                  </a:lnTo>
                  <a:lnTo>
                    <a:pt x="11941" y="655"/>
                  </a:lnTo>
                  <a:cubicBezTo>
                    <a:pt x="11925" y="652"/>
                    <a:pt x="11908" y="650"/>
                    <a:pt x="11890" y="647"/>
                  </a:cubicBezTo>
                  <a:cubicBezTo>
                    <a:pt x="11865" y="645"/>
                    <a:pt x="11840" y="645"/>
                    <a:pt x="11814" y="643"/>
                  </a:cubicBezTo>
                  <a:cubicBezTo>
                    <a:pt x="11797" y="640"/>
                    <a:pt x="11779" y="637"/>
                    <a:pt x="11762" y="633"/>
                  </a:cubicBezTo>
                  <a:cubicBezTo>
                    <a:pt x="11741" y="630"/>
                    <a:pt x="11719" y="627"/>
                    <a:pt x="11699" y="624"/>
                  </a:cubicBezTo>
                  <a:cubicBezTo>
                    <a:pt x="11681" y="622"/>
                    <a:pt x="11665" y="622"/>
                    <a:pt x="11648" y="622"/>
                  </a:cubicBezTo>
                  <a:cubicBezTo>
                    <a:pt x="11562" y="617"/>
                    <a:pt x="11478" y="612"/>
                    <a:pt x="11391" y="609"/>
                  </a:cubicBezTo>
                  <a:cubicBezTo>
                    <a:pt x="11348" y="602"/>
                    <a:pt x="11305" y="594"/>
                    <a:pt x="11262" y="587"/>
                  </a:cubicBezTo>
                  <a:cubicBezTo>
                    <a:pt x="11237" y="587"/>
                    <a:pt x="11213" y="585"/>
                    <a:pt x="11188" y="584"/>
                  </a:cubicBezTo>
                  <a:cubicBezTo>
                    <a:pt x="11118" y="589"/>
                    <a:pt x="11050" y="592"/>
                    <a:pt x="10982" y="595"/>
                  </a:cubicBezTo>
                  <a:cubicBezTo>
                    <a:pt x="10979" y="597"/>
                    <a:pt x="10974" y="597"/>
                    <a:pt x="10969" y="597"/>
                  </a:cubicBezTo>
                  <a:lnTo>
                    <a:pt x="10958" y="605"/>
                  </a:lnTo>
                  <a:cubicBezTo>
                    <a:pt x="10949" y="607"/>
                    <a:pt x="10941" y="609"/>
                    <a:pt x="10933" y="610"/>
                  </a:cubicBezTo>
                  <a:cubicBezTo>
                    <a:pt x="10888" y="652"/>
                    <a:pt x="10858" y="705"/>
                    <a:pt x="10790" y="728"/>
                  </a:cubicBezTo>
                  <a:cubicBezTo>
                    <a:pt x="10737" y="748"/>
                    <a:pt x="10698" y="804"/>
                    <a:pt x="10653" y="845"/>
                  </a:cubicBezTo>
                  <a:cubicBezTo>
                    <a:pt x="10627" y="869"/>
                    <a:pt x="10600" y="893"/>
                    <a:pt x="10574" y="918"/>
                  </a:cubicBezTo>
                  <a:cubicBezTo>
                    <a:pt x="10560" y="938"/>
                    <a:pt x="10547" y="960"/>
                    <a:pt x="10534" y="979"/>
                  </a:cubicBezTo>
                  <a:cubicBezTo>
                    <a:pt x="10516" y="1024"/>
                    <a:pt x="10504" y="1074"/>
                    <a:pt x="10478" y="1114"/>
                  </a:cubicBezTo>
                  <a:cubicBezTo>
                    <a:pt x="10456" y="1143"/>
                    <a:pt x="10415" y="1162"/>
                    <a:pt x="10381" y="1185"/>
                  </a:cubicBezTo>
                  <a:cubicBezTo>
                    <a:pt x="10368" y="1185"/>
                    <a:pt x="10357" y="1186"/>
                    <a:pt x="10343" y="1186"/>
                  </a:cubicBezTo>
                  <a:cubicBezTo>
                    <a:pt x="10343" y="1186"/>
                    <a:pt x="10343" y="1186"/>
                    <a:pt x="10343" y="1186"/>
                  </a:cubicBezTo>
                  <a:lnTo>
                    <a:pt x="10343" y="1186"/>
                  </a:lnTo>
                  <a:cubicBezTo>
                    <a:pt x="10295" y="1198"/>
                    <a:pt x="10249" y="1210"/>
                    <a:pt x="10201" y="1220"/>
                  </a:cubicBezTo>
                  <a:cubicBezTo>
                    <a:pt x="10189" y="1221"/>
                    <a:pt x="10176" y="1221"/>
                    <a:pt x="10165" y="1223"/>
                  </a:cubicBezTo>
                  <a:cubicBezTo>
                    <a:pt x="10143" y="1226"/>
                    <a:pt x="10122" y="1230"/>
                    <a:pt x="10100" y="1234"/>
                  </a:cubicBezTo>
                  <a:lnTo>
                    <a:pt x="9984" y="1271"/>
                  </a:lnTo>
                  <a:cubicBezTo>
                    <a:pt x="9948" y="1276"/>
                    <a:pt x="9910" y="1281"/>
                    <a:pt x="9873" y="1286"/>
                  </a:cubicBezTo>
                  <a:cubicBezTo>
                    <a:pt x="9868" y="1289"/>
                    <a:pt x="9863" y="1291"/>
                    <a:pt x="9858" y="1294"/>
                  </a:cubicBezTo>
                  <a:cubicBezTo>
                    <a:pt x="9850" y="1296"/>
                    <a:pt x="9842" y="1297"/>
                    <a:pt x="9833" y="1299"/>
                  </a:cubicBezTo>
                  <a:cubicBezTo>
                    <a:pt x="9828" y="1301"/>
                    <a:pt x="9825" y="1302"/>
                    <a:pt x="9820" y="1304"/>
                  </a:cubicBezTo>
                  <a:cubicBezTo>
                    <a:pt x="9805" y="1311"/>
                    <a:pt x="9792" y="1316"/>
                    <a:pt x="9777" y="1321"/>
                  </a:cubicBezTo>
                  <a:cubicBezTo>
                    <a:pt x="9714" y="1335"/>
                    <a:pt x="9651" y="1349"/>
                    <a:pt x="9588" y="1364"/>
                  </a:cubicBezTo>
                  <a:cubicBezTo>
                    <a:pt x="9537" y="1372"/>
                    <a:pt x="9486" y="1380"/>
                    <a:pt x="9436" y="1387"/>
                  </a:cubicBezTo>
                  <a:cubicBezTo>
                    <a:pt x="9388" y="1400"/>
                    <a:pt x="9342" y="1413"/>
                    <a:pt x="9295" y="1425"/>
                  </a:cubicBezTo>
                  <a:cubicBezTo>
                    <a:pt x="9277" y="1430"/>
                    <a:pt x="9261" y="1435"/>
                    <a:pt x="9244" y="1438"/>
                  </a:cubicBezTo>
                  <a:cubicBezTo>
                    <a:pt x="9218" y="1446"/>
                    <a:pt x="9193" y="1453"/>
                    <a:pt x="9166" y="1461"/>
                  </a:cubicBezTo>
                  <a:cubicBezTo>
                    <a:pt x="9128" y="1470"/>
                    <a:pt x="9090" y="1480"/>
                    <a:pt x="9052" y="1489"/>
                  </a:cubicBezTo>
                  <a:cubicBezTo>
                    <a:pt x="9014" y="1501"/>
                    <a:pt x="8976" y="1513"/>
                    <a:pt x="8936" y="1524"/>
                  </a:cubicBezTo>
                  <a:cubicBezTo>
                    <a:pt x="8911" y="1531"/>
                    <a:pt x="8886" y="1536"/>
                    <a:pt x="8862" y="1541"/>
                  </a:cubicBezTo>
                  <a:cubicBezTo>
                    <a:pt x="8857" y="1544"/>
                    <a:pt x="8853" y="1546"/>
                    <a:pt x="8848" y="1549"/>
                  </a:cubicBezTo>
                  <a:cubicBezTo>
                    <a:pt x="8838" y="1551"/>
                    <a:pt x="8830" y="1552"/>
                    <a:pt x="8822" y="1554"/>
                  </a:cubicBezTo>
                  <a:cubicBezTo>
                    <a:pt x="8809" y="1557"/>
                    <a:pt x="8795" y="1561"/>
                    <a:pt x="8784" y="1564"/>
                  </a:cubicBezTo>
                  <a:cubicBezTo>
                    <a:pt x="8775" y="1566"/>
                    <a:pt x="8767" y="1566"/>
                    <a:pt x="8761" y="1566"/>
                  </a:cubicBezTo>
                  <a:cubicBezTo>
                    <a:pt x="8756" y="1569"/>
                    <a:pt x="8751" y="1571"/>
                    <a:pt x="8746" y="1574"/>
                  </a:cubicBezTo>
                  <a:cubicBezTo>
                    <a:pt x="8732" y="1576"/>
                    <a:pt x="8721" y="1579"/>
                    <a:pt x="8708" y="1581"/>
                  </a:cubicBezTo>
                  <a:cubicBezTo>
                    <a:pt x="8708" y="1584"/>
                    <a:pt x="8708" y="1589"/>
                    <a:pt x="8706" y="1592"/>
                  </a:cubicBezTo>
                  <a:cubicBezTo>
                    <a:pt x="8681" y="1599"/>
                    <a:pt x="8655" y="1607"/>
                    <a:pt x="8628" y="1614"/>
                  </a:cubicBezTo>
                  <a:cubicBezTo>
                    <a:pt x="8573" y="1625"/>
                    <a:pt x="8519" y="1638"/>
                    <a:pt x="8463" y="1652"/>
                  </a:cubicBezTo>
                  <a:cubicBezTo>
                    <a:pt x="8443" y="1655"/>
                    <a:pt x="8423" y="1657"/>
                    <a:pt x="8401" y="1660"/>
                  </a:cubicBezTo>
                  <a:cubicBezTo>
                    <a:pt x="8393" y="1667"/>
                    <a:pt x="8383" y="1673"/>
                    <a:pt x="8373" y="1680"/>
                  </a:cubicBezTo>
                  <a:cubicBezTo>
                    <a:pt x="8352" y="1683"/>
                    <a:pt x="8332" y="1688"/>
                    <a:pt x="8310" y="1691"/>
                  </a:cubicBezTo>
                  <a:cubicBezTo>
                    <a:pt x="8289" y="1696"/>
                    <a:pt x="8267" y="1701"/>
                    <a:pt x="8247" y="1706"/>
                  </a:cubicBezTo>
                  <a:cubicBezTo>
                    <a:pt x="8242" y="1708"/>
                    <a:pt x="8239" y="1710"/>
                    <a:pt x="8234" y="1711"/>
                  </a:cubicBezTo>
                  <a:cubicBezTo>
                    <a:pt x="8222" y="1715"/>
                    <a:pt x="8209" y="1716"/>
                    <a:pt x="8198" y="1720"/>
                  </a:cubicBezTo>
                  <a:cubicBezTo>
                    <a:pt x="8193" y="1723"/>
                    <a:pt x="8188" y="1725"/>
                    <a:pt x="8183" y="1728"/>
                  </a:cubicBezTo>
                  <a:cubicBezTo>
                    <a:pt x="8050" y="1763"/>
                    <a:pt x="7919" y="1799"/>
                    <a:pt x="7787" y="1834"/>
                  </a:cubicBezTo>
                  <a:cubicBezTo>
                    <a:pt x="7782" y="1839"/>
                    <a:pt x="7779" y="1842"/>
                    <a:pt x="7774" y="1847"/>
                  </a:cubicBezTo>
                  <a:cubicBezTo>
                    <a:pt x="7770" y="1849"/>
                    <a:pt x="7765" y="1850"/>
                    <a:pt x="7762" y="1854"/>
                  </a:cubicBezTo>
                  <a:cubicBezTo>
                    <a:pt x="7752" y="1855"/>
                    <a:pt x="7742" y="1857"/>
                    <a:pt x="7734" y="1859"/>
                  </a:cubicBezTo>
                  <a:lnTo>
                    <a:pt x="7729" y="1864"/>
                  </a:lnTo>
                  <a:lnTo>
                    <a:pt x="7724" y="1862"/>
                  </a:lnTo>
                  <a:cubicBezTo>
                    <a:pt x="7661" y="1879"/>
                    <a:pt x="7598" y="1895"/>
                    <a:pt x="7535" y="1912"/>
                  </a:cubicBezTo>
                  <a:lnTo>
                    <a:pt x="7517" y="1922"/>
                  </a:lnTo>
                  <a:lnTo>
                    <a:pt x="7515" y="1922"/>
                  </a:lnTo>
                  <a:lnTo>
                    <a:pt x="7479" y="1933"/>
                  </a:lnTo>
                  <a:cubicBezTo>
                    <a:pt x="7449" y="1943"/>
                    <a:pt x="7419" y="1951"/>
                    <a:pt x="7390" y="1961"/>
                  </a:cubicBezTo>
                  <a:cubicBezTo>
                    <a:pt x="7381" y="1965"/>
                    <a:pt x="7373" y="1968"/>
                    <a:pt x="7365" y="1970"/>
                  </a:cubicBezTo>
                  <a:cubicBezTo>
                    <a:pt x="7360" y="1971"/>
                    <a:pt x="7355" y="1973"/>
                    <a:pt x="7350" y="1973"/>
                  </a:cubicBezTo>
                  <a:cubicBezTo>
                    <a:pt x="7330" y="1981"/>
                    <a:pt x="7309" y="1988"/>
                    <a:pt x="7289" y="1994"/>
                  </a:cubicBezTo>
                  <a:lnTo>
                    <a:pt x="7260" y="1999"/>
                  </a:lnTo>
                  <a:cubicBezTo>
                    <a:pt x="7257" y="2001"/>
                    <a:pt x="7254" y="2003"/>
                    <a:pt x="7251" y="2004"/>
                  </a:cubicBezTo>
                  <a:cubicBezTo>
                    <a:pt x="7241" y="2006"/>
                    <a:pt x="7232" y="2009"/>
                    <a:pt x="7222" y="2011"/>
                  </a:cubicBezTo>
                  <a:lnTo>
                    <a:pt x="7133" y="2044"/>
                  </a:lnTo>
                  <a:lnTo>
                    <a:pt x="7107" y="2049"/>
                  </a:lnTo>
                  <a:cubicBezTo>
                    <a:pt x="7068" y="2061"/>
                    <a:pt x="7030" y="2072"/>
                    <a:pt x="6992" y="2084"/>
                  </a:cubicBezTo>
                  <a:lnTo>
                    <a:pt x="6949" y="2090"/>
                  </a:lnTo>
                  <a:cubicBezTo>
                    <a:pt x="6938" y="2097"/>
                    <a:pt x="6928" y="2104"/>
                    <a:pt x="6916" y="2110"/>
                  </a:cubicBezTo>
                  <a:lnTo>
                    <a:pt x="6507" y="2239"/>
                  </a:lnTo>
                  <a:cubicBezTo>
                    <a:pt x="6418" y="2271"/>
                    <a:pt x="6328" y="2301"/>
                    <a:pt x="6239" y="2331"/>
                  </a:cubicBezTo>
                  <a:cubicBezTo>
                    <a:pt x="6231" y="2334"/>
                    <a:pt x="6221" y="2337"/>
                    <a:pt x="6212" y="2340"/>
                  </a:cubicBezTo>
                  <a:cubicBezTo>
                    <a:pt x="6179" y="2354"/>
                    <a:pt x="6145" y="2367"/>
                    <a:pt x="6110" y="2382"/>
                  </a:cubicBezTo>
                  <a:cubicBezTo>
                    <a:pt x="6106" y="2382"/>
                    <a:pt x="6102" y="2384"/>
                    <a:pt x="6097" y="2384"/>
                  </a:cubicBezTo>
                  <a:lnTo>
                    <a:pt x="6098" y="2379"/>
                  </a:lnTo>
                  <a:lnTo>
                    <a:pt x="6098" y="2379"/>
                  </a:lnTo>
                  <a:cubicBezTo>
                    <a:pt x="6090" y="2384"/>
                    <a:pt x="6082" y="2387"/>
                    <a:pt x="6073" y="2390"/>
                  </a:cubicBezTo>
                  <a:cubicBezTo>
                    <a:pt x="6073" y="2390"/>
                    <a:pt x="6073" y="2390"/>
                    <a:pt x="6073" y="2390"/>
                  </a:cubicBezTo>
                  <a:lnTo>
                    <a:pt x="6073" y="2390"/>
                  </a:lnTo>
                  <a:cubicBezTo>
                    <a:pt x="5996" y="2420"/>
                    <a:pt x="5918" y="2451"/>
                    <a:pt x="5838" y="2481"/>
                  </a:cubicBezTo>
                  <a:cubicBezTo>
                    <a:pt x="5827" y="2483"/>
                    <a:pt x="5815" y="2486"/>
                    <a:pt x="5803" y="2488"/>
                  </a:cubicBezTo>
                  <a:cubicBezTo>
                    <a:pt x="5797" y="2491"/>
                    <a:pt x="5790" y="2494"/>
                    <a:pt x="5782" y="2498"/>
                  </a:cubicBezTo>
                  <a:cubicBezTo>
                    <a:pt x="5769" y="2504"/>
                    <a:pt x="5755" y="2511"/>
                    <a:pt x="5741" y="2518"/>
                  </a:cubicBezTo>
                  <a:cubicBezTo>
                    <a:pt x="5741" y="2518"/>
                    <a:pt x="5741" y="2518"/>
                    <a:pt x="5741" y="2518"/>
                  </a:cubicBezTo>
                  <a:lnTo>
                    <a:pt x="5741" y="2518"/>
                  </a:lnTo>
                  <a:cubicBezTo>
                    <a:pt x="5689" y="2534"/>
                    <a:pt x="5636" y="2552"/>
                    <a:pt x="5583" y="2571"/>
                  </a:cubicBezTo>
                  <a:lnTo>
                    <a:pt x="5547" y="2584"/>
                  </a:lnTo>
                  <a:cubicBezTo>
                    <a:pt x="5539" y="2589"/>
                    <a:pt x="5530" y="2594"/>
                    <a:pt x="5522" y="2599"/>
                  </a:cubicBezTo>
                  <a:cubicBezTo>
                    <a:pt x="5395" y="2642"/>
                    <a:pt x="5267" y="2687"/>
                    <a:pt x="5140" y="2731"/>
                  </a:cubicBezTo>
                  <a:cubicBezTo>
                    <a:pt x="5133" y="2733"/>
                    <a:pt x="5128" y="2743"/>
                    <a:pt x="5123" y="2749"/>
                  </a:cubicBezTo>
                  <a:cubicBezTo>
                    <a:pt x="5116" y="2751"/>
                    <a:pt x="5108" y="2753"/>
                    <a:pt x="5101" y="2756"/>
                  </a:cubicBezTo>
                  <a:cubicBezTo>
                    <a:pt x="5096" y="2758"/>
                    <a:pt x="5092" y="2761"/>
                    <a:pt x="5088" y="2764"/>
                  </a:cubicBezTo>
                  <a:cubicBezTo>
                    <a:pt x="5072" y="2769"/>
                    <a:pt x="5053" y="2776"/>
                    <a:pt x="5037" y="2781"/>
                  </a:cubicBezTo>
                  <a:cubicBezTo>
                    <a:pt x="5036" y="2781"/>
                    <a:pt x="5035" y="2782"/>
                    <a:pt x="5035" y="2782"/>
                  </a:cubicBezTo>
                  <a:lnTo>
                    <a:pt x="5035" y="2782"/>
                  </a:lnTo>
                  <a:cubicBezTo>
                    <a:pt x="5030" y="2781"/>
                    <a:pt x="5027" y="2781"/>
                    <a:pt x="5022" y="2779"/>
                  </a:cubicBezTo>
                  <a:cubicBezTo>
                    <a:pt x="5022" y="2782"/>
                    <a:pt x="5022" y="2786"/>
                    <a:pt x="5021" y="2789"/>
                  </a:cubicBezTo>
                  <a:lnTo>
                    <a:pt x="4999" y="2789"/>
                  </a:lnTo>
                  <a:cubicBezTo>
                    <a:pt x="4991" y="2792"/>
                    <a:pt x="4981" y="2796"/>
                    <a:pt x="4972" y="2799"/>
                  </a:cubicBezTo>
                  <a:cubicBezTo>
                    <a:pt x="4966" y="2801"/>
                    <a:pt x="4959" y="2802"/>
                    <a:pt x="4951" y="2804"/>
                  </a:cubicBezTo>
                  <a:cubicBezTo>
                    <a:pt x="4946" y="2807"/>
                    <a:pt x="4941" y="2811"/>
                    <a:pt x="4934" y="2814"/>
                  </a:cubicBezTo>
                  <a:cubicBezTo>
                    <a:pt x="4918" y="2819"/>
                    <a:pt x="4901" y="2826"/>
                    <a:pt x="4886" y="2832"/>
                  </a:cubicBezTo>
                  <a:cubicBezTo>
                    <a:pt x="4871" y="2839"/>
                    <a:pt x="4858" y="2847"/>
                    <a:pt x="4845" y="2854"/>
                  </a:cubicBezTo>
                  <a:cubicBezTo>
                    <a:pt x="4790" y="2875"/>
                    <a:pt x="4734" y="2897"/>
                    <a:pt x="4679" y="2920"/>
                  </a:cubicBezTo>
                  <a:cubicBezTo>
                    <a:pt x="4646" y="2933"/>
                    <a:pt x="4611" y="2945"/>
                    <a:pt x="4578" y="2958"/>
                  </a:cubicBezTo>
                  <a:cubicBezTo>
                    <a:pt x="4570" y="2961"/>
                    <a:pt x="4563" y="2966"/>
                    <a:pt x="4555" y="2970"/>
                  </a:cubicBezTo>
                  <a:cubicBezTo>
                    <a:pt x="4550" y="2973"/>
                    <a:pt x="4543" y="2976"/>
                    <a:pt x="4539" y="2980"/>
                  </a:cubicBezTo>
                  <a:cubicBezTo>
                    <a:pt x="4534" y="2980"/>
                    <a:pt x="4530" y="2981"/>
                    <a:pt x="4525" y="2981"/>
                  </a:cubicBezTo>
                  <a:cubicBezTo>
                    <a:pt x="4524" y="2983"/>
                    <a:pt x="4523" y="2984"/>
                    <a:pt x="4521" y="2984"/>
                  </a:cubicBezTo>
                  <a:cubicBezTo>
                    <a:pt x="4520" y="2984"/>
                    <a:pt x="4519" y="2984"/>
                    <a:pt x="4519" y="2983"/>
                  </a:cubicBezTo>
                  <a:cubicBezTo>
                    <a:pt x="4504" y="2990"/>
                    <a:pt x="4489" y="2998"/>
                    <a:pt x="4474" y="3006"/>
                  </a:cubicBezTo>
                  <a:cubicBezTo>
                    <a:pt x="4441" y="3018"/>
                    <a:pt x="4406" y="3031"/>
                    <a:pt x="4371" y="3044"/>
                  </a:cubicBezTo>
                  <a:cubicBezTo>
                    <a:pt x="4363" y="3047"/>
                    <a:pt x="4355" y="3052"/>
                    <a:pt x="4346" y="3056"/>
                  </a:cubicBezTo>
                  <a:cubicBezTo>
                    <a:pt x="4330" y="3066"/>
                    <a:pt x="4312" y="3074"/>
                    <a:pt x="4295" y="3084"/>
                  </a:cubicBezTo>
                  <a:lnTo>
                    <a:pt x="4293" y="3085"/>
                  </a:lnTo>
                  <a:lnTo>
                    <a:pt x="4293" y="3085"/>
                  </a:lnTo>
                  <a:cubicBezTo>
                    <a:pt x="4288" y="3084"/>
                    <a:pt x="4283" y="3084"/>
                    <a:pt x="4280" y="3082"/>
                  </a:cubicBezTo>
                  <a:cubicBezTo>
                    <a:pt x="4279" y="3087"/>
                    <a:pt x="4277" y="3090"/>
                    <a:pt x="4276" y="3094"/>
                  </a:cubicBezTo>
                  <a:lnTo>
                    <a:pt x="4274" y="3094"/>
                  </a:lnTo>
                  <a:lnTo>
                    <a:pt x="4270" y="3095"/>
                  </a:lnTo>
                  <a:cubicBezTo>
                    <a:pt x="4254" y="3100"/>
                    <a:pt x="4236" y="3105"/>
                    <a:pt x="4219" y="3110"/>
                  </a:cubicBezTo>
                  <a:cubicBezTo>
                    <a:pt x="4207" y="3114"/>
                    <a:pt x="4194" y="3119"/>
                    <a:pt x="4181" y="3124"/>
                  </a:cubicBezTo>
                  <a:cubicBezTo>
                    <a:pt x="4120" y="3158"/>
                    <a:pt x="4057" y="3195"/>
                    <a:pt x="3994" y="3230"/>
                  </a:cubicBezTo>
                  <a:cubicBezTo>
                    <a:pt x="3984" y="3233"/>
                    <a:pt x="3974" y="3235"/>
                    <a:pt x="3964" y="3236"/>
                  </a:cubicBezTo>
                  <a:cubicBezTo>
                    <a:pt x="3916" y="3253"/>
                    <a:pt x="3870" y="3269"/>
                    <a:pt x="3823" y="3286"/>
                  </a:cubicBezTo>
                  <a:cubicBezTo>
                    <a:pt x="3813" y="3291"/>
                    <a:pt x="3805" y="3294"/>
                    <a:pt x="3797" y="3299"/>
                  </a:cubicBezTo>
                  <a:cubicBezTo>
                    <a:pt x="3793" y="3302"/>
                    <a:pt x="3790" y="3304"/>
                    <a:pt x="3785" y="3307"/>
                  </a:cubicBezTo>
                  <a:lnTo>
                    <a:pt x="3724" y="3327"/>
                  </a:lnTo>
                  <a:cubicBezTo>
                    <a:pt x="3684" y="3350"/>
                    <a:pt x="3643" y="3374"/>
                    <a:pt x="3603" y="3398"/>
                  </a:cubicBezTo>
                  <a:cubicBezTo>
                    <a:pt x="3602" y="3399"/>
                    <a:pt x="3602" y="3400"/>
                    <a:pt x="3601" y="3400"/>
                  </a:cubicBezTo>
                  <a:lnTo>
                    <a:pt x="3601" y="3400"/>
                  </a:lnTo>
                  <a:lnTo>
                    <a:pt x="3596" y="3398"/>
                  </a:lnTo>
                  <a:lnTo>
                    <a:pt x="3595" y="3403"/>
                  </a:lnTo>
                  <a:cubicBezTo>
                    <a:pt x="3596" y="3403"/>
                    <a:pt x="3596" y="3403"/>
                    <a:pt x="3597" y="3402"/>
                  </a:cubicBezTo>
                  <a:lnTo>
                    <a:pt x="3597" y="3402"/>
                  </a:lnTo>
                  <a:lnTo>
                    <a:pt x="3595" y="3405"/>
                  </a:lnTo>
                  <a:cubicBezTo>
                    <a:pt x="3538" y="3433"/>
                    <a:pt x="3482" y="3461"/>
                    <a:pt x="3424" y="3490"/>
                  </a:cubicBezTo>
                  <a:cubicBezTo>
                    <a:pt x="3356" y="3523"/>
                    <a:pt x="3288" y="3557"/>
                    <a:pt x="3221" y="3591"/>
                  </a:cubicBezTo>
                  <a:cubicBezTo>
                    <a:pt x="3212" y="3594"/>
                    <a:pt x="3204" y="3599"/>
                    <a:pt x="3196" y="3602"/>
                  </a:cubicBezTo>
                  <a:cubicBezTo>
                    <a:pt x="3144" y="3629"/>
                    <a:pt x="3093" y="3655"/>
                    <a:pt x="3043" y="3682"/>
                  </a:cubicBezTo>
                  <a:cubicBezTo>
                    <a:pt x="3030" y="3685"/>
                    <a:pt x="3017" y="3690"/>
                    <a:pt x="3004" y="3693"/>
                  </a:cubicBezTo>
                  <a:cubicBezTo>
                    <a:pt x="3003" y="3694"/>
                    <a:pt x="3001" y="3696"/>
                    <a:pt x="2998" y="3696"/>
                  </a:cubicBezTo>
                  <a:cubicBezTo>
                    <a:pt x="2997" y="3696"/>
                    <a:pt x="2995" y="3695"/>
                    <a:pt x="2994" y="3695"/>
                  </a:cubicBezTo>
                  <a:cubicBezTo>
                    <a:pt x="2913" y="3741"/>
                    <a:pt x="2833" y="3788"/>
                    <a:pt x="2752" y="3834"/>
                  </a:cubicBezTo>
                  <a:cubicBezTo>
                    <a:pt x="2596" y="3922"/>
                    <a:pt x="2437" y="4006"/>
                    <a:pt x="2285" y="4102"/>
                  </a:cubicBezTo>
                  <a:cubicBezTo>
                    <a:pt x="2080" y="4230"/>
                    <a:pt x="1881" y="4367"/>
                    <a:pt x="1679" y="4503"/>
                  </a:cubicBezTo>
                  <a:cubicBezTo>
                    <a:pt x="1633" y="4534"/>
                    <a:pt x="1590" y="4574"/>
                    <a:pt x="1545" y="4610"/>
                  </a:cubicBezTo>
                  <a:cubicBezTo>
                    <a:pt x="1538" y="4612"/>
                    <a:pt x="1530" y="4614"/>
                    <a:pt x="1522" y="4615"/>
                  </a:cubicBezTo>
                  <a:cubicBezTo>
                    <a:pt x="1519" y="4619"/>
                    <a:pt x="1514" y="4622"/>
                    <a:pt x="1509" y="4625"/>
                  </a:cubicBezTo>
                  <a:cubicBezTo>
                    <a:pt x="1504" y="4629"/>
                    <a:pt x="1500" y="4634"/>
                    <a:pt x="1495" y="4637"/>
                  </a:cubicBezTo>
                  <a:cubicBezTo>
                    <a:pt x="1482" y="4650"/>
                    <a:pt x="1469" y="4662"/>
                    <a:pt x="1456" y="4673"/>
                  </a:cubicBezTo>
                  <a:cubicBezTo>
                    <a:pt x="1418" y="4703"/>
                    <a:pt x="1379" y="4735"/>
                    <a:pt x="1341" y="4764"/>
                  </a:cubicBezTo>
                  <a:cubicBezTo>
                    <a:pt x="1322" y="4778"/>
                    <a:pt x="1300" y="4791"/>
                    <a:pt x="1280" y="4804"/>
                  </a:cubicBezTo>
                  <a:cubicBezTo>
                    <a:pt x="1153" y="4928"/>
                    <a:pt x="1017" y="5046"/>
                    <a:pt x="899" y="5178"/>
                  </a:cubicBezTo>
                  <a:cubicBezTo>
                    <a:pt x="749" y="5344"/>
                    <a:pt x="613" y="5523"/>
                    <a:pt x="470" y="5695"/>
                  </a:cubicBezTo>
                  <a:cubicBezTo>
                    <a:pt x="456" y="5713"/>
                    <a:pt x="437" y="5730"/>
                    <a:pt x="426" y="5748"/>
                  </a:cubicBezTo>
                  <a:cubicBezTo>
                    <a:pt x="371" y="5839"/>
                    <a:pt x="318" y="5932"/>
                    <a:pt x="265" y="6023"/>
                  </a:cubicBezTo>
                  <a:cubicBezTo>
                    <a:pt x="262" y="6029"/>
                    <a:pt x="257" y="6034"/>
                    <a:pt x="254" y="6041"/>
                  </a:cubicBezTo>
                  <a:cubicBezTo>
                    <a:pt x="202" y="6163"/>
                    <a:pt x="151" y="6288"/>
                    <a:pt x="100" y="6410"/>
                  </a:cubicBezTo>
                  <a:cubicBezTo>
                    <a:pt x="78" y="6528"/>
                    <a:pt x="60" y="6644"/>
                    <a:pt x="33" y="6760"/>
                  </a:cubicBezTo>
                  <a:cubicBezTo>
                    <a:pt x="5" y="6884"/>
                    <a:pt x="0" y="7005"/>
                    <a:pt x="42" y="7129"/>
                  </a:cubicBezTo>
                  <a:cubicBezTo>
                    <a:pt x="58" y="7175"/>
                    <a:pt x="57" y="7228"/>
                    <a:pt x="62" y="7278"/>
                  </a:cubicBezTo>
                  <a:cubicBezTo>
                    <a:pt x="71" y="7308"/>
                    <a:pt x="81" y="7337"/>
                    <a:pt x="91" y="7367"/>
                  </a:cubicBezTo>
                  <a:lnTo>
                    <a:pt x="166" y="7519"/>
                  </a:lnTo>
                  <a:cubicBezTo>
                    <a:pt x="167" y="7523"/>
                    <a:pt x="167" y="7526"/>
                    <a:pt x="167" y="7529"/>
                  </a:cubicBezTo>
                  <a:cubicBezTo>
                    <a:pt x="187" y="7561"/>
                    <a:pt x="207" y="7591"/>
                    <a:pt x="229" y="7622"/>
                  </a:cubicBezTo>
                  <a:cubicBezTo>
                    <a:pt x="235" y="7634"/>
                    <a:pt x="242" y="7645"/>
                    <a:pt x="249" y="7657"/>
                  </a:cubicBezTo>
                  <a:cubicBezTo>
                    <a:pt x="300" y="7710"/>
                    <a:pt x="355" y="7760"/>
                    <a:pt x="401" y="7816"/>
                  </a:cubicBezTo>
                  <a:cubicBezTo>
                    <a:pt x="535" y="7978"/>
                    <a:pt x="706" y="8096"/>
                    <a:pt x="874" y="8218"/>
                  </a:cubicBezTo>
                  <a:cubicBezTo>
                    <a:pt x="891" y="8230"/>
                    <a:pt x="906" y="8245"/>
                    <a:pt x="922" y="8260"/>
                  </a:cubicBezTo>
                  <a:cubicBezTo>
                    <a:pt x="929" y="8263"/>
                    <a:pt x="937" y="8268"/>
                    <a:pt x="946" y="8273"/>
                  </a:cubicBezTo>
                  <a:cubicBezTo>
                    <a:pt x="984" y="8298"/>
                    <a:pt x="1023" y="8322"/>
                    <a:pt x="1062" y="8347"/>
                  </a:cubicBezTo>
                  <a:cubicBezTo>
                    <a:pt x="1070" y="8352"/>
                    <a:pt x="1078" y="8357"/>
                    <a:pt x="1086" y="8362"/>
                  </a:cubicBezTo>
                  <a:cubicBezTo>
                    <a:pt x="1108" y="8374"/>
                    <a:pt x="1129" y="8387"/>
                    <a:pt x="1151" y="8399"/>
                  </a:cubicBezTo>
                  <a:cubicBezTo>
                    <a:pt x="1172" y="8410"/>
                    <a:pt x="1194" y="8423"/>
                    <a:pt x="1216" y="8435"/>
                  </a:cubicBezTo>
                  <a:cubicBezTo>
                    <a:pt x="1254" y="8457"/>
                    <a:pt x="1292" y="8480"/>
                    <a:pt x="1331" y="8501"/>
                  </a:cubicBezTo>
                  <a:cubicBezTo>
                    <a:pt x="1370" y="8520"/>
                    <a:pt x="1406" y="8538"/>
                    <a:pt x="1444" y="8556"/>
                  </a:cubicBezTo>
                  <a:lnTo>
                    <a:pt x="1537" y="8602"/>
                  </a:lnTo>
                  <a:cubicBezTo>
                    <a:pt x="1543" y="8607"/>
                    <a:pt x="1552" y="8611"/>
                    <a:pt x="1560" y="8614"/>
                  </a:cubicBezTo>
                  <a:cubicBezTo>
                    <a:pt x="1595" y="8632"/>
                    <a:pt x="1628" y="8649"/>
                    <a:pt x="1663" y="8665"/>
                  </a:cubicBezTo>
                  <a:cubicBezTo>
                    <a:pt x="1701" y="8683"/>
                    <a:pt x="1739" y="8700"/>
                    <a:pt x="1777" y="8718"/>
                  </a:cubicBezTo>
                  <a:cubicBezTo>
                    <a:pt x="1815" y="8735"/>
                    <a:pt x="1855" y="8751"/>
                    <a:pt x="1894" y="8768"/>
                  </a:cubicBezTo>
                  <a:cubicBezTo>
                    <a:pt x="1898" y="8768"/>
                    <a:pt x="1901" y="8770"/>
                    <a:pt x="1904" y="8771"/>
                  </a:cubicBezTo>
                  <a:cubicBezTo>
                    <a:pt x="2062" y="8836"/>
                    <a:pt x="2221" y="8899"/>
                    <a:pt x="2378" y="8963"/>
                  </a:cubicBezTo>
                  <a:cubicBezTo>
                    <a:pt x="2502" y="9006"/>
                    <a:pt x="2626" y="9051"/>
                    <a:pt x="2750" y="9096"/>
                  </a:cubicBezTo>
                  <a:cubicBezTo>
                    <a:pt x="2764" y="9101"/>
                    <a:pt x="2777" y="9106"/>
                    <a:pt x="2792" y="9111"/>
                  </a:cubicBezTo>
                  <a:cubicBezTo>
                    <a:pt x="2813" y="9116"/>
                    <a:pt x="2838" y="9117"/>
                    <a:pt x="2860" y="9125"/>
                  </a:cubicBezTo>
                  <a:cubicBezTo>
                    <a:pt x="2981" y="9164"/>
                    <a:pt x="3101" y="9205"/>
                    <a:pt x="3222" y="9245"/>
                  </a:cubicBezTo>
                  <a:cubicBezTo>
                    <a:pt x="3244" y="9251"/>
                    <a:pt x="3265" y="9258"/>
                    <a:pt x="3287" y="9265"/>
                  </a:cubicBezTo>
                  <a:cubicBezTo>
                    <a:pt x="3320" y="9274"/>
                    <a:pt x="3355" y="9284"/>
                    <a:pt x="3388" y="9294"/>
                  </a:cubicBezTo>
                  <a:cubicBezTo>
                    <a:pt x="3423" y="9306"/>
                    <a:pt x="3457" y="9318"/>
                    <a:pt x="3490" y="9329"/>
                  </a:cubicBezTo>
                  <a:cubicBezTo>
                    <a:pt x="3509" y="9334"/>
                    <a:pt x="3525" y="9339"/>
                    <a:pt x="3542" y="9344"/>
                  </a:cubicBezTo>
                  <a:cubicBezTo>
                    <a:pt x="3573" y="9356"/>
                    <a:pt x="3605" y="9367"/>
                    <a:pt x="3636" y="9379"/>
                  </a:cubicBezTo>
                  <a:cubicBezTo>
                    <a:pt x="3673" y="9387"/>
                    <a:pt x="3711" y="9395"/>
                    <a:pt x="3747" y="9402"/>
                  </a:cubicBezTo>
                  <a:cubicBezTo>
                    <a:pt x="3823" y="9425"/>
                    <a:pt x="3899" y="9448"/>
                    <a:pt x="3976" y="9472"/>
                  </a:cubicBezTo>
                  <a:cubicBezTo>
                    <a:pt x="4014" y="9480"/>
                    <a:pt x="4053" y="9488"/>
                    <a:pt x="4091" y="9496"/>
                  </a:cubicBezTo>
                  <a:cubicBezTo>
                    <a:pt x="4120" y="9501"/>
                    <a:pt x="4149" y="9508"/>
                    <a:pt x="4179" y="9513"/>
                  </a:cubicBezTo>
                  <a:cubicBezTo>
                    <a:pt x="4184" y="9520"/>
                    <a:pt x="4189" y="9526"/>
                    <a:pt x="4196" y="9531"/>
                  </a:cubicBezTo>
                  <a:cubicBezTo>
                    <a:pt x="4265" y="9546"/>
                    <a:pt x="4335" y="9561"/>
                    <a:pt x="4406" y="9574"/>
                  </a:cubicBezTo>
                  <a:cubicBezTo>
                    <a:pt x="4411" y="9577"/>
                    <a:pt x="4418" y="9581"/>
                    <a:pt x="4423" y="9582"/>
                  </a:cubicBezTo>
                  <a:cubicBezTo>
                    <a:pt x="4436" y="9587"/>
                    <a:pt x="4449" y="9592"/>
                    <a:pt x="4462" y="9596"/>
                  </a:cubicBezTo>
                  <a:lnTo>
                    <a:pt x="4461" y="9601"/>
                  </a:lnTo>
                  <a:cubicBezTo>
                    <a:pt x="4491" y="9609"/>
                    <a:pt x="4522" y="9617"/>
                    <a:pt x="4552" y="9627"/>
                  </a:cubicBezTo>
                  <a:cubicBezTo>
                    <a:pt x="4595" y="9637"/>
                    <a:pt x="4638" y="9647"/>
                    <a:pt x="4681" y="9659"/>
                  </a:cubicBezTo>
                  <a:cubicBezTo>
                    <a:pt x="4714" y="9660"/>
                    <a:pt x="4747" y="9664"/>
                    <a:pt x="4780" y="9667"/>
                  </a:cubicBezTo>
                  <a:cubicBezTo>
                    <a:pt x="4785" y="9674"/>
                    <a:pt x="4790" y="9680"/>
                    <a:pt x="4795" y="9687"/>
                  </a:cubicBezTo>
                  <a:cubicBezTo>
                    <a:pt x="4820" y="9692"/>
                    <a:pt x="4846" y="9695"/>
                    <a:pt x="4871" y="9700"/>
                  </a:cubicBezTo>
                  <a:lnTo>
                    <a:pt x="4896" y="9700"/>
                  </a:lnTo>
                  <a:cubicBezTo>
                    <a:pt x="4909" y="9705"/>
                    <a:pt x="4923" y="9710"/>
                    <a:pt x="4936" y="9715"/>
                  </a:cubicBezTo>
                  <a:cubicBezTo>
                    <a:pt x="4961" y="9722"/>
                    <a:pt x="4984" y="9726"/>
                    <a:pt x="5009" y="9731"/>
                  </a:cubicBezTo>
                  <a:cubicBezTo>
                    <a:pt x="5035" y="9740"/>
                    <a:pt x="5062" y="9748"/>
                    <a:pt x="5088" y="9755"/>
                  </a:cubicBezTo>
                  <a:cubicBezTo>
                    <a:pt x="5115" y="9763"/>
                    <a:pt x="5140" y="9770"/>
                    <a:pt x="5166" y="9776"/>
                  </a:cubicBezTo>
                  <a:cubicBezTo>
                    <a:pt x="5207" y="9784"/>
                    <a:pt x="5250" y="9793"/>
                    <a:pt x="5294" y="9801"/>
                  </a:cubicBezTo>
                  <a:cubicBezTo>
                    <a:pt x="5370" y="9819"/>
                    <a:pt x="5448" y="9837"/>
                    <a:pt x="5524" y="9856"/>
                  </a:cubicBezTo>
                  <a:lnTo>
                    <a:pt x="5600" y="9879"/>
                  </a:lnTo>
                  <a:cubicBezTo>
                    <a:pt x="5621" y="9880"/>
                    <a:pt x="5643" y="9882"/>
                    <a:pt x="5664" y="9885"/>
                  </a:cubicBezTo>
                  <a:cubicBezTo>
                    <a:pt x="5749" y="9905"/>
                    <a:pt x="5835" y="9925"/>
                    <a:pt x="5919" y="9943"/>
                  </a:cubicBezTo>
                  <a:cubicBezTo>
                    <a:pt x="5941" y="9950"/>
                    <a:pt x="5962" y="9955"/>
                    <a:pt x="5984" y="9960"/>
                  </a:cubicBezTo>
                  <a:cubicBezTo>
                    <a:pt x="6009" y="9967"/>
                    <a:pt x="6035" y="9973"/>
                    <a:pt x="6062" y="9978"/>
                  </a:cubicBezTo>
                  <a:cubicBezTo>
                    <a:pt x="6108" y="9988"/>
                    <a:pt x="6154" y="9996"/>
                    <a:pt x="6201" y="10006"/>
                  </a:cubicBezTo>
                  <a:lnTo>
                    <a:pt x="6330" y="10031"/>
                  </a:lnTo>
                  <a:cubicBezTo>
                    <a:pt x="6371" y="10041"/>
                    <a:pt x="6414" y="10049"/>
                    <a:pt x="6457" y="10059"/>
                  </a:cubicBezTo>
                  <a:cubicBezTo>
                    <a:pt x="6487" y="10066"/>
                    <a:pt x="6519" y="10071"/>
                    <a:pt x="6549" y="10078"/>
                  </a:cubicBezTo>
                  <a:lnTo>
                    <a:pt x="6674" y="10107"/>
                  </a:lnTo>
                  <a:cubicBezTo>
                    <a:pt x="6721" y="10117"/>
                    <a:pt x="6769" y="10126"/>
                    <a:pt x="6815" y="10134"/>
                  </a:cubicBezTo>
                  <a:cubicBezTo>
                    <a:pt x="6832" y="10135"/>
                    <a:pt x="6850" y="10135"/>
                    <a:pt x="6866" y="10135"/>
                  </a:cubicBezTo>
                  <a:cubicBezTo>
                    <a:pt x="6931" y="10152"/>
                    <a:pt x="6994" y="10167"/>
                    <a:pt x="7058" y="10183"/>
                  </a:cubicBezTo>
                  <a:cubicBezTo>
                    <a:pt x="7126" y="10195"/>
                    <a:pt x="7196" y="10208"/>
                    <a:pt x="7264" y="10222"/>
                  </a:cubicBezTo>
                  <a:cubicBezTo>
                    <a:pt x="7297" y="10227"/>
                    <a:pt x="7332" y="10231"/>
                    <a:pt x="7365" y="10236"/>
                  </a:cubicBezTo>
                  <a:lnTo>
                    <a:pt x="7429" y="10250"/>
                  </a:lnTo>
                  <a:cubicBezTo>
                    <a:pt x="7446" y="10253"/>
                    <a:pt x="7462" y="10258"/>
                    <a:pt x="7481" y="10261"/>
                  </a:cubicBezTo>
                  <a:cubicBezTo>
                    <a:pt x="7489" y="10261"/>
                    <a:pt x="7497" y="10263"/>
                    <a:pt x="7506" y="10263"/>
                  </a:cubicBezTo>
                  <a:cubicBezTo>
                    <a:pt x="7530" y="10271"/>
                    <a:pt x="7557" y="10278"/>
                    <a:pt x="7582" y="10286"/>
                  </a:cubicBezTo>
                  <a:cubicBezTo>
                    <a:pt x="7650" y="10298"/>
                    <a:pt x="7719" y="10311"/>
                    <a:pt x="7787" y="10324"/>
                  </a:cubicBezTo>
                  <a:lnTo>
                    <a:pt x="7876" y="10339"/>
                  </a:lnTo>
                  <a:cubicBezTo>
                    <a:pt x="7898" y="10342"/>
                    <a:pt x="7918" y="10347"/>
                    <a:pt x="7939" y="10351"/>
                  </a:cubicBezTo>
                  <a:cubicBezTo>
                    <a:pt x="8007" y="10364"/>
                    <a:pt x="8077" y="10377"/>
                    <a:pt x="8145" y="10389"/>
                  </a:cubicBezTo>
                  <a:cubicBezTo>
                    <a:pt x="8160" y="10390"/>
                    <a:pt x="8174" y="10390"/>
                    <a:pt x="8188" y="10392"/>
                  </a:cubicBezTo>
                  <a:cubicBezTo>
                    <a:pt x="8348" y="10420"/>
                    <a:pt x="8509" y="10450"/>
                    <a:pt x="8668" y="10478"/>
                  </a:cubicBezTo>
                  <a:cubicBezTo>
                    <a:pt x="8681" y="10478"/>
                    <a:pt x="8694" y="10480"/>
                    <a:pt x="8708" y="10480"/>
                  </a:cubicBezTo>
                  <a:cubicBezTo>
                    <a:pt x="8749" y="10488"/>
                    <a:pt x="8792" y="10496"/>
                    <a:pt x="8835" y="10506"/>
                  </a:cubicBezTo>
                  <a:cubicBezTo>
                    <a:pt x="8852" y="10510"/>
                    <a:pt x="8868" y="10515"/>
                    <a:pt x="8886" y="10518"/>
                  </a:cubicBezTo>
                  <a:cubicBezTo>
                    <a:pt x="8895" y="10518"/>
                    <a:pt x="8903" y="10520"/>
                    <a:pt x="8911" y="10521"/>
                  </a:cubicBezTo>
                  <a:cubicBezTo>
                    <a:pt x="8928" y="10525"/>
                    <a:pt x="8946" y="10528"/>
                    <a:pt x="8963" y="10531"/>
                  </a:cubicBezTo>
                  <a:cubicBezTo>
                    <a:pt x="9146" y="10563"/>
                    <a:pt x="9330" y="10594"/>
                    <a:pt x="9516" y="10626"/>
                  </a:cubicBezTo>
                  <a:cubicBezTo>
                    <a:pt x="9519" y="10627"/>
                    <a:pt x="9522" y="10629"/>
                    <a:pt x="9525" y="10631"/>
                  </a:cubicBezTo>
                  <a:cubicBezTo>
                    <a:pt x="9560" y="10635"/>
                    <a:pt x="9593" y="10640"/>
                    <a:pt x="9628" y="10645"/>
                  </a:cubicBezTo>
                  <a:lnTo>
                    <a:pt x="9780" y="10670"/>
                  </a:lnTo>
                  <a:cubicBezTo>
                    <a:pt x="9815" y="10675"/>
                    <a:pt x="9850" y="10680"/>
                    <a:pt x="9883" y="10685"/>
                  </a:cubicBezTo>
                  <a:cubicBezTo>
                    <a:pt x="9956" y="10697"/>
                    <a:pt x="10029" y="10708"/>
                    <a:pt x="10100" y="10720"/>
                  </a:cubicBezTo>
                  <a:cubicBezTo>
                    <a:pt x="10151" y="10728"/>
                    <a:pt x="10203" y="10736"/>
                    <a:pt x="10254" y="10745"/>
                  </a:cubicBezTo>
                  <a:cubicBezTo>
                    <a:pt x="10272" y="10750"/>
                    <a:pt x="10289" y="10753"/>
                    <a:pt x="10305" y="10758"/>
                  </a:cubicBezTo>
                  <a:cubicBezTo>
                    <a:pt x="10324" y="10761"/>
                    <a:pt x="10342" y="10765"/>
                    <a:pt x="10360" y="10770"/>
                  </a:cubicBezTo>
                  <a:cubicBezTo>
                    <a:pt x="10398" y="10775"/>
                    <a:pt x="10434" y="10780"/>
                    <a:pt x="10471" y="10784"/>
                  </a:cubicBezTo>
                  <a:cubicBezTo>
                    <a:pt x="10489" y="10784"/>
                    <a:pt x="10506" y="10786"/>
                    <a:pt x="10522" y="10786"/>
                  </a:cubicBezTo>
                  <a:cubicBezTo>
                    <a:pt x="10600" y="10801"/>
                    <a:pt x="10676" y="10814"/>
                    <a:pt x="10752" y="10828"/>
                  </a:cubicBezTo>
                  <a:cubicBezTo>
                    <a:pt x="10766" y="10829"/>
                    <a:pt x="10779" y="10831"/>
                    <a:pt x="10792" y="10834"/>
                  </a:cubicBezTo>
                  <a:cubicBezTo>
                    <a:pt x="10966" y="10859"/>
                    <a:pt x="11141" y="10885"/>
                    <a:pt x="11315" y="10912"/>
                  </a:cubicBezTo>
                  <a:cubicBezTo>
                    <a:pt x="11338" y="10915"/>
                    <a:pt x="11360" y="10919"/>
                    <a:pt x="11382" y="10924"/>
                  </a:cubicBezTo>
                  <a:cubicBezTo>
                    <a:pt x="11415" y="10929"/>
                    <a:pt x="11448" y="10932"/>
                    <a:pt x="11483" y="10937"/>
                  </a:cubicBezTo>
                  <a:cubicBezTo>
                    <a:pt x="11496" y="10940"/>
                    <a:pt x="11509" y="10942"/>
                    <a:pt x="11522" y="10945"/>
                  </a:cubicBezTo>
                  <a:cubicBezTo>
                    <a:pt x="11544" y="10948"/>
                    <a:pt x="11565" y="10953"/>
                    <a:pt x="11585" y="10957"/>
                  </a:cubicBezTo>
                  <a:cubicBezTo>
                    <a:pt x="11612" y="10960"/>
                    <a:pt x="11636" y="10962"/>
                    <a:pt x="11661" y="10965"/>
                  </a:cubicBezTo>
                  <a:cubicBezTo>
                    <a:pt x="11726" y="10975"/>
                    <a:pt x="11790" y="10985"/>
                    <a:pt x="11855" y="10996"/>
                  </a:cubicBezTo>
                  <a:cubicBezTo>
                    <a:pt x="11901" y="11001"/>
                    <a:pt x="11948" y="11008"/>
                    <a:pt x="11994" y="11015"/>
                  </a:cubicBezTo>
                  <a:cubicBezTo>
                    <a:pt x="12113" y="11031"/>
                    <a:pt x="12233" y="11048"/>
                    <a:pt x="12352" y="11066"/>
                  </a:cubicBezTo>
                  <a:lnTo>
                    <a:pt x="12390" y="11076"/>
                  </a:lnTo>
                  <a:lnTo>
                    <a:pt x="12415" y="11078"/>
                  </a:lnTo>
                  <a:cubicBezTo>
                    <a:pt x="12449" y="11081"/>
                    <a:pt x="12484" y="11084"/>
                    <a:pt x="12519" y="11087"/>
                  </a:cubicBezTo>
                  <a:lnTo>
                    <a:pt x="12658" y="11114"/>
                  </a:lnTo>
                  <a:cubicBezTo>
                    <a:pt x="12714" y="11117"/>
                    <a:pt x="12769" y="11122"/>
                    <a:pt x="12825" y="11126"/>
                  </a:cubicBezTo>
                  <a:cubicBezTo>
                    <a:pt x="12837" y="11129"/>
                    <a:pt x="12850" y="11131"/>
                    <a:pt x="12863" y="11134"/>
                  </a:cubicBezTo>
                  <a:cubicBezTo>
                    <a:pt x="12870" y="11132"/>
                    <a:pt x="12878" y="11131"/>
                    <a:pt x="12885" y="11129"/>
                  </a:cubicBezTo>
                  <a:lnTo>
                    <a:pt x="12926" y="11139"/>
                  </a:lnTo>
                  <a:cubicBezTo>
                    <a:pt x="12956" y="11144"/>
                    <a:pt x="12986" y="11150"/>
                    <a:pt x="13016" y="11155"/>
                  </a:cubicBezTo>
                  <a:cubicBezTo>
                    <a:pt x="13034" y="11159"/>
                    <a:pt x="13050" y="11162"/>
                    <a:pt x="13067" y="11165"/>
                  </a:cubicBezTo>
                  <a:cubicBezTo>
                    <a:pt x="13142" y="11172"/>
                    <a:pt x="13216" y="11177"/>
                    <a:pt x="13291" y="11182"/>
                  </a:cubicBezTo>
                  <a:cubicBezTo>
                    <a:pt x="13302" y="11185"/>
                    <a:pt x="13312" y="11188"/>
                    <a:pt x="13324" y="11192"/>
                  </a:cubicBezTo>
                  <a:cubicBezTo>
                    <a:pt x="13325" y="11195"/>
                    <a:pt x="13327" y="11198"/>
                    <a:pt x="13329" y="11202"/>
                  </a:cubicBezTo>
                  <a:cubicBezTo>
                    <a:pt x="13347" y="11203"/>
                    <a:pt x="13367" y="11207"/>
                    <a:pt x="13387" y="11208"/>
                  </a:cubicBezTo>
                  <a:cubicBezTo>
                    <a:pt x="13408" y="11212"/>
                    <a:pt x="13430" y="11215"/>
                    <a:pt x="13451" y="11218"/>
                  </a:cubicBezTo>
                  <a:cubicBezTo>
                    <a:pt x="13473" y="11222"/>
                    <a:pt x="13494" y="11223"/>
                    <a:pt x="13517" y="11225"/>
                  </a:cubicBezTo>
                  <a:cubicBezTo>
                    <a:pt x="13529" y="11227"/>
                    <a:pt x="13542" y="11227"/>
                    <a:pt x="13554" y="11227"/>
                  </a:cubicBezTo>
                  <a:cubicBezTo>
                    <a:pt x="13584" y="11232"/>
                    <a:pt x="13613" y="11238"/>
                    <a:pt x="13643" y="11243"/>
                  </a:cubicBezTo>
                  <a:cubicBezTo>
                    <a:pt x="13651" y="11243"/>
                    <a:pt x="13660" y="11245"/>
                    <a:pt x="13668" y="11245"/>
                  </a:cubicBezTo>
                  <a:cubicBezTo>
                    <a:pt x="13685" y="11248"/>
                    <a:pt x="13703" y="11251"/>
                    <a:pt x="13719" y="11253"/>
                  </a:cubicBezTo>
                  <a:cubicBezTo>
                    <a:pt x="13736" y="11255"/>
                    <a:pt x="13754" y="11256"/>
                    <a:pt x="13771" y="11256"/>
                  </a:cubicBezTo>
                  <a:cubicBezTo>
                    <a:pt x="13779" y="11260"/>
                    <a:pt x="13789" y="11261"/>
                    <a:pt x="13797" y="11265"/>
                  </a:cubicBezTo>
                  <a:cubicBezTo>
                    <a:pt x="13814" y="11266"/>
                    <a:pt x="13830" y="11268"/>
                    <a:pt x="13847" y="11270"/>
                  </a:cubicBezTo>
                  <a:cubicBezTo>
                    <a:pt x="13878" y="11273"/>
                    <a:pt x="13908" y="11276"/>
                    <a:pt x="13940" y="11280"/>
                  </a:cubicBezTo>
                  <a:lnTo>
                    <a:pt x="13963" y="11281"/>
                  </a:lnTo>
                  <a:cubicBezTo>
                    <a:pt x="14017" y="11289"/>
                    <a:pt x="14074" y="11299"/>
                    <a:pt x="14128" y="11308"/>
                  </a:cubicBezTo>
                  <a:cubicBezTo>
                    <a:pt x="14145" y="11309"/>
                    <a:pt x="14163" y="11309"/>
                    <a:pt x="14180" y="11309"/>
                  </a:cubicBezTo>
                  <a:cubicBezTo>
                    <a:pt x="14193" y="11313"/>
                    <a:pt x="14204" y="11314"/>
                    <a:pt x="14218" y="11318"/>
                  </a:cubicBezTo>
                  <a:lnTo>
                    <a:pt x="14244" y="11319"/>
                  </a:lnTo>
                  <a:cubicBezTo>
                    <a:pt x="14329" y="11331"/>
                    <a:pt x="14415" y="11344"/>
                    <a:pt x="14499" y="11356"/>
                  </a:cubicBezTo>
                  <a:lnTo>
                    <a:pt x="14640" y="11371"/>
                  </a:lnTo>
                  <a:cubicBezTo>
                    <a:pt x="14660" y="11372"/>
                    <a:pt x="14681" y="11372"/>
                    <a:pt x="14701" y="11374"/>
                  </a:cubicBezTo>
                  <a:lnTo>
                    <a:pt x="14704" y="11384"/>
                  </a:lnTo>
                  <a:cubicBezTo>
                    <a:pt x="14734" y="11385"/>
                    <a:pt x="14764" y="11387"/>
                    <a:pt x="14794" y="11389"/>
                  </a:cubicBezTo>
                  <a:cubicBezTo>
                    <a:pt x="14802" y="11387"/>
                    <a:pt x="14810" y="11387"/>
                    <a:pt x="14819" y="11385"/>
                  </a:cubicBezTo>
                  <a:cubicBezTo>
                    <a:pt x="14872" y="11395"/>
                    <a:pt x="14923" y="11405"/>
                    <a:pt x="14974" y="11415"/>
                  </a:cubicBezTo>
                  <a:lnTo>
                    <a:pt x="14981" y="11414"/>
                  </a:lnTo>
                  <a:lnTo>
                    <a:pt x="14986" y="11417"/>
                  </a:lnTo>
                  <a:cubicBezTo>
                    <a:pt x="15003" y="11419"/>
                    <a:pt x="15019" y="11420"/>
                    <a:pt x="15036" y="11422"/>
                  </a:cubicBezTo>
                  <a:lnTo>
                    <a:pt x="15049" y="11422"/>
                  </a:lnTo>
                  <a:cubicBezTo>
                    <a:pt x="15067" y="11425"/>
                    <a:pt x="15084" y="11427"/>
                    <a:pt x="15102" y="11430"/>
                  </a:cubicBezTo>
                  <a:cubicBezTo>
                    <a:pt x="15148" y="11435"/>
                    <a:pt x="15195" y="11442"/>
                    <a:pt x="15241" y="11447"/>
                  </a:cubicBezTo>
                  <a:cubicBezTo>
                    <a:pt x="15249" y="11447"/>
                    <a:pt x="15258" y="11448"/>
                    <a:pt x="15266" y="11448"/>
                  </a:cubicBezTo>
                  <a:cubicBezTo>
                    <a:pt x="15292" y="11452"/>
                    <a:pt x="15317" y="11455"/>
                    <a:pt x="15344" y="11460"/>
                  </a:cubicBezTo>
                  <a:lnTo>
                    <a:pt x="15368" y="11460"/>
                  </a:lnTo>
                  <a:cubicBezTo>
                    <a:pt x="15377" y="11462"/>
                    <a:pt x="15385" y="11462"/>
                    <a:pt x="15395" y="11462"/>
                  </a:cubicBezTo>
                  <a:cubicBezTo>
                    <a:pt x="15411" y="11465"/>
                    <a:pt x="15428" y="11467"/>
                    <a:pt x="15446" y="11470"/>
                  </a:cubicBezTo>
                  <a:cubicBezTo>
                    <a:pt x="15455" y="11472"/>
                    <a:pt x="15463" y="11472"/>
                    <a:pt x="15471" y="11473"/>
                  </a:cubicBezTo>
                  <a:lnTo>
                    <a:pt x="15524" y="11482"/>
                  </a:lnTo>
                  <a:cubicBezTo>
                    <a:pt x="15532" y="11483"/>
                    <a:pt x="15539" y="11483"/>
                    <a:pt x="15547" y="11485"/>
                  </a:cubicBezTo>
                  <a:cubicBezTo>
                    <a:pt x="15557" y="11485"/>
                    <a:pt x="15565" y="11486"/>
                    <a:pt x="15574" y="11486"/>
                  </a:cubicBezTo>
                  <a:cubicBezTo>
                    <a:pt x="15604" y="11490"/>
                    <a:pt x="15633" y="11495"/>
                    <a:pt x="15663" y="11498"/>
                  </a:cubicBezTo>
                  <a:cubicBezTo>
                    <a:pt x="15701" y="11503"/>
                    <a:pt x="15739" y="11508"/>
                    <a:pt x="15777" y="11513"/>
                  </a:cubicBezTo>
                  <a:cubicBezTo>
                    <a:pt x="15804" y="11516"/>
                    <a:pt x="15829" y="11520"/>
                    <a:pt x="15855" y="11525"/>
                  </a:cubicBezTo>
                  <a:lnTo>
                    <a:pt x="15880" y="11525"/>
                  </a:lnTo>
                  <a:cubicBezTo>
                    <a:pt x="15918" y="11530"/>
                    <a:pt x="15958" y="11535"/>
                    <a:pt x="15996" y="11539"/>
                  </a:cubicBezTo>
                  <a:lnTo>
                    <a:pt x="16021" y="11539"/>
                  </a:lnTo>
                  <a:cubicBezTo>
                    <a:pt x="16039" y="11543"/>
                    <a:pt x="16056" y="11546"/>
                    <a:pt x="16072" y="11548"/>
                  </a:cubicBezTo>
                  <a:cubicBezTo>
                    <a:pt x="16120" y="11553"/>
                    <a:pt x="16166" y="11558"/>
                    <a:pt x="16213" y="11564"/>
                  </a:cubicBezTo>
                  <a:cubicBezTo>
                    <a:pt x="16251" y="11568"/>
                    <a:pt x="16291" y="11571"/>
                    <a:pt x="16329" y="11574"/>
                  </a:cubicBezTo>
                  <a:cubicBezTo>
                    <a:pt x="16426" y="11587"/>
                    <a:pt x="16524" y="11601"/>
                    <a:pt x="16622" y="11614"/>
                  </a:cubicBezTo>
                  <a:cubicBezTo>
                    <a:pt x="16632" y="11616"/>
                    <a:pt x="16640" y="11617"/>
                    <a:pt x="16650" y="11619"/>
                  </a:cubicBezTo>
                  <a:cubicBezTo>
                    <a:pt x="16691" y="11622"/>
                    <a:pt x="16734" y="11624"/>
                    <a:pt x="16776" y="11627"/>
                  </a:cubicBezTo>
                  <a:cubicBezTo>
                    <a:pt x="16857" y="11639"/>
                    <a:pt x="16938" y="11650"/>
                    <a:pt x="17019" y="11660"/>
                  </a:cubicBezTo>
                  <a:cubicBezTo>
                    <a:pt x="17070" y="11667"/>
                    <a:pt x="17122" y="11672"/>
                    <a:pt x="17173" y="11677"/>
                  </a:cubicBezTo>
                  <a:cubicBezTo>
                    <a:pt x="17274" y="11687"/>
                    <a:pt x="17377" y="11695"/>
                    <a:pt x="17479" y="11703"/>
                  </a:cubicBezTo>
                  <a:cubicBezTo>
                    <a:pt x="17504" y="11707"/>
                    <a:pt x="17531" y="11710"/>
                    <a:pt x="17556" y="11713"/>
                  </a:cubicBezTo>
                  <a:cubicBezTo>
                    <a:pt x="17569" y="11715"/>
                    <a:pt x="17582" y="11715"/>
                    <a:pt x="17595" y="11717"/>
                  </a:cubicBezTo>
                  <a:cubicBezTo>
                    <a:pt x="17625" y="11720"/>
                    <a:pt x="17655" y="11725"/>
                    <a:pt x="17685" y="11730"/>
                  </a:cubicBezTo>
                  <a:cubicBezTo>
                    <a:pt x="17801" y="11745"/>
                    <a:pt x="17918" y="11760"/>
                    <a:pt x="18034" y="11776"/>
                  </a:cubicBezTo>
                  <a:cubicBezTo>
                    <a:pt x="18059" y="11778"/>
                    <a:pt x="18082" y="11778"/>
                    <a:pt x="18105" y="11780"/>
                  </a:cubicBezTo>
                  <a:cubicBezTo>
                    <a:pt x="18132" y="11783"/>
                    <a:pt x="18158" y="11785"/>
                    <a:pt x="18183" y="11786"/>
                  </a:cubicBezTo>
                  <a:cubicBezTo>
                    <a:pt x="18226" y="11793"/>
                    <a:pt x="18268" y="11798"/>
                    <a:pt x="18311" y="11803"/>
                  </a:cubicBezTo>
                  <a:cubicBezTo>
                    <a:pt x="18332" y="11804"/>
                    <a:pt x="18352" y="11804"/>
                    <a:pt x="18374" y="11806"/>
                  </a:cubicBezTo>
                  <a:lnTo>
                    <a:pt x="18400" y="11809"/>
                  </a:lnTo>
                  <a:lnTo>
                    <a:pt x="18476" y="11818"/>
                  </a:lnTo>
                  <a:cubicBezTo>
                    <a:pt x="18519" y="11823"/>
                    <a:pt x="18562" y="11828"/>
                    <a:pt x="18604" y="11831"/>
                  </a:cubicBezTo>
                  <a:cubicBezTo>
                    <a:pt x="18706" y="11842"/>
                    <a:pt x="18809" y="11856"/>
                    <a:pt x="18912" y="11867"/>
                  </a:cubicBezTo>
                  <a:cubicBezTo>
                    <a:pt x="18941" y="11872"/>
                    <a:pt x="18971" y="11876"/>
                    <a:pt x="19001" y="11881"/>
                  </a:cubicBezTo>
                  <a:lnTo>
                    <a:pt x="19501" y="11927"/>
                  </a:lnTo>
                  <a:cubicBezTo>
                    <a:pt x="19529" y="11929"/>
                    <a:pt x="19559" y="11930"/>
                    <a:pt x="19589" y="11932"/>
                  </a:cubicBezTo>
                  <a:cubicBezTo>
                    <a:pt x="19703" y="11945"/>
                    <a:pt x="19819" y="11958"/>
                    <a:pt x="19933" y="11972"/>
                  </a:cubicBezTo>
                  <a:cubicBezTo>
                    <a:pt x="19989" y="11977"/>
                    <a:pt x="20044" y="11980"/>
                    <a:pt x="20100" y="11985"/>
                  </a:cubicBezTo>
                  <a:cubicBezTo>
                    <a:pt x="20246" y="12000"/>
                    <a:pt x="20392" y="12013"/>
                    <a:pt x="20538" y="12028"/>
                  </a:cubicBezTo>
                  <a:cubicBezTo>
                    <a:pt x="20562" y="12030"/>
                    <a:pt x="20587" y="12033"/>
                    <a:pt x="20612" y="12035"/>
                  </a:cubicBezTo>
                  <a:cubicBezTo>
                    <a:pt x="20753" y="12048"/>
                    <a:pt x="20893" y="12061"/>
                    <a:pt x="21034" y="12074"/>
                  </a:cubicBezTo>
                  <a:cubicBezTo>
                    <a:pt x="21067" y="12078"/>
                    <a:pt x="21102" y="12081"/>
                    <a:pt x="21137" y="12086"/>
                  </a:cubicBezTo>
                  <a:cubicBezTo>
                    <a:pt x="21200" y="12092"/>
                    <a:pt x="21264" y="12099"/>
                    <a:pt x="21329" y="12107"/>
                  </a:cubicBezTo>
                  <a:cubicBezTo>
                    <a:pt x="21345" y="12107"/>
                    <a:pt x="21362" y="12109"/>
                    <a:pt x="21379" y="12111"/>
                  </a:cubicBezTo>
                  <a:cubicBezTo>
                    <a:pt x="21422" y="12114"/>
                    <a:pt x="21465" y="12119"/>
                    <a:pt x="21508" y="12124"/>
                  </a:cubicBezTo>
                  <a:cubicBezTo>
                    <a:pt x="21519" y="12124"/>
                    <a:pt x="21533" y="12126"/>
                    <a:pt x="21546" y="12126"/>
                  </a:cubicBezTo>
                  <a:lnTo>
                    <a:pt x="21648" y="12134"/>
                  </a:lnTo>
                  <a:cubicBezTo>
                    <a:pt x="21695" y="12139"/>
                    <a:pt x="21741" y="12145"/>
                    <a:pt x="21788" y="12150"/>
                  </a:cubicBezTo>
                  <a:cubicBezTo>
                    <a:pt x="21827" y="12154"/>
                    <a:pt x="21865" y="12157"/>
                    <a:pt x="21903" y="12160"/>
                  </a:cubicBezTo>
                  <a:cubicBezTo>
                    <a:pt x="21976" y="12165"/>
                    <a:pt x="22048" y="12170"/>
                    <a:pt x="22120" y="12174"/>
                  </a:cubicBezTo>
                  <a:cubicBezTo>
                    <a:pt x="22130" y="12175"/>
                    <a:pt x="22139" y="12177"/>
                    <a:pt x="22149" y="12179"/>
                  </a:cubicBezTo>
                  <a:lnTo>
                    <a:pt x="22210" y="12187"/>
                  </a:lnTo>
                  <a:cubicBezTo>
                    <a:pt x="22364" y="12202"/>
                    <a:pt x="22519" y="12217"/>
                    <a:pt x="22673" y="12230"/>
                  </a:cubicBezTo>
                  <a:cubicBezTo>
                    <a:pt x="22677" y="12230"/>
                    <a:pt x="22680" y="12230"/>
                    <a:pt x="22683" y="12233"/>
                  </a:cubicBezTo>
                  <a:cubicBezTo>
                    <a:pt x="22713" y="12235"/>
                    <a:pt x="22743" y="12237"/>
                    <a:pt x="22773" y="12238"/>
                  </a:cubicBezTo>
                  <a:cubicBezTo>
                    <a:pt x="22824" y="12238"/>
                    <a:pt x="22875" y="12240"/>
                    <a:pt x="22927" y="12240"/>
                  </a:cubicBezTo>
                  <a:cubicBezTo>
                    <a:pt x="22933" y="12243"/>
                    <a:pt x="22938" y="12245"/>
                    <a:pt x="22943" y="12248"/>
                  </a:cubicBezTo>
                  <a:cubicBezTo>
                    <a:pt x="22945" y="12247"/>
                    <a:pt x="22946" y="12247"/>
                    <a:pt x="22947" y="12247"/>
                  </a:cubicBezTo>
                  <a:cubicBezTo>
                    <a:pt x="22949" y="12247"/>
                    <a:pt x="22950" y="12247"/>
                    <a:pt x="22952" y="12248"/>
                  </a:cubicBezTo>
                  <a:cubicBezTo>
                    <a:pt x="22981" y="12251"/>
                    <a:pt x="23013" y="12255"/>
                    <a:pt x="23043" y="12260"/>
                  </a:cubicBezTo>
                  <a:cubicBezTo>
                    <a:pt x="23059" y="12260"/>
                    <a:pt x="23076" y="12261"/>
                    <a:pt x="23092" y="12263"/>
                  </a:cubicBezTo>
                  <a:cubicBezTo>
                    <a:pt x="23114" y="12265"/>
                    <a:pt x="23135" y="12265"/>
                    <a:pt x="23155" y="12266"/>
                  </a:cubicBezTo>
                  <a:cubicBezTo>
                    <a:pt x="23165" y="12265"/>
                    <a:pt x="23173" y="12263"/>
                    <a:pt x="23182" y="12261"/>
                  </a:cubicBezTo>
                  <a:cubicBezTo>
                    <a:pt x="23216" y="12266"/>
                    <a:pt x="23250" y="12271"/>
                    <a:pt x="23284" y="12276"/>
                  </a:cubicBezTo>
                  <a:cubicBezTo>
                    <a:pt x="23298" y="12278"/>
                    <a:pt x="23311" y="12280"/>
                    <a:pt x="23324" y="12283"/>
                  </a:cubicBezTo>
                  <a:cubicBezTo>
                    <a:pt x="23341" y="12285"/>
                    <a:pt x="23357" y="12286"/>
                    <a:pt x="23374" y="12290"/>
                  </a:cubicBezTo>
                  <a:cubicBezTo>
                    <a:pt x="23447" y="12294"/>
                    <a:pt x="23518" y="12298"/>
                    <a:pt x="23591" y="12303"/>
                  </a:cubicBezTo>
                  <a:cubicBezTo>
                    <a:pt x="23604" y="12304"/>
                    <a:pt x="23617" y="12306"/>
                    <a:pt x="23632" y="12306"/>
                  </a:cubicBezTo>
                  <a:cubicBezTo>
                    <a:pt x="23665" y="12309"/>
                    <a:pt x="23698" y="12313"/>
                    <a:pt x="23731" y="12314"/>
                  </a:cubicBezTo>
                  <a:cubicBezTo>
                    <a:pt x="23753" y="12318"/>
                    <a:pt x="23774" y="12319"/>
                    <a:pt x="23796" y="12323"/>
                  </a:cubicBezTo>
                  <a:cubicBezTo>
                    <a:pt x="23812" y="12324"/>
                    <a:pt x="23829" y="12326"/>
                    <a:pt x="23847" y="12328"/>
                  </a:cubicBezTo>
                  <a:cubicBezTo>
                    <a:pt x="23859" y="12329"/>
                    <a:pt x="23872" y="12333"/>
                    <a:pt x="23885" y="12336"/>
                  </a:cubicBezTo>
                  <a:cubicBezTo>
                    <a:pt x="23958" y="12338"/>
                    <a:pt x="24029" y="12339"/>
                    <a:pt x="24102" y="12341"/>
                  </a:cubicBezTo>
                  <a:cubicBezTo>
                    <a:pt x="24167" y="12349"/>
                    <a:pt x="24230" y="12356"/>
                    <a:pt x="24294" y="12364"/>
                  </a:cubicBezTo>
                  <a:cubicBezTo>
                    <a:pt x="24311" y="12364"/>
                    <a:pt x="24329" y="12366"/>
                    <a:pt x="24346" y="12366"/>
                  </a:cubicBezTo>
                  <a:cubicBezTo>
                    <a:pt x="24418" y="12371"/>
                    <a:pt x="24490" y="12374"/>
                    <a:pt x="24563" y="12379"/>
                  </a:cubicBezTo>
                  <a:cubicBezTo>
                    <a:pt x="24589" y="12382"/>
                    <a:pt x="24614" y="12386"/>
                    <a:pt x="24639" y="12391"/>
                  </a:cubicBezTo>
                  <a:cubicBezTo>
                    <a:pt x="24755" y="12397"/>
                    <a:pt x="24870" y="12405"/>
                    <a:pt x="24985" y="12414"/>
                  </a:cubicBezTo>
                  <a:cubicBezTo>
                    <a:pt x="25001" y="12414"/>
                    <a:pt x="25019" y="12415"/>
                    <a:pt x="25036" y="12417"/>
                  </a:cubicBezTo>
                  <a:cubicBezTo>
                    <a:pt x="25049" y="12415"/>
                    <a:pt x="25061" y="12415"/>
                    <a:pt x="25074" y="12414"/>
                  </a:cubicBezTo>
                  <a:lnTo>
                    <a:pt x="25074" y="12414"/>
                  </a:lnTo>
                  <a:lnTo>
                    <a:pt x="25072" y="12419"/>
                  </a:lnTo>
                  <a:cubicBezTo>
                    <a:pt x="25120" y="12422"/>
                    <a:pt x="25167" y="12427"/>
                    <a:pt x="25215" y="12430"/>
                  </a:cubicBezTo>
                  <a:cubicBezTo>
                    <a:pt x="25253" y="12434"/>
                    <a:pt x="25291" y="12439"/>
                    <a:pt x="25329" y="12442"/>
                  </a:cubicBezTo>
                  <a:lnTo>
                    <a:pt x="25675" y="12465"/>
                  </a:lnTo>
                  <a:cubicBezTo>
                    <a:pt x="25718" y="12467"/>
                    <a:pt x="25760" y="12468"/>
                    <a:pt x="25803" y="12470"/>
                  </a:cubicBezTo>
                  <a:cubicBezTo>
                    <a:pt x="25829" y="12473"/>
                    <a:pt x="25854" y="12477"/>
                    <a:pt x="25879" y="12480"/>
                  </a:cubicBezTo>
                  <a:lnTo>
                    <a:pt x="26097" y="12491"/>
                  </a:lnTo>
                  <a:cubicBezTo>
                    <a:pt x="26122" y="12495"/>
                    <a:pt x="26149" y="12496"/>
                    <a:pt x="26175" y="12500"/>
                  </a:cubicBezTo>
                  <a:cubicBezTo>
                    <a:pt x="26187" y="12501"/>
                    <a:pt x="26200" y="12501"/>
                    <a:pt x="26212" y="12503"/>
                  </a:cubicBezTo>
                  <a:cubicBezTo>
                    <a:pt x="26238" y="12505"/>
                    <a:pt x="26263" y="12505"/>
                    <a:pt x="26289" y="12506"/>
                  </a:cubicBezTo>
                  <a:lnTo>
                    <a:pt x="26366" y="12510"/>
                  </a:lnTo>
                  <a:lnTo>
                    <a:pt x="26468" y="12518"/>
                  </a:lnTo>
                  <a:cubicBezTo>
                    <a:pt x="26488" y="12520"/>
                    <a:pt x="26510" y="12521"/>
                    <a:pt x="26531" y="12521"/>
                  </a:cubicBezTo>
                  <a:lnTo>
                    <a:pt x="26609" y="12530"/>
                  </a:lnTo>
                  <a:cubicBezTo>
                    <a:pt x="26626" y="12531"/>
                    <a:pt x="26642" y="12533"/>
                    <a:pt x="26659" y="12535"/>
                  </a:cubicBezTo>
                  <a:cubicBezTo>
                    <a:pt x="26669" y="12535"/>
                    <a:pt x="26677" y="12536"/>
                    <a:pt x="26685" y="12536"/>
                  </a:cubicBezTo>
                  <a:lnTo>
                    <a:pt x="26723" y="12536"/>
                  </a:lnTo>
                  <a:lnTo>
                    <a:pt x="26877" y="12544"/>
                  </a:lnTo>
                  <a:cubicBezTo>
                    <a:pt x="26996" y="12553"/>
                    <a:pt x="27116" y="12561"/>
                    <a:pt x="27235" y="12569"/>
                  </a:cubicBezTo>
                  <a:cubicBezTo>
                    <a:pt x="27273" y="12573"/>
                    <a:pt x="27311" y="12576"/>
                    <a:pt x="27349" y="12579"/>
                  </a:cubicBezTo>
                  <a:cubicBezTo>
                    <a:pt x="27371" y="12581"/>
                    <a:pt x="27392" y="12581"/>
                    <a:pt x="27414" y="12581"/>
                  </a:cubicBezTo>
                  <a:lnTo>
                    <a:pt x="27695" y="12596"/>
                  </a:lnTo>
                  <a:cubicBezTo>
                    <a:pt x="27814" y="12604"/>
                    <a:pt x="27934" y="12612"/>
                    <a:pt x="28053" y="12621"/>
                  </a:cubicBezTo>
                  <a:lnTo>
                    <a:pt x="28079" y="12621"/>
                  </a:lnTo>
                  <a:cubicBezTo>
                    <a:pt x="28174" y="12626"/>
                    <a:pt x="28270" y="12627"/>
                    <a:pt x="28366" y="12634"/>
                  </a:cubicBezTo>
                  <a:cubicBezTo>
                    <a:pt x="28669" y="12652"/>
                    <a:pt x="28972" y="12677"/>
                    <a:pt x="29275" y="12693"/>
                  </a:cubicBezTo>
                  <a:cubicBezTo>
                    <a:pt x="29646" y="12713"/>
                    <a:pt x="30016" y="12728"/>
                    <a:pt x="30389" y="12745"/>
                  </a:cubicBezTo>
                  <a:cubicBezTo>
                    <a:pt x="30710" y="12758"/>
                    <a:pt x="31033" y="12773"/>
                    <a:pt x="31356" y="12785"/>
                  </a:cubicBezTo>
                  <a:cubicBezTo>
                    <a:pt x="31662" y="12794"/>
                    <a:pt x="31968" y="12801"/>
                    <a:pt x="32275" y="12808"/>
                  </a:cubicBezTo>
                  <a:cubicBezTo>
                    <a:pt x="32641" y="12818"/>
                    <a:pt x="33007" y="12826"/>
                    <a:pt x="33372" y="12833"/>
                  </a:cubicBezTo>
                  <a:cubicBezTo>
                    <a:pt x="33682" y="12839"/>
                    <a:pt x="33990" y="12846"/>
                    <a:pt x="34300" y="12846"/>
                  </a:cubicBezTo>
                  <a:cubicBezTo>
                    <a:pt x="34892" y="12844"/>
                    <a:pt x="35487" y="12843"/>
                    <a:pt x="36081" y="12836"/>
                  </a:cubicBezTo>
                  <a:cubicBezTo>
                    <a:pt x="36445" y="12831"/>
                    <a:pt x="36810" y="12819"/>
                    <a:pt x="37172" y="12811"/>
                  </a:cubicBezTo>
                  <a:cubicBezTo>
                    <a:pt x="37424" y="12806"/>
                    <a:pt x="37676" y="12801"/>
                    <a:pt x="37926" y="12796"/>
                  </a:cubicBezTo>
                  <a:cubicBezTo>
                    <a:pt x="37970" y="12796"/>
                    <a:pt x="38014" y="12798"/>
                    <a:pt x="38058" y="12798"/>
                  </a:cubicBezTo>
                  <a:cubicBezTo>
                    <a:pt x="38080" y="12798"/>
                    <a:pt x="38102" y="12797"/>
                    <a:pt x="38124" y="12796"/>
                  </a:cubicBezTo>
                  <a:cubicBezTo>
                    <a:pt x="38351" y="12781"/>
                    <a:pt x="38576" y="12761"/>
                    <a:pt x="38803" y="12746"/>
                  </a:cubicBezTo>
                  <a:cubicBezTo>
                    <a:pt x="38896" y="12740"/>
                    <a:pt x="38990" y="12745"/>
                    <a:pt x="39083" y="12737"/>
                  </a:cubicBezTo>
                  <a:cubicBezTo>
                    <a:pt x="39358" y="12717"/>
                    <a:pt x="39633" y="12692"/>
                    <a:pt x="39909" y="12669"/>
                  </a:cubicBezTo>
                  <a:cubicBezTo>
                    <a:pt x="40047" y="12657"/>
                    <a:pt x="40184" y="12645"/>
                    <a:pt x="40321" y="12631"/>
                  </a:cubicBezTo>
                  <a:cubicBezTo>
                    <a:pt x="40429" y="12621"/>
                    <a:pt x="40535" y="12604"/>
                    <a:pt x="40644" y="12594"/>
                  </a:cubicBezTo>
                  <a:cubicBezTo>
                    <a:pt x="40840" y="12574"/>
                    <a:pt x="41038" y="12564"/>
                    <a:pt x="41234" y="12538"/>
                  </a:cubicBezTo>
                  <a:cubicBezTo>
                    <a:pt x="41550" y="12493"/>
                    <a:pt x="41866" y="12439"/>
                    <a:pt x="42182" y="12386"/>
                  </a:cubicBezTo>
                  <a:cubicBezTo>
                    <a:pt x="42320" y="12361"/>
                    <a:pt x="42456" y="12329"/>
                    <a:pt x="42593" y="12301"/>
                  </a:cubicBezTo>
                  <a:cubicBezTo>
                    <a:pt x="42808" y="12248"/>
                    <a:pt x="43028" y="12207"/>
                    <a:pt x="43239" y="12137"/>
                  </a:cubicBezTo>
                  <a:cubicBezTo>
                    <a:pt x="43494" y="12054"/>
                    <a:pt x="43744" y="11952"/>
                    <a:pt x="43994" y="11851"/>
                  </a:cubicBezTo>
                  <a:cubicBezTo>
                    <a:pt x="44153" y="11788"/>
                    <a:pt x="44305" y="11710"/>
                    <a:pt x="44461" y="11637"/>
                  </a:cubicBezTo>
                  <a:cubicBezTo>
                    <a:pt x="44582" y="11566"/>
                    <a:pt x="44706" y="11496"/>
                    <a:pt x="44825" y="11422"/>
                  </a:cubicBezTo>
                  <a:cubicBezTo>
                    <a:pt x="45000" y="11311"/>
                    <a:pt x="45151" y="11167"/>
                    <a:pt x="45257" y="10991"/>
                  </a:cubicBezTo>
                  <a:cubicBezTo>
                    <a:pt x="45390" y="10773"/>
                    <a:pt x="45462" y="10533"/>
                    <a:pt x="45452" y="10273"/>
                  </a:cubicBezTo>
                  <a:lnTo>
                    <a:pt x="45452" y="10273"/>
                  </a:lnTo>
                  <a:lnTo>
                    <a:pt x="45451" y="10276"/>
                  </a:lnTo>
                  <a:cubicBezTo>
                    <a:pt x="45446" y="10208"/>
                    <a:pt x="45441" y="10140"/>
                    <a:pt x="45436" y="10073"/>
                  </a:cubicBezTo>
                  <a:cubicBezTo>
                    <a:pt x="45431" y="10053"/>
                    <a:pt x="45428" y="10031"/>
                    <a:pt x="45424" y="10010"/>
                  </a:cubicBezTo>
                  <a:cubicBezTo>
                    <a:pt x="45385" y="9859"/>
                    <a:pt x="45312" y="9722"/>
                    <a:pt x="45232" y="9589"/>
                  </a:cubicBezTo>
                  <a:lnTo>
                    <a:pt x="45209" y="9564"/>
                  </a:lnTo>
                  <a:lnTo>
                    <a:pt x="45133" y="9460"/>
                  </a:lnTo>
                  <a:cubicBezTo>
                    <a:pt x="45123" y="9448"/>
                    <a:pt x="45113" y="9435"/>
                    <a:pt x="45103" y="9424"/>
                  </a:cubicBezTo>
                  <a:cubicBezTo>
                    <a:pt x="45045" y="9362"/>
                    <a:pt x="44987" y="9299"/>
                    <a:pt x="44929" y="9238"/>
                  </a:cubicBezTo>
                  <a:cubicBezTo>
                    <a:pt x="44696" y="9000"/>
                    <a:pt x="44434" y="8793"/>
                    <a:pt x="44159" y="8604"/>
                  </a:cubicBezTo>
                  <a:cubicBezTo>
                    <a:pt x="44005" y="8500"/>
                    <a:pt x="43851" y="8395"/>
                    <a:pt x="43694" y="8296"/>
                  </a:cubicBezTo>
                  <a:cubicBezTo>
                    <a:pt x="43484" y="8165"/>
                    <a:pt x="43270" y="8036"/>
                    <a:pt x="43047" y="7927"/>
                  </a:cubicBezTo>
                  <a:cubicBezTo>
                    <a:pt x="42843" y="7829"/>
                    <a:pt x="42643" y="7721"/>
                    <a:pt x="42441" y="7620"/>
                  </a:cubicBezTo>
                  <a:cubicBezTo>
                    <a:pt x="42326" y="7566"/>
                    <a:pt x="42211" y="7515"/>
                    <a:pt x="42096" y="7462"/>
                  </a:cubicBezTo>
                  <a:cubicBezTo>
                    <a:pt x="41971" y="7402"/>
                    <a:pt x="41845" y="7342"/>
                    <a:pt x="41719" y="7283"/>
                  </a:cubicBezTo>
                  <a:cubicBezTo>
                    <a:pt x="41694" y="7273"/>
                    <a:pt x="41668" y="7263"/>
                    <a:pt x="41643" y="7253"/>
                  </a:cubicBezTo>
                  <a:cubicBezTo>
                    <a:pt x="41613" y="7241"/>
                    <a:pt x="41583" y="7230"/>
                    <a:pt x="41553" y="7218"/>
                  </a:cubicBezTo>
                  <a:cubicBezTo>
                    <a:pt x="41535" y="7210"/>
                    <a:pt x="41518" y="7202"/>
                    <a:pt x="41502" y="7193"/>
                  </a:cubicBezTo>
                  <a:cubicBezTo>
                    <a:pt x="41480" y="7187"/>
                    <a:pt x="41457" y="7178"/>
                    <a:pt x="41436" y="7170"/>
                  </a:cubicBezTo>
                  <a:cubicBezTo>
                    <a:pt x="41338" y="7132"/>
                    <a:pt x="41242" y="7094"/>
                    <a:pt x="41144" y="7054"/>
                  </a:cubicBezTo>
                  <a:cubicBezTo>
                    <a:pt x="41028" y="7008"/>
                    <a:pt x="40913" y="6960"/>
                    <a:pt x="40798" y="6912"/>
                  </a:cubicBezTo>
                  <a:cubicBezTo>
                    <a:pt x="40790" y="6909"/>
                    <a:pt x="40780" y="6904"/>
                    <a:pt x="40772" y="6900"/>
                  </a:cubicBezTo>
                  <a:cubicBezTo>
                    <a:pt x="40759" y="6895"/>
                    <a:pt x="40747" y="6890"/>
                    <a:pt x="40734" y="6885"/>
                  </a:cubicBezTo>
                  <a:cubicBezTo>
                    <a:pt x="40629" y="6847"/>
                    <a:pt x="40523" y="6811"/>
                    <a:pt x="40419" y="6771"/>
                  </a:cubicBezTo>
                  <a:cubicBezTo>
                    <a:pt x="40201" y="6690"/>
                    <a:pt x="39982" y="6609"/>
                    <a:pt x="39763" y="6528"/>
                  </a:cubicBezTo>
                  <a:cubicBezTo>
                    <a:pt x="39729" y="6516"/>
                    <a:pt x="39694" y="6503"/>
                    <a:pt x="39659" y="6491"/>
                  </a:cubicBezTo>
                  <a:cubicBezTo>
                    <a:pt x="39626" y="6481"/>
                    <a:pt x="39591" y="6471"/>
                    <a:pt x="39558" y="6461"/>
                  </a:cubicBezTo>
                  <a:lnTo>
                    <a:pt x="39558" y="6461"/>
                  </a:lnTo>
                  <a:lnTo>
                    <a:pt x="39560" y="6466"/>
                  </a:lnTo>
                  <a:cubicBezTo>
                    <a:pt x="39538" y="6457"/>
                    <a:pt x="39517" y="6447"/>
                    <a:pt x="39495" y="6437"/>
                  </a:cubicBezTo>
                  <a:cubicBezTo>
                    <a:pt x="39465" y="6428"/>
                    <a:pt x="39436" y="6420"/>
                    <a:pt x="39407" y="6412"/>
                  </a:cubicBezTo>
                  <a:cubicBezTo>
                    <a:pt x="39394" y="6407"/>
                    <a:pt x="39379" y="6402"/>
                    <a:pt x="39366" y="6397"/>
                  </a:cubicBezTo>
                  <a:cubicBezTo>
                    <a:pt x="39353" y="6390"/>
                    <a:pt x="39340" y="6382"/>
                    <a:pt x="39326" y="6375"/>
                  </a:cubicBezTo>
                  <a:lnTo>
                    <a:pt x="39303" y="6375"/>
                  </a:lnTo>
                  <a:cubicBezTo>
                    <a:pt x="39285" y="6364"/>
                    <a:pt x="39267" y="6354"/>
                    <a:pt x="39250" y="6342"/>
                  </a:cubicBezTo>
                  <a:cubicBezTo>
                    <a:pt x="39229" y="6336"/>
                    <a:pt x="39209" y="6331"/>
                    <a:pt x="39187" y="6324"/>
                  </a:cubicBezTo>
                  <a:cubicBezTo>
                    <a:pt x="39154" y="6314"/>
                    <a:pt x="39119" y="6306"/>
                    <a:pt x="39086" y="6296"/>
                  </a:cubicBezTo>
                  <a:lnTo>
                    <a:pt x="38893" y="6225"/>
                  </a:lnTo>
                  <a:cubicBezTo>
                    <a:pt x="38719" y="6168"/>
                    <a:pt x="38545" y="6112"/>
                    <a:pt x="38369" y="6056"/>
                  </a:cubicBezTo>
                  <a:cubicBezTo>
                    <a:pt x="38356" y="6051"/>
                    <a:pt x="38345" y="6046"/>
                    <a:pt x="38331" y="6043"/>
                  </a:cubicBezTo>
                  <a:cubicBezTo>
                    <a:pt x="38293" y="6029"/>
                    <a:pt x="38255" y="6018"/>
                    <a:pt x="38217" y="6005"/>
                  </a:cubicBezTo>
                  <a:cubicBezTo>
                    <a:pt x="38152" y="5985"/>
                    <a:pt x="38088" y="5963"/>
                    <a:pt x="38023" y="5943"/>
                  </a:cubicBezTo>
                  <a:cubicBezTo>
                    <a:pt x="38007" y="5937"/>
                    <a:pt x="37990" y="5932"/>
                    <a:pt x="37974" y="5927"/>
                  </a:cubicBezTo>
                  <a:cubicBezTo>
                    <a:pt x="37828" y="5877"/>
                    <a:pt x="37682" y="5827"/>
                    <a:pt x="37535" y="5783"/>
                  </a:cubicBezTo>
                  <a:cubicBezTo>
                    <a:pt x="37450" y="5756"/>
                    <a:pt x="37364" y="5735"/>
                    <a:pt x="37280" y="5711"/>
                  </a:cubicBezTo>
                  <a:cubicBezTo>
                    <a:pt x="37268" y="5708"/>
                    <a:pt x="37257" y="5703"/>
                    <a:pt x="37243" y="5698"/>
                  </a:cubicBezTo>
                  <a:cubicBezTo>
                    <a:pt x="37200" y="5683"/>
                    <a:pt x="37156" y="5667"/>
                    <a:pt x="37111" y="5650"/>
                  </a:cubicBezTo>
                  <a:lnTo>
                    <a:pt x="36873" y="5584"/>
                  </a:lnTo>
                  <a:cubicBezTo>
                    <a:pt x="36864" y="5579"/>
                    <a:pt x="36856" y="5576"/>
                    <a:pt x="36848" y="5572"/>
                  </a:cubicBezTo>
                  <a:cubicBezTo>
                    <a:pt x="36679" y="5524"/>
                    <a:pt x="36510" y="5478"/>
                    <a:pt x="36341" y="5428"/>
                  </a:cubicBezTo>
                  <a:cubicBezTo>
                    <a:pt x="36131" y="5367"/>
                    <a:pt x="35921" y="5303"/>
                    <a:pt x="35710" y="5238"/>
                  </a:cubicBezTo>
                  <a:cubicBezTo>
                    <a:pt x="35679" y="5228"/>
                    <a:pt x="35649" y="5216"/>
                    <a:pt x="35619" y="5205"/>
                  </a:cubicBezTo>
                  <a:cubicBezTo>
                    <a:pt x="35589" y="5200"/>
                    <a:pt x="35560" y="5193"/>
                    <a:pt x="35532" y="5187"/>
                  </a:cubicBezTo>
                  <a:cubicBezTo>
                    <a:pt x="35510" y="5178"/>
                    <a:pt x="35488" y="5170"/>
                    <a:pt x="35467" y="5162"/>
                  </a:cubicBezTo>
                  <a:lnTo>
                    <a:pt x="35020" y="5048"/>
                  </a:lnTo>
                  <a:cubicBezTo>
                    <a:pt x="34997" y="5036"/>
                    <a:pt x="34974" y="5024"/>
                    <a:pt x="34950" y="5011"/>
                  </a:cubicBezTo>
                  <a:cubicBezTo>
                    <a:pt x="34781" y="4966"/>
                    <a:pt x="34613" y="4920"/>
                    <a:pt x="34442" y="4875"/>
                  </a:cubicBezTo>
                  <a:cubicBezTo>
                    <a:pt x="34387" y="4860"/>
                    <a:pt x="34333" y="4844"/>
                    <a:pt x="34278" y="4829"/>
                  </a:cubicBezTo>
                  <a:cubicBezTo>
                    <a:pt x="34257" y="4822"/>
                    <a:pt x="34235" y="4814"/>
                    <a:pt x="34214" y="4807"/>
                  </a:cubicBezTo>
                  <a:cubicBezTo>
                    <a:pt x="34119" y="4781"/>
                    <a:pt x="34026" y="4754"/>
                    <a:pt x="33932" y="4730"/>
                  </a:cubicBezTo>
                  <a:cubicBezTo>
                    <a:pt x="33914" y="4723"/>
                    <a:pt x="33897" y="4716"/>
                    <a:pt x="33879" y="4710"/>
                  </a:cubicBezTo>
                  <a:cubicBezTo>
                    <a:pt x="33757" y="4682"/>
                    <a:pt x="33634" y="4653"/>
                    <a:pt x="33510" y="4625"/>
                  </a:cubicBezTo>
                  <a:cubicBezTo>
                    <a:pt x="33497" y="4619"/>
                    <a:pt x="33483" y="4612"/>
                    <a:pt x="33470" y="4607"/>
                  </a:cubicBezTo>
                  <a:cubicBezTo>
                    <a:pt x="33424" y="4594"/>
                    <a:pt x="33377" y="4581"/>
                    <a:pt x="33331" y="4567"/>
                  </a:cubicBezTo>
                  <a:cubicBezTo>
                    <a:pt x="33305" y="4562"/>
                    <a:pt x="33280" y="4556"/>
                    <a:pt x="33255" y="4549"/>
                  </a:cubicBezTo>
                  <a:cubicBezTo>
                    <a:pt x="33242" y="4546"/>
                    <a:pt x="33228" y="4543"/>
                    <a:pt x="33217" y="4541"/>
                  </a:cubicBezTo>
                  <a:lnTo>
                    <a:pt x="33152" y="4526"/>
                  </a:lnTo>
                  <a:cubicBezTo>
                    <a:pt x="33055" y="4498"/>
                    <a:pt x="32955" y="4471"/>
                    <a:pt x="32858" y="4445"/>
                  </a:cubicBezTo>
                  <a:cubicBezTo>
                    <a:pt x="32853" y="4442"/>
                    <a:pt x="32848" y="4440"/>
                    <a:pt x="32844" y="4437"/>
                  </a:cubicBezTo>
                  <a:cubicBezTo>
                    <a:pt x="32818" y="4430"/>
                    <a:pt x="32793" y="4422"/>
                    <a:pt x="32766" y="4415"/>
                  </a:cubicBezTo>
                  <a:cubicBezTo>
                    <a:pt x="32752" y="4410"/>
                    <a:pt x="32735" y="4403"/>
                    <a:pt x="32718" y="4398"/>
                  </a:cubicBezTo>
                  <a:cubicBezTo>
                    <a:pt x="32551" y="4355"/>
                    <a:pt x="32386" y="4314"/>
                    <a:pt x="32218" y="4271"/>
                  </a:cubicBezTo>
                  <a:cubicBezTo>
                    <a:pt x="32189" y="4263"/>
                    <a:pt x="32159" y="4254"/>
                    <a:pt x="32129" y="4246"/>
                  </a:cubicBezTo>
                  <a:cubicBezTo>
                    <a:pt x="32088" y="4236"/>
                    <a:pt x="32045" y="4228"/>
                    <a:pt x="32002" y="4218"/>
                  </a:cubicBezTo>
                  <a:cubicBezTo>
                    <a:pt x="31963" y="4206"/>
                    <a:pt x="31925" y="4193"/>
                    <a:pt x="31887" y="4182"/>
                  </a:cubicBezTo>
                  <a:cubicBezTo>
                    <a:pt x="31763" y="4152"/>
                    <a:pt x="31639" y="4122"/>
                    <a:pt x="31516" y="4092"/>
                  </a:cubicBezTo>
                  <a:cubicBezTo>
                    <a:pt x="31508" y="4092"/>
                    <a:pt x="31500" y="4091"/>
                    <a:pt x="31490" y="4089"/>
                  </a:cubicBezTo>
                  <a:cubicBezTo>
                    <a:pt x="31452" y="4077"/>
                    <a:pt x="31414" y="4066"/>
                    <a:pt x="31376" y="4054"/>
                  </a:cubicBezTo>
                  <a:cubicBezTo>
                    <a:pt x="31367" y="4051"/>
                    <a:pt x="31357" y="4047"/>
                    <a:pt x="31349" y="4046"/>
                  </a:cubicBezTo>
                  <a:lnTo>
                    <a:pt x="31184" y="4004"/>
                  </a:lnTo>
                  <a:lnTo>
                    <a:pt x="31132" y="3991"/>
                  </a:lnTo>
                  <a:lnTo>
                    <a:pt x="30927" y="3946"/>
                  </a:lnTo>
                  <a:cubicBezTo>
                    <a:pt x="30922" y="3945"/>
                    <a:pt x="30919" y="3942"/>
                    <a:pt x="30915" y="3938"/>
                  </a:cubicBezTo>
                  <a:cubicBezTo>
                    <a:pt x="30821" y="3915"/>
                    <a:pt x="30727" y="3892"/>
                    <a:pt x="30632" y="3867"/>
                  </a:cubicBezTo>
                  <a:cubicBezTo>
                    <a:pt x="30410" y="3812"/>
                    <a:pt x="30189" y="3758"/>
                    <a:pt x="29967" y="3703"/>
                  </a:cubicBezTo>
                  <a:cubicBezTo>
                    <a:pt x="29955" y="3701"/>
                    <a:pt x="29942" y="3700"/>
                    <a:pt x="29930" y="3698"/>
                  </a:cubicBezTo>
                  <a:lnTo>
                    <a:pt x="29788" y="3662"/>
                  </a:lnTo>
                  <a:cubicBezTo>
                    <a:pt x="29780" y="3660"/>
                    <a:pt x="29773" y="3658"/>
                    <a:pt x="29765" y="3657"/>
                  </a:cubicBezTo>
                  <a:cubicBezTo>
                    <a:pt x="29751" y="3653"/>
                    <a:pt x="29738" y="3650"/>
                    <a:pt x="29727" y="3645"/>
                  </a:cubicBezTo>
                  <a:cubicBezTo>
                    <a:pt x="29717" y="3642"/>
                    <a:pt x="29708" y="3639"/>
                    <a:pt x="29698" y="3635"/>
                  </a:cubicBezTo>
                  <a:cubicBezTo>
                    <a:pt x="29679" y="3630"/>
                    <a:pt x="29657" y="3625"/>
                    <a:pt x="29636" y="3620"/>
                  </a:cubicBezTo>
                  <a:cubicBezTo>
                    <a:pt x="29622" y="3617"/>
                    <a:pt x="29607" y="3614"/>
                    <a:pt x="29594" y="3610"/>
                  </a:cubicBezTo>
                  <a:cubicBezTo>
                    <a:pt x="29526" y="3594"/>
                    <a:pt x="29458" y="3577"/>
                    <a:pt x="29392" y="3561"/>
                  </a:cubicBezTo>
                  <a:cubicBezTo>
                    <a:pt x="29354" y="3551"/>
                    <a:pt x="29316" y="3541"/>
                    <a:pt x="29278" y="3531"/>
                  </a:cubicBezTo>
                  <a:cubicBezTo>
                    <a:pt x="29265" y="3529"/>
                    <a:pt x="29251" y="3526"/>
                    <a:pt x="29238" y="3523"/>
                  </a:cubicBezTo>
                  <a:cubicBezTo>
                    <a:pt x="29111" y="3493"/>
                    <a:pt x="28983" y="3461"/>
                    <a:pt x="28856" y="3432"/>
                  </a:cubicBezTo>
                  <a:cubicBezTo>
                    <a:pt x="28842" y="3430"/>
                    <a:pt x="28831" y="3428"/>
                    <a:pt x="28818" y="3427"/>
                  </a:cubicBezTo>
                  <a:cubicBezTo>
                    <a:pt x="28761" y="3412"/>
                    <a:pt x="28707" y="3397"/>
                    <a:pt x="28650" y="3382"/>
                  </a:cubicBezTo>
                  <a:lnTo>
                    <a:pt x="28434" y="3339"/>
                  </a:lnTo>
                  <a:cubicBezTo>
                    <a:pt x="28293" y="3307"/>
                    <a:pt x="28152" y="3278"/>
                    <a:pt x="28011" y="3246"/>
                  </a:cubicBezTo>
                  <a:cubicBezTo>
                    <a:pt x="28006" y="3243"/>
                    <a:pt x="28001" y="3241"/>
                    <a:pt x="27998" y="3238"/>
                  </a:cubicBezTo>
                  <a:cubicBezTo>
                    <a:pt x="27960" y="3233"/>
                    <a:pt x="27922" y="3226"/>
                    <a:pt x="27884" y="3221"/>
                  </a:cubicBezTo>
                  <a:cubicBezTo>
                    <a:pt x="27872" y="3218"/>
                    <a:pt x="27859" y="3215"/>
                    <a:pt x="27846" y="3211"/>
                  </a:cubicBezTo>
                  <a:cubicBezTo>
                    <a:pt x="27799" y="3200"/>
                    <a:pt x="27753" y="3187"/>
                    <a:pt x="27707" y="3175"/>
                  </a:cubicBezTo>
                  <a:cubicBezTo>
                    <a:pt x="27647" y="3158"/>
                    <a:pt x="27586" y="3140"/>
                    <a:pt x="27526" y="3124"/>
                  </a:cubicBezTo>
                  <a:cubicBezTo>
                    <a:pt x="27518" y="3124"/>
                    <a:pt x="27510" y="3122"/>
                    <a:pt x="27501" y="3122"/>
                  </a:cubicBezTo>
                  <a:lnTo>
                    <a:pt x="27346" y="3092"/>
                  </a:lnTo>
                  <a:cubicBezTo>
                    <a:pt x="27342" y="3091"/>
                    <a:pt x="27337" y="3087"/>
                    <a:pt x="27334" y="3086"/>
                  </a:cubicBezTo>
                  <a:cubicBezTo>
                    <a:pt x="27197" y="3056"/>
                    <a:pt x="27061" y="3028"/>
                    <a:pt x="26925" y="2999"/>
                  </a:cubicBezTo>
                  <a:cubicBezTo>
                    <a:pt x="26922" y="2997"/>
                    <a:pt x="26920" y="2997"/>
                    <a:pt x="26918" y="2997"/>
                  </a:cubicBezTo>
                  <a:cubicBezTo>
                    <a:pt x="26916" y="2997"/>
                    <a:pt x="26915" y="2997"/>
                    <a:pt x="26914" y="2998"/>
                  </a:cubicBezTo>
                  <a:cubicBezTo>
                    <a:pt x="26900" y="2993"/>
                    <a:pt x="26887" y="2990"/>
                    <a:pt x="26874" y="2985"/>
                  </a:cubicBezTo>
                  <a:cubicBezTo>
                    <a:pt x="26871" y="2983"/>
                    <a:pt x="26866" y="2983"/>
                    <a:pt x="26862" y="2983"/>
                  </a:cubicBezTo>
                  <a:cubicBezTo>
                    <a:pt x="26854" y="2983"/>
                    <a:pt x="26847" y="2981"/>
                    <a:pt x="26839" y="2981"/>
                  </a:cubicBezTo>
                  <a:cubicBezTo>
                    <a:pt x="26834" y="2978"/>
                    <a:pt x="26829" y="2976"/>
                    <a:pt x="26824" y="2973"/>
                  </a:cubicBezTo>
                  <a:lnTo>
                    <a:pt x="26798" y="2973"/>
                  </a:lnTo>
                  <a:cubicBezTo>
                    <a:pt x="26784" y="2970"/>
                    <a:pt x="26771" y="2968"/>
                    <a:pt x="26758" y="2965"/>
                  </a:cubicBezTo>
                  <a:lnTo>
                    <a:pt x="26758" y="2965"/>
                  </a:lnTo>
                  <a:cubicBezTo>
                    <a:pt x="26758" y="2968"/>
                    <a:pt x="26760" y="2970"/>
                    <a:pt x="26760" y="2971"/>
                  </a:cubicBezTo>
                  <a:cubicBezTo>
                    <a:pt x="26743" y="2971"/>
                    <a:pt x="26727" y="2970"/>
                    <a:pt x="26708" y="2970"/>
                  </a:cubicBezTo>
                  <a:lnTo>
                    <a:pt x="26644" y="2933"/>
                  </a:lnTo>
                  <a:cubicBezTo>
                    <a:pt x="26551" y="2915"/>
                    <a:pt x="26457" y="2897"/>
                    <a:pt x="26364" y="2879"/>
                  </a:cubicBezTo>
                  <a:cubicBezTo>
                    <a:pt x="26364" y="2875"/>
                    <a:pt x="26362" y="2872"/>
                    <a:pt x="26362" y="2869"/>
                  </a:cubicBezTo>
                  <a:lnTo>
                    <a:pt x="26286" y="2865"/>
                  </a:lnTo>
                  <a:cubicBezTo>
                    <a:pt x="26286" y="2862"/>
                    <a:pt x="26286" y="2859"/>
                    <a:pt x="26284" y="2855"/>
                  </a:cubicBezTo>
                  <a:cubicBezTo>
                    <a:pt x="26238" y="2844"/>
                    <a:pt x="26192" y="2831"/>
                    <a:pt x="26145" y="2819"/>
                  </a:cubicBezTo>
                  <a:cubicBezTo>
                    <a:pt x="26132" y="2817"/>
                    <a:pt x="26121" y="2817"/>
                    <a:pt x="26107" y="2816"/>
                  </a:cubicBezTo>
                  <a:lnTo>
                    <a:pt x="26069" y="2816"/>
                  </a:lnTo>
                  <a:cubicBezTo>
                    <a:pt x="26029" y="2804"/>
                    <a:pt x="25991" y="2792"/>
                    <a:pt x="25952" y="2783"/>
                  </a:cubicBezTo>
                  <a:lnTo>
                    <a:pt x="25909" y="2774"/>
                  </a:lnTo>
                  <a:cubicBezTo>
                    <a:pt x="25796" y="2756"/>
                    <a:pt x="25682" y="2736"/>
                    <a:pt x="25569" y="2716"/>
                  </a:cubicBezTo>
                  <a:lnTo>
                    <a:pt x="25569" y="2716"/>
                  </a:lnTo>
                  <a:cubicBezTo>
                    <a:pt x="25569" y="2716"/>
                    <a:pt x="25569" y="2716"/>
                    <a:pt x="25569" y="2716"/>
                  </a:cubicBezTo>
                  <a:cubicBezTo>
                    <a:pt x="25561" y="2715"/>
                    <a:pt x="25553" y="2713"/>
                    <a:pt x="25544" y="2713"/>
                  </a:cubicBezTo>
                  <a:cubicBezTo>
                    <a:pt x="25511" y="2700"/>
                    <a:pt x="25476" y="2688"/>
                    <a:pt x="25442" y="2677"/>
                  </a:cubicBezTo>
                  <a:cubicBezTo>
                    <a:pt x="25417" y="2672"/>
                    <a:pt x="25390" y="2667"/>
                    <a:pt x="25366" y="2662"/>
                  </a:cubicBezTo>
                  <a:cubicBezTo>
                    <a:pt x="25217" y="2629"/>
                    <a:pt x="25068" y="2595"/>
                    <a:pt x="24918" y="2562"/>
                  </a:cubicBezTo>
                  <a:cubicBezTo>
                    <a:pt x="24904" y="2559"/>
                    <a:pt x="24890" y="2556"/>
                    <a:pt x="24875" y="2551"/>
                  </a:cubicBezTo>
                  <a:cubicBezTo>
                    <a:pt x="24760" y="2531"/>
                    <a:pt x="24642" y="2513"/>
                    <a:pt x="24526" y="2489"/>
                  </a:cubicBezTo>
                  <a:cubicBezTo>
                    <a:pt x="24317" y="2446"/>
                    <a:pt x="24109" y="2402"/>
                    <a:pt x="23900" y="2359"/>
                  </a:cubicBezTo>
                  <a:cubicBezTo>
                    <a:pt x="23731" y="2324"/>
                    <a:pt x="23564" y="2291"/>
                    <a:pt x="23397" y="2256"/>
                  </a:cubicBezTo>
                  <a:cubicBezTo>
                    <a:pt x="23379" y="2258"/>
                    <a:pt x="23362" y="2258"/>
                    <a:pt x="23344" y="2258"/>
                  </a:cubicBezTo>
                  <a:cubicBezTo>
                    <a:pt x="23339" y="2254"/>
                    <a:pt x="23332" y="2249"/>
                    <a:pt x="23327" y="2246"/>
                  </a:cubicBezTo>
                  <a:cubicBezTo>
                    <a:pt x="23307" y="2243"/>
                    <a:pt x="23289" y="2241"/>
                    <a:pt x="23269" y="2238"/>
                  </a:cubicBezTo>
                  <a:cubicBezTo>
                    <a:pt x="23099" y="2208"/>
                    <a:pt x="22928" y="2178"/>
                    <a:pt x="22758" y="2148"/>
                  </a:cubicBezTo>
                  <a:cubicBezTo>
                    <a:pt x="22693" y="2130"/>
                    <a:pt x="22629" y="2107"/>
                    <a:pt x="22562" y="2095"/>
                  </a:cubicBezTo>
                  <a:cubicBezTo>
                    <a:pt x="22296" y="2046"/>
                    <a:pt x="22028" y="1998"/>
                    <a:pt x="21761" y="1953"/>
                  </a:cubicBezTo>
                  <a:cubicBezTo>
                    <a:pt x="21523" y="1912"/>
                    <a:pt x="21283" y="1875"/>
                    <a:pt x="21044" y="1834"/>
                  </a:cubicBezTo>
                  <a:cubicBezTo>
                    <a:pt x="20769" y="1787"/>
                    <a:pt x="20494" y="1736"/>
                    <a:pt x="20220" y="1688"/>
                  </a:cubicBezTo>
                  <a:cubicBezTo>
                    <a:pt x="20124" y="1672"/>
                    <a:pt x="20026" y="1660"/>
                    <a:pt x="19930" y="1645"/>
                  </a:cubicBezTo>
                  <a:lnTo>
                    <a:pt x="19930" y="1645"/>
                  </a:lnTo>
                  <a:cubicBezTo>
                    <a:pt x="19930" y="1645"/>
                    <a:pt x="19930" y="1645"/>
                    <a:pt x="19930" y="1645"/>
                  </a:cubicBezTo>
                  <a:cubicBezTo>
                    <a:pt x="19918" y="1645"/>
                    <a:pt x="19905" y="1645"/>
                    <a:pt x="19892" y="1643"/>
                  </a:cubicBezTo>
                  <a:cubicBezTo>
                    <a:pt x="19845" y="1632"/>
                    <a:pt x="19799" y="1619"/>
                    <a:pt x="19753" y="1607"/>
                  </a:cubicBezTo>
                  <a:cubicBezTo>
                    <a:pt x="19726" y="1602"/>
                    <a:pt x="19701" y="1597"/>
                    <a:pt x="19675" y="1594"/>
                  </a:cubicBezTo>
                  <a:cubicBezTo>
                    <a:pt x="19559" y="1576"/>
                    <a:pt x="19441" y="1559"/>
                    <a:pt x="19324" y="1541"/>
                  </a:cubicBezTo>
                  <a:cubicBezTo>
                    <a:pt x="19019" y="1494"/>
                    <a:pt x="18715" y="1448"/>
                    <a:pt x="18410" y="1400"/>
                  </a:cubicBezTo>
                  <a:cubicBezTo>
                    <a:pt x="18380" y="1397"/>
                    <a:pt x="18350" y="1395"/>
                    <a:pt x="18321" y="1392"/>
                  </a:cubicBezTo>
                  <a:cubicBezTo>
                    <a:pt x="18291" y="1388"/>
                    <a:pt x="18261" y="1387"/>
                    <a:pt x="18231" y="1385"/>
                  </a:cubicBezTo>
                  <a:cubicBezTo>
                    <a:pt x="18231" y="1382"/>
                    <a:pt x="18231" y="1379"/>
                    <a:pt x="18231" y="1375"/>
                  </a:cubicBezTo>
                  <a:cubicBezTo>
                    <a:pt x="18150" y="1362"/>
                    <a:pt x="18069" y="1350"/>
                    <a:pt x="17988" y="1337"/>
                  </a:cubicBezTo>
                  <a:lnTo>
                    <a:pt x="17898" y="1337"/>
                  </a:lnTo>
                  <a:cubicBezTo>
                    <a:pt x="17890" y="1334"/>
                    <a:pt x="17880" y="1329"/>
                    <a:pt x="17872" y="1326"/>
                  </a:cubicBezTo>
                  <a:cubicBezTo>
                    <a:pt x="17855" y="1327"/>
                    <a:pt x="17839" y="1327"/>
                    <a:pt x="17822" y="1327"/>
                  </a:cubicBezTo>
                  <a:cubicBezTo>
                    <a:pt x="17809" y="1324"/>
                    <a:pt x="17796" y="1316"/>
                    <a:pt x="17781" y="1314"/>
                  </a:cubicBezTo>
                  <a:cubicBezTo>
                    <a:pt x="17632" y="1289"/>
                    <a:pt x="17481" y="1264"/>
                    <a:pt x="17330" y="1243"/>
                  </a:cubicBezTo>
                  <a:cubicBezTo>
                    <a:pt x="17277" y="1234"/>
                    <a:pt x="17223" y="1236"/>
                    <a:pt x="17168" y="1233"/>
                  </a:cubicBezTo>
                  <a:cubicBezTo>
                    <a:pt x="17155" y="1231"/>
                    <a:pt x="17143" y="1228"/>
                    <a:pt x="17130" y="1226"/>
                  </a:cubicBezTo>
                  <a:cubicBezTo>
                    <a:pt x="17062" y="1216"/>
                    <a:pt x="16993" y="1205"/>
                    <a:pt x="16925" y="1195"/>
                  </a:cubicBezTo>
                  <a:cubicBezTo>
                    <a:pt x="16912" y="1193"/>
                    <a:pt x="16900" y="1191"/>
                    <a:pt x="16887" y="1188"/>
                  </a:cubicBezTo>
                  <a:cubicBezTo>
                    <a:pt x="16870" y="1186"/>
                    <a:pt x="16854" y="1186"/>
                    <a:pt x="16837" y="1185"/>
                  </a:cubicBezTo>
                  <a:cubicBezTo>
                    <a:pt x="16824" y="1185"/>
                    <a:pt x="16812" y="1185"/>
                    <a:pt x="16799" y="1183"/>
                  </a:cubicBezTo>
                  <a:cubicBezTo>
                    <a:pt x="16799" y="1142"/>
                    <a:pt x="16801" y="1100"/>
                    <a:pt x="16801" y="1059"/>
                  </a:cubicBezTo>
                  <a:cubicBezTo>
                    <a:pt x="17089" y="1041"/>
                    <a:pt x="17377" y="1024"/>
                    <a:pt x="17665" y="1006"/>
                  </a:cubicBezTo>
                  <a:cubicBezTo>
                    <a:pt x="17984" y="986"/>
                    <a:pt x="18304" y="960"/>
                    <a:pt x="18625" y="945"/>
                  </a:cubicBezTo>
                  <a:cubicBezTo>
                    <a:pt x="18940" y="930"/>
                    <a:pt x="19254" y="925"/>
                    <a:pt x="19569" y="917"/>
                  </a:cubicBezTo>
                  <a:cubicBezTo>
                    <a:pt x="19643" y="913"/>
                    <a:pt x="19716" y="908"/>
                    <a:pt x="19791" y="905"/>
                  </a:cubicBezTo>
                  <a:cubicBezTo>
                    <a:pt x="19907" y="903"/>
                    <a:pt x="20021" y="900"/>
                    <a:pt x="20137" y="897"/>
                  </a:cubicBezTo>
                  <a:cubicBezTo>
                    <a:pt x="20221" y="895"/>
                    <a:pt x="20307" y="895"/>
                    <a:pt x="20392" y="893"/>
                  </a:cubicBezTo>
                  <a:cubicBezTo>
                    <a:pt x="20503" y="892"/>
                    <a:pt x="20614" y="890"/>
                    <a:pt x="20725" y="887"/>
                  </a:cubicBezTo>
                  <a:lnTo>
                    <a:pt x="20736" y="887"/>
                  </a:lnTo>
                  <a:cubicBezTo>
                    <a:pt x="20733" y="887"/>
                    <a:pt x="20728" y="888"/>
                    <a:pt x="20725" y="888"/>
                  </a:cubicBezTo>
                  <a:lnTo>
                    <a:pt x="20731" y="890"/>
                  </a:lnTo>
                  <a:lnTo>
                    <a:pt x="20731" y="888"/>
                  </a:lnTo>
                  <a:lnTo>
                    <a:pt x="20736" y="887"/>
                  </a:lnTo>
                  <a:cubicBezTo>
                    <a:pt x="21077" y="887"/>
                    <a:pt x="21420" y="887"/>
                    <a:pt x="21761" y="888"/>
                  </a:cubicBezTo>
                  <a:lnTo>
                    <a:pt x="21773" y="888"/>
                  </a:lnTo>
                  <a:cubicBezTo>
                    <a:pt x="21854" y="890"/>
                    <a:pt x="21935" y="893"/>
                    <a:pt x="22016" y="895"/>
                  </a:cubicBezTo>
                  <a:cubicBezTo>
                    <a:pt x="22135" y="897"/>
                    <a:pt x="22254" y="900"/>
                    <a:pt x="22374" y="903"/>
                  </a:cubicBezTo>
                  <a:cubicBezTo>
                    <a:pt x="22433" y="902"/>
                    <a:pt x="22493" y="900"/>
                    <a:pt x="22552" y="898"/>
                  </a:cubicBezTo>
                  <a:cubicBezTo>
                    <a:pt x="22592" y="902"/>
                    <a:pt x="22630" y="903"/>
                    <a:pt x="22668" y="905"/>
                  </a:cubicBezTo>
                  <a:lnTo>
                    <a:pt x="22783" y="905"/>
                  </a:lnTo>
                  <a:lnTo>
                    <a:pt x="22975" y="918"/>
                  </a:lnTo>
                  <a:lnTo>
                    <a:pt x="23066" y="918"/>
                  </a:lnTo>
                  <a:cubicBezTo>
                    <a:pt x="23163" y="922"/>
                    <a:pt x="23261" y="925"/>
                    <a:pt x="23359" y="928"/>
                  </a:cubicBezTo>
                  <a:cubicBezTo>
                    <a:pt x="23397" y="930"/>
                    <a:pt x="23435" y="933"/>
                    <a:pt x="23473" y="935"/>
                  </a:cubicBezTo>
                  <a:cubicBezTo>
                    <a:pt x="23610" y="941"/>
                    <a:pt x="23746" y="950"/>
                    <a:pt x="23884" y="956"/>
                  </a:cubicBezTo>
                  <a:cubicBezTo>
                    <a:pt x="23965" y="961"/>
                    <a:pt x="24046" y="965"/>
                    <a:pt x="24127" y="970"/>
                  </a:cubicBezTo>
                  <a:cubicBezTo>
                    <a:pt x="24216" y="975"/>
                    <a:pt x="24306" y="979"/>
                    <a:pt x="24395" y="986"/>
                  </a:cubicBezTo>
                  <a:cubicBezTo>
                    <a:pt x="24420" y="988"/>
                    <a:pt x="24447" y="989"/>
                    <a:pt x="24471" y="993"/>
                  </a:cubicBezTo>
                  <a:cubicBezTo>
                    <a:pt x="24485" y="993"/>
                    <a:pt x="24498" y="994"/>
                    <a:pt x="24510" y="994"/>
                  </a:cubicBezTo>
                  <a:cubicBezTo>
                    <a:pt x="24531" y="996"/>
                    <a:pt x="24553" y="998"/>
                    <a:pt x="24574" y="998"/>
                  </a:cubicBezTo>
                  <a:cubicBezTo>
                    <a:pt x="24587" y="1001"/>
                    <a:pt x="24599" y="1003"/>
                    <a:pt x="24612" y="1004"/>
                  </a:cubicBezTo>
                  <a:cubicBezTo>
                    <a:pt x="24672" y="1009"/>
                    <a:pt x="24731" y="1014"/>
                    <a:pt x="24791" y="1019"/>
                  </a:cubicBezTo>
                  <a:cubicBezTo>
                    <a:pt x="24799" y="1019"/>
                    <a:pt x="24809" y="1019"/>
                    <a:pt x="24817" y="1021"/>
                  </a:cubicBezTo>
                  <a:cubicBezTo>
                    <a:pt x="24902" y="1026"/>
                    <a:pt x="24988" y="1032"/>
                    <a:pt x="25072" y="1039"/>
                  </a:cubicBezTo>
                  <a:cubicBezTo>
                    <a:pt x="25140" y="1046"/>
                    <a:pt x="25210" y="1052"/>
                    <a:pt x="25278" y="1059"/>
                  </a:cubicBezTo>
                  <a:cubicBezTo>
                    <a:pt x="25316" y="1062"/>
                    <a:pt x="25354" y="1067"/>
                    <a:pt x="25392" y="1072"/>
                  </a:cubicBezTo>
                  <a:lnTo>
                    <a:pt x="25457" y="1074"/>
                  </a:lnTo>
                  <a:cubicBezTo>
                    <a:pt x="25490" y="1077"/>
                    <a:pt x="25524" y="1082"/>
                    <a:pt x="25559" y="1085"/>
                  </a:cubicBezTo>
                  <a:cubicBezTo>
                    <a:pt x="25601" y="1090"/>
                    <a:pt x="25644" y="1094"/>
                    <a:pt x="25687" y="1097"/>
                  </a:cubicBezTo>
                  <a:cubicBezTo>
                    <a:pt x="25695" y="1099"/>
                    <a:pt x="25703" y="1099"/>
                    <a:pt x="25712" y="1100"/>
                  </a:cubicBezTo>
                  <a:cubicBezTo>
                    <a:pt x="25738" y="1104"/>
                    <a:pt x="25763" y="1107"/>
                    <a:pt x="25789" y="1109"/>
                  </a:cubicBezTo>
                  <a:cubicBezTo>
                    <a:pt x="25827" y="1114"/>
                    <a:pt x="25866" y="1119"/>
                    <a:pt x="25904" y="1122"/>
                  </a:cubicBezTo>
                  <a:cubicBezTo>
                    <a:pt x="25976" y="1135"/>
                    <a:pt x="26049" y="1147"/>
                    <a:pt x="26122" y="1158"/>
                  </a:cubicBezTo>
                  <a:cubicBezTo>
                    <a:pt x="26212" y="1170"/>
                    <a:pt x="26301" y="1183"/>
                    <a:pt x="26390" y="1195"/>
                  </a:cubicBezTo>
                  <a:cubicBezTo>
                    <a:pt x="26415" y="1196"/>
                    <a:pt x="26440" y="1196"/>
                    <a:pt x="26467" y="1196"/>
                  </a:cubicBezTo>
                  <a:cubicBezTo>
                    <a:pt x="26480" y="1201"/>
                    <a:pt x="26491" y="1206"/>
                    <a:pt x="26505" y="1211"/>
                  </a:cubicBezTo>
                  <a:cubicBezTo>
                    <a:pt x="26561" y="1220"/>
                    <a:pt x="26616" y="1230"/>
                    <a:pt x="26670" y="1238"/>
                  </a:cubicBezTo>
                  <a:cubicBezTo>
                    <a:pt x="26723" y="1249"/>
                    <a:pt x="26775" y="1259"/>
                    <a:pt x="26826" y="1269"/>
                  </a:cubicBezTo>
                  <a:cubicBezTo>
                    <a:pt x="26831" y="1269"/>
                    <a:pt x="26834" y="1271"/>
                    <a:pt x="26837" y="1273"/>
                  </a:cubicBezTo>
                  <a:cubicBezTo>
                    <a:pt x="26856" y="1276"/>
                    <a:pt x="26876" y="1279"/>
                    <a:pt x="26894" y="1284"/>
                  </a:cubicBezTo>
                  <a:cubicBezTo>
                    <a:pt x="26909" y="1286"/>
                    <a:pt x="26925" y="1287"/>
                    <a:pt x="26940" y="1289"/>
                  </a:cubicBezTo>
                  <a:cubicBezTo>
                    <a:pt x="27003" y="1301"/>
                    <a:pt x="27068" y="1314"/>
                    <a:pt x="27132" y="1327"/>
                  </a:cubicBezTo>
                  <a:cubicBezTo>
                    <a:pt x="27154" y="1332"/>
                    <a:pt x="27174" y="1335"/>
                    <a:pt x="27195" y="1340"/>
                  </a:cubicBezTo>
                  <a:cubicBezTo>
                    <a:pt x="27243" y="1350"/>
                    <a:pt x="27291" y="1362"/>
                    <a:pt x="27339" y="1374"/>
                  </a:cubicBezTo>
                  <a:cubicBezTo>
                    <a:pt x="27372" y="1382"/>
                    <a:pt x="27405" y="1390"/>
                    <a:pt x="27438" y="1400"/>
                  </a:cubicBezTo>
                  <a:cubicBezTo>
                    <a:pt x="27491" y="1412"/>
                    <a:pt x="27543" y="1425"/>
                    <a:pt x="27596" y="1438"/>
                  </a:cubicBezTo>
                  <a:cubicBezTo>
                    <a:pt x="27611" y="1441"/>
                    <a:pt x="27627" y="1446"/>
                    <a:pt x="27644" y="1451"/>
                  </a:cubicBezTo>
                  <a:cubicBezTo>
                    <a:pt x="27738" y="1480"/>
                    <a:pt x="27833" y="1508"/>
                    <a:pt x="27927" y="1536"/>
                  </a:cubicBezTo>
                  <a:cubicBezTo>
                    <a:pt x="27928" y="1535"/>
                    <a:pt x="27929" y="1535"/>
                    <a:pt x="27931" y="1535"/>
                  </a:cubicBezTo>
                  <a:cubicBezTo>
                    <a:pt x="27934" y="1535"/>
                    <a:pt x="27936" y="1537"/>
                    <a:pt x="27937" y="1539"/>
                  </a:cubicBezTo>
                  <a:cubicBezTo>
                    <a:pt x="28038" y="1582"/>
                    <a:pt x="28137" y="1624"/>
                    <a:pt x="28237" y="1667"/>
                  </a:cubicBezTo>
                  <a:cubicBezTo>
                    <a:pt x="28270" y="1683"/>
                    <a:pt x="28303" y="1700"/>
                    <a:pt x="28334" y="1718"/>
                  </a:cubicBezTo>
                  <a:cubicBezTo>
                    <a:pt x="28457" y="1753"/>
                    <a:pt x="28533" y="1847"/>
                    <a:pt x="28616" y="1935"/>
                  </a:cubicBezTo>
                  <a:cubicBezTo>
                    <a:pt x="28647" y="1968"/>
                    <a:pt x="28692" y="1991"/>
                    <a:pt x="28730" y="2018"/>
                  </a:cubicBezTo>
                  <a:lnTo>
                    <a:pt x="28794" y="2013"/>
                  </a:lnTo>
                  <a:cubicBezTo>
                    <a:pt x="28809" y="2006"/>
                    <a:pt x="28824" y="1996"/>
                    <a:pt x="28841" y="1993"/>
                  </a:cubicBezTo>
                  <a:cubicBezTo>
                    <a:pt x="28939" y="1971"/>
                    <a:pt x="29026" y="1932"/>
                    <a:pt x="29101" y="1864"/>
                  </a:cubicBezTo>
                  <a:cubicBezTo>
                    <a:pt x="29119" y="1849"/>
                    <a:pt x="29136" y="1835"/>
                    <a:pt x="29152" y="1822"/>
                  </a:cubicBezTo>
                  <a:cubicBezTo>
                    <a:pt x="29195" y="1797"/>
                    <a:pt x="29238" y="1773"/>
                    <a:pt x="29280" y="1748"/>
                  </a:cubicBezTo>
                  <a:cubicBezTo>
                    <a:pt x="29301" y="1734"/>
                    <a:pt x="29323" y="1720"/>
                    <a:pt x="29343" y="1706"/>
                  </a:cubicBezTo>
                  <a:cubicBezTo>
                    <a:pt x="29356" y="1698"/>
                    <a:pt x="29369" y="1688"/>
                    <a:pt x="29382" y="1678"/>
                  </a:cubicBezTo>
                  <a:cubicBezTo>
                    <a:pt x="29392" y="1667"/>
                    <a:pt x="29404" y="1653"/>
                    <a:pt x="29415" y="1642"/>
                  </a:cubicBezTo>
                  <a:cubicBezTo>
                    <a:pt x="29422" y="1629"/>
                    <a:pt x="29427" y="1617"/>
                    <a:pt x="29434" y="1605"/>
                  </a:cubicBezTo>
                  <a:cubicBezTo>
                    <a:pt x="29442" y="1519"/>
                    <a:pt x="29450" y="1435"/>
                    <a:pt x="29458" y="1350"/>
                  </a:cubicBezTo>
                  <a:cubicBezTo>
                    <a:pt x="29457" y="1342"/>
                    <a:pt x="29453" y="1334"/>
                    <a:pt x="29452" y="1324"/>
                  </a:cubicBezTo>
                  <a:cubicBezTo>
                    <a:pt x="29427" y="1282"/>
                    <a:pt x="29404" y="1239"/>
                    <a:pt x="29379" y="1198"/>
                  </a:cubicBezTo>
                  <a:cubicBezTo>
                    <a:pt x="29349" y="1168"/>
                    <a:pt x="29323" y="1135"/>
                    <a:pt x="29290" y="1112"/>
                  </a:cubicBezTo>
                  <a:cubicBezTo>
                    <a:pt x="29198" y="1047"/>
                    <a:pt x="29107" y="981"/>
                    <a:pt x="29011" y="925"/>
                  </a:cubicBezTo>
                  <a:cubicBezTo>
                    <a:pt x="28834" y="822"/>
                    <a:pt x="28647" y="744"/>
                    <a:pt x="28450" y="688"/>
                  </a:cubicBezTo>
                  <a:cubicBezTo>
                    <a:pt x="28369" y="665"/>
                    <a:pt x="28288" y="642"/>
                    <a:pt x="28207" y="620"/>
                  </a:cubicBezTo>
                  <a:cubicBezTo>
                    <a:pt x="28188" y="619"/>
                    <a:pt x="28172" y="619"/>
                    <a:pt x="28155" y="619"/>
                  </a:cubicBezTo>
                  <a:cubicBezTo>
                    <a:pt x="28129" y="604"/>
                    <a:pt x="28104" y="587"/>
                    <a:pt x="28078" y="572"/>
                  </a:cubicBezTo>
                  <a:cubicBezTo>
                    <a:pt x="28013" y="557"/>
                    <a:pt x="27950" y="541"/>
                    <a:pt x="27885" y="526"/>
                  </a:cubicBezTo>
                  <a:cubicBezTo>
                    <a:pt x="27867" y="521"/>
                    <a:pt x="27851" y="518"/>
                    <a:pt x="27833" y="513"/>
                  </a:cubicBezTo>
                  <a:cubicBezTo>
                    <a:pt x="27718" y="488"/>
                    <a:pt x="27602" y="463"/>
                    <a:pt x="27488" y="438"/>
                  </a:cubicBezTo>
                  <a:cubicBezTo>
                    <a:pt x="27304" y="407"/>
                    <a:pt x="27121" y="372"/>
                    <a:pt x="26935" y="344"/>
                  </a:cubicBezTo>
                  <a:cubicBezTo>
                    <a:pt x="26713" y="311"/>
                    <a:pt x="26491" y="286"/>
                    <a:pt x="26268" y="254"/>
                  </a:cubicBezTo>
                  <a:cubicBezTo>
                    <a:pt x="26155" y="239"/>
                    <a:pt x="26043" y="223"/>
                    <a:pt x="25928" y="206"/>
                  </a:cubicBezTo>
                  <a:cubicBezTo>
                    <a:pt x="25920" y="205"/>
                    <a:pt x="25912" y="205"/>
                    <a:pt x="25905" y="203"/>
                  </a:cubicBezTo>
                  <a:cubicBezTo>
                    <a:pt x="25824" y="196"/>
                    <a:pt x="25745" y="186"/>
                    <a:pt x="25664" y="183"/>
                  </a:cubicBezTo>
                  <a:cubicBezTo>
                    <a:pt x="25591" y="178"/>
                    <a:pt x="25516" y="180"/>
                    <a:pt x="25443" y="178"/>
                  </a:cubicBezTo>
                  <a:cubicBezTo>
                    <a:pt x="25384" y="172"/>
                    <a:pt x="25326" y="163"/>
                    <a:pt x="25266" y="155"/>
                  </a:cubicBezTo>
                  <a:cubicBezTo>
                    <a:pt x="25250" y="150"/>
                    <a:pt x="25233" y="142"/>
                    <a:pt x="25218" y="142"/>
                  </a:cubicBezTo>
                  <a:cubicBezTo>
                    <a:pt x="25015" y="127"/>
                    <a:pt x="24813" y="115"/>
                    <a:pt x="24611" y="102"/>
                  </a:cubicBezTo>
                  <a:cubicBezTo>
                    <a:pt x="24546" y="97"/>
                    <a:pt x="24480" y="89"/>
                    <a:pt x="24415" y="85"/>
                  </a:cubicBezTo>
                  <a:cubicBezTo>
                    <a:pt x="24178" y="74"/>
                    <a:pt x="23942" y="64"/>
                    <a:pt x="23705" y="54"/>
                  </a:cubicBezTo>
                  <a:cubicBezTo>
                    <a:pt x="23692" y="52"/>
                    <a:pt x="23678" y="52"/>
                    <a:pt x="23667" y="52"/>
                  </a:cubicBezTo>
                  <a:cubicBezTo>
                    <a:pt x="23655" y="47"/>
                    <a:pt x="23644" y="41"/>
                    <a:pt x="23632" y="41"/>
                  </a:cubicBezTo>
                  <a:cubicBezTo>
                    <a:pt x="23430" y="31"/>
                    <a:pt x="23230" y="19"/>
                    <a:pt x="23028" y="14"/>
                  </a:cubicBezTo>
                  <a:cubicBezTo>
                    <a:pt x="22926" y="12"/>
                    <a:pt x="22824" y="11"/>
                    <a:pt x="22722" y="11"/>
                  </a:cubicBezTo>
                  <a:cubicBezTo>
                    <a:pt x="22671" y="11"/>
                    <a:pt x="22620" y="11"/>
                    <a:pt x="22569" y="11"/>
                  </a:cubicBezTo>
                  <a:cubicBezTo>
                    <a:pt x="22519" y="11"/>
                    <a:pt x="22468" y="11"/>
                    <a:pt x="22417" y="11"/>
                  </a:cubicBezTo>
                  <a:cubicBezTo>
                    <a:pt x="22352" y="11"/>
                    <a:pt x="22286" y="4"/>
                    <a:pt x="22221" y="3"/>
                  </a:cubicBezTo>
                  <a:cubicBezTo>
                    <a:pt x="22220" y="2"/>
                    <a:pt x="22218" y="1"/>
                    <a:pt x="22216" y="1"/>
                  </a:cubicBezTo>
                  <a:cubicBezTo>
                    <a:pt x="22213" y="1"/>
                    <a:pt x="22211" y="2"/>
                    <a:pt x="22210" y="3"/>
                  </a:cubicBezTo>
                  <a:cubicBezTo>
                    <a:pt x="22192" y="4"/>
                    <a:pt x="22175" y="6"/>
                    <a:pt x="22157" y="6"/>
                  </a:cubicBezTo>
                  <a:cubicBezTo>
                    <a:pt x="21975" y="6"/>
                    <a:pt x="21793" y="6"/>
                    <a:pt x="21610" y="4"/>
                  </a:cubicBezTo>
                  <a:lnTo>
                    <a:pt x="21480" y="3"/>
                  </a:lnTo>
                  <a:lnTo>
                    <a:pt x="21403" y="3"/>
                  </a:lnTo>
                  <a:cubicBezTo>
                    <a:pt x="21398" y="4"/>
                    <a:pt x="21394" y="8"/>
                    <a:pt x="21387" y="9"/>
                  </a:cubicBezTo>
                  <a:cubicBezTo>
                    <a:pt x="21342" y="8"/>
                    <a:pt x="21296" y="6"/>
                    <a:pt x="21251" y="3"/>
                  </a:cubicBezTo>
                  <a:cubicBezTo>
                    <a:pt x="21244" y="4"/>
                    <a:pt x="21240" y="8"/>
                    <a:pt x="21235" y="9"/>
                  </a:cubicBezTo>
                  <a:lnTo>
                    <a:pt x="21081" y="9"/>
                  </a:lnTo>
                  <a:cubicBezTo>
                    <a:pt x="21069" y="9"/>
                    <a:pt x="21057" y="11"/>
                    <a:pt x="21046" y="11"/>
                  </a:cubicBezTo>
                  <a:cubicBezTo>
                    <a:pt x="21016" y="11"/>
                    <a:pt x="20986" y="13"/>
                    <a:pt x="20956" y="13"/>
                  </a:cubicBezTo>
                  <a:cubicBezTo>
                    <a:pt x="20854" y="9"/>
                    <a:pt x="20751" y="4"/>
                    <a:pt x="20647" y="4"/>
                  </a:cubicBezTo>
                  <a:cubicBezTo>
                    <a:pt x="20640" y="4"/>
                    <a:pt x="20634" y="4"/>
                    <a:pt x="20628" y="4"/>
                  </a:cubicBezTo>
                  <a:cubicBezTo>
                    <a:pt x="20588" y="4"/>
                    <a:pt x="20548" y="8"/>
                    <a:pt x="20508" y="11"/>
                  </a:cubicBezTo>
                  <a:lnTo>
                    <a:pt x="20470" y="11"/>
                  </a:lnTo>
                  <a:lnTo>
                    <a:pt x="204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7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" type="subTitle"/>
          </p:nvPr>
        </p:nvSpPr>
        <p:spPr>
          <a:xfrm>
            <a:off x="713225" y="1533088"/>
            <a:ext cx="3546000" cy="27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67" name="Google Shape;67;p7"/>
          <p:cNvSpPr/>
          <p:nvPr>
            <p:ph idx="2" type="pic"/>
          </p:nvPr>
        </p:nvSpPr>
        <p:spPr>
          <a:xfrm>
            <a:off x="4305125" y="1404000"/>
            <a:ext cx="4125600" cy="30237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8" name="Google Shape;68;p7"/>
          <p:cNvGrpSpPr/>
          <p:nvPr/>
        </p:nvGrpSpPr>
        <p:grpSpPr>
          <a:xfrm>
            <a:off x="-50079" y="-646650"/>
            <a:ext cx="10150279" cy="5858873"/>
            <a:chOff x="-50079" y="-646650"/>
            <a:chExt cx="10150279" cy="5858873"/>
          </a:xfrm>
        </p:grpSpPr>
        <p:pic>
          <p:nvPicPr>
            <p:cNvPr id="69" name="Google Shape;6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5967513" y="1079536"/>
              <a:ext cx="5341573" cy="2923801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70" name="Google Shape;70;p7"/>
            <p:cNvPicPr preferRelativeResize="0"/>
            <p:nvPr/>
          </p:nvPicPr>
          <p:blipFill rotWithShape="1">
            <a:blip r:embed="rId4">
              <a:alphaModFix/>
            </a:blip>
            <a:srcRect b="0" l="38286" r="0" t="0"/>
            <a:stretch/>
          </p:blipFill>
          <p:spPr>
            <a:xfrm>
              <a:off x="-50079" y="-646650"/>
              <a:ext cx="2821524" cy="10001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71" name="Google Shape;71;p7"/>
          <p:cNvSpPr/>
          <p:nvPr/>
        </p:nvSpPr>
        <p:spPr>
          <a:xfrm rot="-1371942">
            <a:off x="6092852" y="3406939"/>
            <a:ext cx="3489962" cy="1271079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7"/>
          <p:cNvGrpSpPr/>
          <p:nvPr/>
        </p:nvGrpSpPr>
        <p:grpSpPr>
          <a:xfrm>
            <a:off x="59830" y="-870126"/>
            <a:ext cx="446096" cy="2122048"/>
            <a:chOff x="81305" y="-939176"/>
            <a:chExt cx="446096" cy="2122048"/>
          </a:xfrm>
        </p:grpSpPr>
        <p:sp>
          <p:nvSpPr>
            <p:cNvPr id="73" name="Google Shape;73;p7"/>
            <p:cNvSpPr/>
            <p:nvPr/>
          </p:nvSpPr>
          <p:spPr>
            <a:xfrm rot="10800000">
              <a:off x="81305" y="-936131"/>
              <a:ext cx="127556" cy="2115655"/>
            </a:xfrm>
            <a:custGeom>
              <a:rect b="b" l="l" r="r" t="t"/>
              <a:pathLst>
                <a:path extrusionOk="0" h="20848" w="1476">
                  <a:moveTo>
                    <a:pt x="1128" y="1"/>
                  </a:moveTo>
                  <a:cubicBezTo>
                    <a:pt x="1124" y="834"/>
                    <a:pt x="1103" y="1671"/>
                    <a:pt x="1065" y="2493"/>
                  </a:cubicBezTo>
                  <a:cubicBezTo>
                    <a:pt x="977" y="4435"/>
                    <a:pt x="811" y="5998"/>
                    <a:pt x="691" y="7138"/>
                  </a:cubicBezTo>
                  <a:cubicBezTo>
                    <a:pt x="616" y="7835"/>
                    <a:pt x="575" y="8162"/>
                    <a:pt x="542" y="8427"/>
                  </a:cubicBezTo>
                  <a:cubicBezTo>
                    <a:pt x="507" y="8700"/>
                    <a:pt x="480" y="8897"/>
                    <a:pt x="439" y="9354"/>
                  </a:cubicBezTo>
                  <a:cubicBezTo>
                    <a:pt x="273" y="11160"/>
                    <a:pt x="258" y="12523"/>
                    <a:pt x="252" y="13256"/>
                  </a:cubicBezTo>
                  <a:lnTo>
                    <a:pt x="250" y="13342"/>
                  </a:lnTo>
                  <a:cubicBezTo>
                    <a:pt x="229" y="15344"/>
                    <a:pt x="144" y="17864"/>
                    <a:pt x="0" y="20831"/>
                  </a:cubicBezTo>
                  <a:lnTo>
                    <a:pt x="346" y="20848"/>
                  </a:lnTo>
                  <a:cubicBezTo>
                    <a:pt x="490" y="17876"/>
                    <a:pt x="575" y="15352"/>
                    <a:pt x="596" y="13347"/>
                  </a:cubicBezTo>
                  <a:lnTo>
                    <a:pt x="598" y="13260"/>
                  </a:lnTo>
                  <a:cubicBezTo>
                    <a:pt x="606" y="12533"/>
                    <a:pt x="619" y="11178"/>
                    <a:pt x="785" y="9387"/>
                  </a:cubicBezTo>
                  <a:cubicBezTo>
                    <a:pt x="826" y="8935"/>
                    <a:pt x="851" y="8739"/>
                    <a:pt x="884" y="8470"/>
                  </a:cubicBezTo>
                  <a:cubicBezTo>
                    <a:pt x="919" y="8205"/>
                    <a:pt x="961" y="7875"/>
                    <a:pt x="1035" y="7175"/>
                  </a:cubicBezTo>
                  <a:cubicBezTo>
                    <a:pt x="1156" y="6029"/>
                    <a:pt x="1323" y="4461"/>
                    <a:pt x="1413" y="2507"/>
                  </a:cubicBezTo>
                  <a:cubicBezTo>
                    <a:pt x="1451" y="1683"/>
                    <a:pt x="1470" y="840"/>
                    <a:pt x="1475" y="2"/>
                  </a:cubicBezTo>
                  <a:lnTo>
                    <a:pt x="11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 rot="10800000">
              <a:off x="209551" y="-939176"/>
              <a:ext cx="110790" cy="2122048"/>
            </a:xfrm>
            <a:custGeom>
              <a:rect b="b" l="l" r="r" t="t"/>
              <a:pathLst>
                <a:path extrusionOk="0" h="20911" w="1282">
                  <a:moveTo>
                    <a:pt x="941" y="1"/>
                  </a:moveTo>
                  <a:cubicBezTo>
                    <a:pt x="732" y="1050"/>
                    <a:pt x="583" y="2127"/>
                    <a:pt x="499" y="3201"/>
                  </a:cubicBezTo>
                  <a:cubicBezTo>
                    <a:pt x="426" y="4123"/>
                    <a:pt x="433" y="4620"/>
                    <a:pt x="442" y="5309"/>
                  </a:cubicBezTo>
                  <a:cubicBezTo>
                    <a:pt x="451" y="5822"/>
                    <a:pt x="459" y="6459"/>
                    <a:pt x="436" y="7469"/>
                  </a:cubicBezTo>
                  <a:cubicBezTo>
                    <a:pt x="411" y="8562"/>
                    <a:pt x="368" y="9200"/>
                    <a:pt x="330" y="9764"/>
                  </a:cubicBezTo>
                  <a:cubicBezTo>
                    <a:pt x="284" y="10443"/>
                    <a:pt x="245" y="11029"/>
                    <a:pt x="247" y="12187"/>
                  </a:cubicBezTo>
                  <a:cubicBezTo>
                    <a:pt x="249" y="12889"/>
                    <a:pt x="269" y="13561"/>
                    <a:pt x="310" y="14917"/>
                  </a:cubicBezTo>
                  <a:cubicBezTo>
                    <a:pt x="320" y="15238"/>
                    <a:pt x="330" y="15528"/>
                    <a:pt x="338" y="15794"/>
                  </a:cubicBezTo>
                  <a:cubicBezTo>
                    <a:pt x="385" y="17180"/>
                    <a:pt x="408" y="17877"/>
                    <a:pt x="312" y="18869"/>
                  </a:cubicBezTo>
                  <a:cubicBezTo>
                    <a:pt x="247" y="19528"/>
                    <a:pt x="143" y="20190"/>
                    <a:pt x="0" y="20836"/>
                  </a:cubicBezTo>
                  <a:lnTo>
                    <a:pt x="340" y="20910"/>
                  </a:lnTo>
                  <a:lnTo>
                    <a:pt x="340" y="20909"/>
                  </a:lnTo>
                  <a:cubicBezTo>
                    <a:pt x="484" y="20250"/>
                    <a:pt x="591" y="19574"/>
                    <a:pt x="656" y="18902"/>
                  </a:cubicBezTo>
                  <a:cubicBezTo>
                    <a:pt x="755" y="17887"/>
                    <a:pt x="732" y="17183"/>
                    <a:pt x="686" y="15783"/>
                  </a:cubicBezTo>
                  <a:cubicBezTo>
                    <a:pt x="676" y="15518"/>
                    <a:pt x="668" y="15226"/>
                    <a:pt x="656" y="14889"/>
                  </a:cubicBezTo>
                  <a:cubicBezTo>
                    <a:pt x="616" y="13552"/>
                    <a:pt x="596" y="12884"/>
                    <a:pt x="595" y="12185"/>
                  </a:cubicBezTo>
                  <a:cubicBezTo>
                    <a:pt x="591" y="11041"/>
                    <a:pt x="631" y="10460"/>
                    <a:pt x="676" y="9787"/>
                  </a:cubicBezTo>
                  <a:cubicBezTo>
                    <a:pt x="714" y="9220"/>
                    <a:pt x="757" y="8577"/>
                    <a:pt x="784" y="7478"/>
                  </a:cubicBezTo>
                  <a:cubicBezTo>
                    <a:pt x="807" y="6461"/>
                    <a:pt x="797" y="5820"/>
                    <a:pt x="790" y="5305"/>
                  </a:cubicBezTo>
                  <a:cubicBezTo>
                    <a:pt x="780" y="4625"/>
                    <a:pt x="774" y="4133"/>
                    <a:pt x="845" y="3228"/>
                  </a:cubicBezTo>
                  <a:cubicBezTo>
                    <a:pt x="929" y="2168"/>
                    <a:pt x="1075" y="1105"/>
                    <a:pt x="1282" y="69"/>
                  </a:cubicBezTo>
                  <a:lnTo>
                    <a:pt x="9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 rot="10800000">
              <a:off x="329846" y="-937349"/>
              <a:ext cx="90914" cy="2116873"/>
            </a:xfrm>
            <a:custGeom>
              <a:rect b="b" l="l" r="r" t="t"/>
              <a:pathLst>
                <a:path extrusionOk="0" h="20860" w="1052">
                  <a:moveTo>
                    <a:pt x="1048" y="1"/>
                  </a:moveTo>
                  <a:lnTo>
                    <a:pt x="700" y="2"/>
                  </a:lnTo>
                  <a:cubicBezTo>
                    <a:pt x="704" y="905"/>
                    <a:pt x="704" y="1822"/>
                    <a:pt x="700" y="2726"/>
                  </a:cubicBezTo>
                  <a:cubicBezTo>
                    <a:pt x="691" y="4690"/>
                    <a:pt x="686" y="5676"/>
                    <a:pt x="638" y="6579"/>
                  </a:cubicBezTo>
                  <a:cubicBezTo>
                    <a:pt x="568" y="7898"/>
                    <a:pt x="447" y="8483"/>
                    <a:pt x="330" y="9047"/>
                  </a:cubicBezTo>
                  <a:cubicBezTo>
                    <a:pt x="225" y="9559"/>
                    <a:pt x="124" y="10041"/>
                    <a:pt x="73" y="11008"/>
                  </a:cubicBezTo>
                  <a:cubicBezTo>
                    <a:pt x="0" y="12375"/>
                    <a:pt x="104" y="13200"/>
                    <a:pt x="224" y="14157"/>
                  </a:cubicBezTo>
                  <a:cubicBezTo>
                    <a:pt x="330" y="15005"/>
                    <a:pt x="449" y="15965"/>
                    <a:pt x="449" y="17490"/>
                  </a:cubicBezTo>
                  <a:cubicBezTo>
                    <a:pt x="449" y="18606"/>
                    <a:pt x="386" y="19727"/>
                    <a:pt x="262" y="20819"/>
                  </a:cubicBezTo>
                  <a:lnTo>
                    <a:pt x="608" y="20859"/>
                  </a:lnTo>
                  <a:cubicBezTo>
                    <a:pt x="734" y="19753"/>
                    <a:pt x="797" y="18619"/>
                    <a:pt x="797" y="17490"/>
                  </a:cubicBezTo>
                  <a:cubicBezTo>
                    <a:pt x="797" y="15943"/>
                    <a:pt x="676" y="14971"/>
                    <a:pt x="568" y="14114"/>
                  </a:cubicBezTo>
                  <a:cubicBezTo>
                    <a:pt x="450" y="13173"/>
                    <a:pt x="349" y="12362"/>
                    <a:pt x="421" y="11026"/>
                  </a:cubicBezTo>
                  <a:cubicBezTo>
                    <a:pt x="470" y="10086"/>
                    <a:pt x="568" y="9615"/>
                    <a:pt x="671" y="9117"/>
                  </a:cubicBezTo>
                  <a:cubicBezTo>
                    <a:pt x="790" y="8541"/>
                    <a:pt x="912" y="7945"/>
                    <a:pt x="985" y="6597"/>
                  </a:cubicBezTo>
                  <a:cubicBezTo>
                    <a:pt x="1033" y="5686"/>
                    <a:pt x="1038" y="4698"/>
                    <a:pt x="1048" y="2729"/>
                  </a:cubicBezTo>
                  <a:cubicBezTo>
                    <a:pt x="1051" y="1822"/>
                    <a:pt x="1051" y="905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 rot="10800000">
              <a:off x="443487" y="-937958"/>
              <a:ext cx="83914" cy="2119004"/>
            </a:xfrm>
            <a:custGeom>
              <a:rect b="b" l="l" r="r" t="t"/>
              <a:pathLst>
                <a:path extrusionOk="0" h="20881" w="971">
                  <a:moveTo>
                    <a:pt x="408" y="1"/>
                  </a:moveTo>
                  <a:lnTo>
                    <a:pt x="62" y="32"/>
                  </a:lnTo>
                  <a:cubicBezTo>
                    <a:pt x="133" y="820"/>
                    <a:pt x="196" y="1622"/>
                    <a:pt x="251" y="2413"/>
                  </a:cubicBezTo>
                  <a:cubicBezTo>
                    <a:pt x="338" y="3691"/>
                    <a:pt x="428" y="5297"/>
                    <a:pt x="501" y="8367"/>
                  </a:cubicBezTo>
                  <a:cubicBezTo>
                    <a:pt x="583" y="11834"/>
                    <a:pt x="623" y="13574"/>
                    <a:pt x="564" y="14998"/>
                  </a:cubicBezTo>
                  <a:cubicBezTo>
                    <a:pt x="481" y="16942"/>
                    <a:pt x="292" y="18904"/>
                    <a:pt x="1" y="20828"/>
                  </a:cubicBezTo>
                  <a:lnTo>
                    <a:pt x="345" y="20881"/>
                  </a:lnTo>
                  <a:cubicBezTo>
                    <a:pt x="638" y="18944"/>
                    <a:pt x="828" y="16968"/>
                    <a:pt x="911" y="15013"/>
                  </a:cubicBezTo>
                  <a:cubicBezTo>
                    <a:pt x="971" y="13577"/>
                    <a:pt x="929" y="11834"/>
                    <a:pt x="848" y="8359"/>
                  </a:cubicBezTo>
                  <a:cubicBezTo>
                    <a:pt x="775" y="5282"/>
                    <a:pt x="684" y="3673"/>
                    <a:pt x="597" y="2390"/>
                  </a:cubicBezTo>
                  <a:cubicBezTo>
                    <a:pt x="542" y="1595"/>
                    <a:pt x="479" y="792"/>
                    <a:pt x="4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7" name="Google Shape;77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3976" y="4135550"/>
            <a:ext cx="1717352" cy="164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8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8"/>
          <p:cNvGrpSpPr/>
          <p:nvPr/>
        </p:nvGrpSpPr>
        <p:grpSpPr>
          <a:xfrm>
            <a:off x="-483343" y="-514978"/>
            <a:ext cx="10711093" cy="6120015"/>
            <a:chOff x="-483343" y="-514978"/>
            <a:chExt cx="10711093" cy="6120015"/>
          </a:xfrm>
        </p:grpSpPr>
        <p:pic>
          <p:nvPicPr>
            <p:cNvPr id="81" name="Google Shape;81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483343" y="-514978"/>
              <a:ext cx="5858442" cy="1384526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82" name="Google Shape;82;p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5714352" y="4298737"/>
              <a:ext cx="4513398" cy="13063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83" name="Google Shape;83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84" name="Google Shape;84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33" y="-249725"/>
            <a:ext cx="1968322" cy="138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9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8" name="Google Shape;88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9" name="Google Shape;89;p9"/>
          <p:cNvSpPr/>
          <p:nvPr/>
        </p:nvSpPr>
        <p:spPr>
          <a:xfrm rot="-2375759">
            <a:off x="-2011116" y="-649"/>
            <a:ext cx="3252594" cy="1504510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71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488315" y="1413650"/>
            <a:ext cx="4513398" cy="13063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1620000" dist="28575">
              <a:srgbClr val="000000">
                <a:alpha val="27000"/>
              </a:srgb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0"/>
          <p:cNvSpPr txBox="1"/>
          <p:nvPr>
            <p:ph type="title"/>
          </p:nvPr>
        </p:nvSpPr>
        <p:spPr>
          <a:xfrm>
            <a:off x="713225" y="3799275"/>
            <a:ext cx="4929900" cy="7878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1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1"/>
          <p:cNvSpPr/>
          <p:nvPr/>
        </p:nvSpPr>
        <p:spPr>
          <a:xfrm flipH="1" rot="10800000">
            <a:off x="1041050" y="1159112"/>
            <a:ext cx="7061893" cy="2825288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1"/>
          <p:cNvSpPr txBox="1"/>
          <p:nvPr>
            <p:ph hasCustomPrompt="1" type="title"/>
          </p:nvPr>
        </p:nvSpPr>
        <p:spPr>
          <a:xfrm>
            <a:off x="2986675" y="1587550"/>
            <a:ext cx="3170700" cy="110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8" name="Google Shape;98;p11"/>
          <p:cNvSpPr txBox="1"/>
          <p:nvPr>
            <p:ph idx="1" type="subTitle"/>
          </p:nvPr>
        </p:nvSpPr>
        <p:spPr>
          <a:xfrm>
            <a:off x="2986625" y="2708350"/>
            <a:ext cx="3170700" cy="6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99" name="Google Shape;99;p11"/>
          <p:cNvGrpSpPr/>
          <p:nvPr/>
        </p:nvGrpSpPr>
        <p:grpSpPr>
          <a:xfrm>
            <a:off x="-559201" y="-594525"/>
            <a:ext cx="6074835" cy="6512400"/>
            <a:chOff x="-559201" y="-594525"/>
            <a:chExt cx="6074835" cy="6512400"/>
          </a:xfrm>
        </p:grpSpPr>
        <p:pic>
          <p:nvPicPr>
            <p:cNvPr id="100" name="Google Shape;100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4" y="-594525"/>
              <a:ext cx="5515638" cy="144355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101" name="Google Shape;101;p11"/>
            <p:cNvPicPr preferRelativeResize="0"/>
            <p:nvPr/>
          </p:nvPicPr>
          <p:blipFill rotWithShape="1">
            <a:blip r:embed="rId4">
              <a:alphaModFix/>
            </a:blip>
            <a:srcRect b="0" l="40237" r="0" t="0"/>
            <a:stretch/>
          </p:blipFill>
          <p:spPr>
            <a:xfrm rot="5400000">
              <a:off x="-1617489" y="3475061"/>
              <a:ext cx="3501102" cy="1384526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grpSp>
        <p:nvGrpSpPr>
          <p:cNvPr id="102" name="Google Shape;102;p11"/>
          <p:cNvGrpSpPr/>
          <p:nvPr/>
        </p:nvGrpSpPr>
        <p:grpSpPr>
          <a:xfrm>
            <a:off x="-962743" y="-1258305"/>
            <a:ext cx="10106743" cy="3134880"/>
            <a:chOff x="-962743" y="-1258305"/>
            <a:chExt cx="10106743" cy="3134880"/>
          </a:xfrm>
        </p:grpSpPr>
        <p:sp>
          <p:nvSpPr>
            <p:cNvPr id="103" name="Google Shape;103;p11"/>
            <p:cNvSpPr/>
            <p:nvPr/>
          </p:nvSpPr>
          <p:spPr>
            <a:xfrm rot="10800000">
              <a:off x="8864261" y="-196480"/>
              <a:ext cx="149382" cy="2069581"/>
            </a:xfrm>
            <a:custGeom>
              <a:rect b="b" l="l" r="r" t="t"/>
              <a:pathLst>
                <a:path extrusionOk="0" h="20848" w="1476">
                  <a:moveTo>
                    <a:pt x="1128" y="1"/>
                  </a:moveTo>
                  <a:cubicBezTo>
                    <a:pt x="1125" y="834"/>
                    <a:pt x="1103" y="1671"/>
                    <a:pt x="1067" y="2493"/>
                  </a:cubicBezTo>
                  <a:cubicBezTo>
                    <a:pt x="978" y="4433"/>
                    <a:pt x="812" y="5996"/>
                    <a:pt x="691" y="7138"/>
                  </a:cubicBezTo>
                  <a:cubicBezTo>
                    <a:pt x="617" y="7834"/>
                    <a:pt x="575" y="8162"/>
                    <a:pt x="542" y="8425"/>
                  </a:cubicBezTo>
                  <a:cubicBezTo>
                    <a:pt x="507" y="8700"/>
                    <a:pt x="483" y="8897"/>
                    <a:pt x="439" y="9354"/>
                  </a:cubicBezTo>
                  <a:cubicBezTo>
                    <a:pt x="274" y="11160"/>
                    <a:pt x="261" y="12524"/>
                    <a:pt x="252" y="13256"/>
                  </a:cubicBezTo>
                  <a:lnTo>
                    <a:pt x="251" y="13342"/>
                  </a:lnTo>
                  <a:cubicBezTo>
                    <a:pt x="229" y="15342"/>
                    <a:pt x="145" y="17862"/>
                    <a:pt x="1" y="20831"/>
                  </a:cubicBezTo>
                  <a:lnTo>
                    <a:pt x="347" y="20848"/>
                  </a:lnTo>
                  <a:cubicBezTo>
                    <a:pt x="492" y="17874"/>
                    <a:pt x="577" y="15351"/>
                    <a:pt x="598" y="13347"/>
                  </a:cubicBezTo>
                  <a:lnTo>
                    <a:pt x="598" y="13261"/>
                  </a:lnTo>
                  <a:cubicBezTo>
                    <a:pt x="607" y="12533"/>
                    <a:pt x="622" y="11178"/>
                    <a:pt x="786" y="9387"/>
                  </a:cubicBezTo>
                  <a:cubicBezTo>
                    <a:pt x="827" y="8935"/>
                    <a:pt x="852" y="8739"/>
                    <a:pt x="887" y="8470"/>
                  </a:cubicBezTo>
                  <a:cubicBezTo>
                    <a:pt x="920" y="8205"/>
                    <a:pt x="963" y="7875"/>
                    <a:pt x="1036" y="7175"/>
                  </a:cubicBezTo>
                  <a:cubicBezTo>
                    <a:pt x="1158" y="6029"/>
                    <a:pt x="1325" y="4460"/>
                    <a:pt x="1413" y="2507"/>
                  </a:cubicBezTo>
                  <a:cubicBezTo>
                    <a:pt x="1451" y="1683"/>
                    <a:pt x="1473" y="840"/>
                    <a:pt x="1476" y="2"/>
                  </a:cubicBezTo>
                  <a:lnTo>
                    <a:pt x="11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1"/>
            <p:cNvSpPr/>
            <p:nvPr/>
          </p:nvSpPr>
          <p:spPr>
            <a:xfrm rot="10800000">
              <a:off x="8715788" y="-196778"/>
              <a:ext cx="183590" cy="2073353"/>
            </a:xfrm>
            <a:custGeom>
              <a:rect b="b" l="l" r="r" t="t"/>
              <a:pathLst>
                <a:path extrusionOk="0" h="20886" w="1814">
                  <a:moveTo>
                    <a:pt x="1097" y="1"/>
                  </a:moveTo>
                  <a:lnTo>
                    <a:pt x="756" y="74"/>
                  </a:lnTo>
                  <a:cubicBezTo>
                    <a:pt x="1256" y="2410"/>
                    <a:pt x="1466" y="4802"/>
                    <a:pt x="1380" y="7185"/>
                  </a:cubicBezTo>
                  <a:cubicBezTo>
                    <a:pt x="1332" y="8521"/>
                    <a:pt x="1206" y="9460"/>
                    <a:pt x="1016" y="10882"/>
                  </a:cubicBezTo>
                  <a:cubicBezTo>
                    <a:pt x="956" y="11329"/>
                    <a:pt x="890" y="11824"/>
                    <a:pt x="817" y="12392"/>
                  </a:cubicBezTo>
                  <a:cubicBezTo>
                    <a:pt x="468" y="15141"/>
                    <a:pt x="195" y="17990"/>
                    <a:pt x="1" y="20863"/>
                  </a:cubicBezTo>
                  <a:lnTo>
                    <a:pt x="347" y="20886"/>
                  </a:lnTo>
                  <a:cubicBezTo>
                    <a:pt x="541" y="18020"/>
                    <a:pt x="814" y="15177"/>
                    <a:pt x="1162" y="12437"/>
                  </a:cubicBezTo>
                  <a:cubicBezTo>
                    <a:pt x="1234" y="11869"/>
                    <a:pt x="1299" y="11376"/>
                    <a:pt x="1360" y="10929"/>
                  </a:cubicBezTo>
                  <a:cubicBezTo>
                    <a:pt x="1552" y="9496"/>
                    <a:pt x="1678" y="8551"/>
                    <a:pt x="1728" y="7198"/>
                  </a:cubicBezTo>
                  <a:cubicBezTo>
                    <a:pt x="1814" y="4786"/>
                    <a:pt x="1602" y="2365"/>
                    <a:pt x="1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1"/>
            <p:cNvSpPr/>
            <p:nvPr/>
          </p:nvSpPr>
          <p:spPr>
            <a:xfrm rot="10800000">
              <a:off x="8555675" y="-197175"/>
              <a:ext cx="153329" cy="2072261"/>
            </a:xfrm>
            <a:custGeom>
              <a:rect b="b" l="l" r="r" t="t"/>
              <a:pathLst>
                <a:path extrusionOk="0" h="20875" w="1515">
                  <a:moveTo>
                    <a:pt x="252" y="1"/>
                  </a:moveTo>
                  <a:lnTo>
                    <a:pt x="252" y="1"/>
                  </a:lnTo>
                  <a:cubicBezTo>
                    <a:pt x="47" y="1662"/>
                    <a:pt x="90" y="3284"/>
                    <a:pt x="380" y="4824"/>
                  </a:cubicBezTo>
                  <a:cubicBezTo>
                    <a:pt x="509" y="5506"/>
                    <a:pt x="653" y="6011"/>
                    <a:pt x="781" y="6455"/>
                  </a:cubicBezTo>
                  <a:cubicBezTo>
                    <a:pt x="1002" y="7230"/>
                    <a:pt x="1163" y="7791"/>
                    <a:pt x="1067" y="8748"/>
                  </a:cubicBezTo>
                  <a:cubicBezTo>
                    <a:pt x="1019" y="9240"/>
                    <a:pt x="928" y="9584"/>
                    <a:pt x="824" y="9981"/>
                  </a:cubicBezTo>
                  <a:cubicBezTo>
                    <a:pt x="698" y="10457"/>
                    <a:pt x="555" y="10995"/>
                    <a:pt x="441" y="11923"/>
                  </a:cubicBezTo>
                  <a:cubicBezTo>
                    <a:pt x="312" y="12972"/>
                    <a:pt x="314" y="13743"/>
                    <a:pt x="314" y="14255"/>
                  </a:cubicBezTo>
                  <a:lnTo>
                    <a:pt x="314" y="14331"/>
                  </a:lnTo>
                  <a:cubicBezTo>
                    <a:pt x="315" y="16150"/>
                    <a:pt x="209" y="18343"/>
                    <a:pt x="1" y="20844"/>
                  </a:cubicBezTo>
                  <a:lnTo>
                    <a:pt x="347" y="20874"/>
                  </a:lnTo>
                  <a:cubicBezTo>
                    <a:pt x="557" y="18362"/>
                    <a:pt x="663" y="16160"/>
                    <a:pt x="661" y="14329"/>
                  </a:cubicBezTo>
                  <a:lnTo>
                    <a:pt x="661" y="14255"/>
                  </a:lnTo>
                  <a:cubicBezTo>
                    <a:pt x="660" y="13751"/>
                    <a:pt x="660" y="12991"/>
                    <a:pt x="786" y="11967"/>
                  </a:cubicBezTo>
                  <a:cubicBezTo>
                    <a:pt x="897" y="11059"/>
                    <a:pt x="1036" y="10534"/>
                    <a:pt x="1158" y="10071"/>
                  </a:cubicBezTo>
                  <a:cubicBezTo>
                    <a:pt x="1267" y="9659"/>
                    <a:pt x="1362" y="9301"/>
                    <a:pt x="1413" y="8783"/>
                  </a:cubicBezTo>
                  <a:cubicBezTo>
                    <a:pt x="1514" y="7758"/>
                    <a:pt x="1339" y="7142"/>
                    <a:pt x="1113" y="6360"/>
                  </a:cubicBezTo>
                  <a:cubicBezTo>
                    <a:pt x="989" y="5922"/>
                    <a:pt x="847" y="5425"/>
                    <a:pt x="721" y="4759"/>
                  </a:cubicBezTo>
                  <a:cubicBezTo>
                    <a:pt x="438" y="3254"/>
                    <a:pt x="396" y="1668"/>
                    <a:pt x="597" y="44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1"/>
            <p:cNvSpPr/>
            <p:nvPr/>
          </p:nvSpPr>
          <p:spPr>
            <a:xfrm rot="10800000">
              <a:off x="9014353" y="-199458"/>
              <a:ext cx="129647" cy="2075636"/>
            </a:xfrm>
            <a:custGeom>
              <a:rect b="b" l="l" r="r" t="t"/>
              <a:pathLst>
                <a:path extrusionOk="0" h="20909" w="1281">
                  <a:moveTo>
                    <a:pt x="939" y="0"/>
                  </a:moveTo>
                  <a:cubicBezTo>
                    <a:pt x="731" y="1048"/>
                    <a:pt x="583" y="2125"/>
                    <a:pt x="497" y="3199"/>
                  </a:cubicBezTo>
                  <a:cubicBezTo>
                    <a:pt x="424" y="4121"/>
                    <a:pt x="433" y="4618"/>
                    <a:pt x="443" y="5307"/>
                  </a:cubicBezTo>
                  <a:cubicBezTo>
                    <a:pt x="449" y="5820"/>
                    <a:pt x="458" y="6457"/>
                    <a:pt x="434" y="7467"/>
                  </a:cubicBezTo>
                  <a:cubicBezTo>
                    <a:pt x="410" y="8560"/>
                    <a:pt x="367" y="9198"/>
                    <a:pt x="328" y="9762"/>
                  </a:cubicBezTo>
                  <a:cubicBezTo>
                    <a:pt x="284" y="10441"/>
                    <a:pt x="244" y="11027"/>
                    <a:pt x="247" y="12185"/>
                  </a:cubicBezTo>
                  <a:cubicBezTo>
                    <a:pt x="249" y="12891"/>
                    <a:pt x="269" y="13567"/>
                    <a:pt x="310" y="14915"/>
                  </a:cubicBezTo>
                  <a:cubicBezTo>
                    <a:pt x="318" y="15236"/>
                    <a:pt x="328" y="15526"/>
                    <a:pt x="337" y="15792"/>
                  </a:cubicBezTo>
                  <a:cubicBezTo>
                    <a:pt x="383" y="17178"/>
                    <a:pt x="406" y="17875"/>
                    <a:pt x="310" y="18867"/>
                  </a:cubicBezTo>
                  <a:cubicBezTo>
                    <a:pt x="246" y="19527"/>
                    <a:pt x="141" y="20188"/>
                    <a:pt x="1" y="20834"/>
                  </a:cubicBezTo>
                  <a:lnTo>
                    <a:pt x="338" y="20908"/>
                  </a:lnTo>
                  <a:cubicBezTo>
                    <a:pt x="484" y="20249"/>
                    <a:pt x="590" y="19574"/>
                    <a:pt x="656" y="18900"/>
                  </a:cubicBezTo>
                  <a:cubicBezTo>
                    <a:pt x="754" y="17885"/>
                    <a:pt x="731" y="17181"/>
                    <a:pt x="684" y="15781"/>
                  </a:cubicBezTo>
                  <a:cubicBezTo>
                    <a:pt x="676" y="15516"/>
                    <a:pt x="666" y="15226"/>
                    <a:pt x="656" y="14903"/>
                  </a:cubicBezTo>
                  <a:cubicBezTo>
                    <a:pt x="617" y="13560"/>
                    <a:pt x="595" y="12885"/>
                    <a:pt x="593" y="12183"/>
                  </a:cubicBezTo>
                  <a:cubicBezTo>
                    <a:pt x="592" y="11039"/>
                    <a:pt x="630" y="10458"/>
                    <a:pt x="674" y="9785"/>
                  </a:cubicBezTo>
                  <a:cubicBezTo>
                    <a:pt x="713" y="9218"/>
                    <a:pt x="756" y="8575"/>
                    <a:pt x="782" y="7476"/>
                  </a:cubicBezTo>
                  <a:cubicBezTo>
                    <a:pt x="805" y="6459"/>
                    <a:pt x="797" y="5818"/>
                    <a:pt x="789" y="5302"/>
                  </a:cubicBezTo>
                  <a:cubicBezTo>
                    <a:pt x="780" y="4623"/>
                    <a:pt x="772" y="4131"/>
                    <a:pt x="843" y="3227"/>
                  </a:cubicBezTo>
                  <a:cubicBezTo>
                    <a:pt x="928" y="2164"/>
                    <a:pt x="1075" y="1101"/>
                    <a:pt x="1280" y="67"/>
                  </a:cubicBezTo>
                  <a:lnTo>
                    <a:pt x="9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4837455" y="-326250"/>
              <a:ext cx="2262580" cy="639313"/>
            </a:xfrm>
            <a:custGeom>
              <a:rect b="b" l="l" r="r" t="t"/>
              <a:pathLst>
                <a:path extrusionOk="0" h="12846" w="45463">
                  <a:moveTo>
                    <a:pt x="18859" y="89"/>
                  </a:moveTo>
                  <a:cubicBezTo>
                    <a:pt x="18842" y="110"/>
                    <a:pt x="18825" y="127"/>
                    <a:pt x="18806" y="137"/>
                  </a:cubicBezTo>
                  <a:cubicBezTo>
                    <a:pt x="18824" y="127"/>
                    <a:pt x="18842" y="110"/>
                    <a:pt x="18859" y="89"/>
                  </a:cubicBezTo>
                  <a:close/>
                  <a:moveTo>
                    <a:pt x="14868" y="410"/>
                  </a:moveTo>
                  <a:lnTo>
                    <a:pt x="14868" y="410"/>
                  </a:lnTo>
                  <a:cubicBezTo>
                    <a:pt x="14875" y="417"/>
                    <a:pt x="14882" y="425"/>
                    <a:pt x="14888" y="433"/>
                  </a:cubicBezTo>
                  <a:lnTo>
                    <a:pt x="14888" y="433"/>
                  </a:lnTo>
                  <a:lnTo>
                    <a:pt x="14868" y="410"/>
                  </a:lnTo>
                  <a:close/>
                  <a:moveTo>
                    <a:pt x="23192" y="688"/>
                  </a:moveTo>
                  <a:cubicBezTo>
                    <a:pt x="23205" y="691"/>
                    <a:pt x="23215" y="695"/>
                    <a:pt x="23223" y="696"/>
                  </a:cubicBezTo>
                  <a:cubicBezTo>
                    <a:pt x="23215" y="695"/>
                    <a:pt x="23205" y="693"/>
                    <a:pt x="23192" y="688"/>
                  </a:cubicBezTo>
                  <a:close/>
                  <a:moveTo>
                    <a:pt x="22748" y="2446"/>
                  </a:moveTo>
                  <a:cubicBezTo>
                    <a:pt x="22736" y="2448"/>
                    <a:pt x="22726" y="2451"/>
                    <a:pt x="22716" y="2458"/>
                  </a:cubicBezTo>
                  <a:cubicBezTo>
                    <a:pt x="22726" y="2451"/>
                    <a:pt x="22736" y="2446"/>
                    <a:pt x="22748" y="2446"/>
                  </a:cubicBezTo>
                  <a:close/>
                  <a:moveTo>
                    <a:pt x="22096" y="2604"/>
                  </a:moveTo>
                  <a:cubicBezTo>
                    <a:pt x="22094" y="2607"/>
                    <a:pt x="22094" y="2610"/>
                    <a:pt x="22092" y="2612"/>
                  </a:cubicBezTo>
                  <a:cubicBezTo>
                    <a:pt x="22094" y="2609"/>
                    <a:pt x="22094" y="2607"/>
                    <a:pt x="22096" y="2604"/>
                  </a:cubicBezTo>
                  <a:close/>
                  <a:moveTo>
                    <a:pt x="25647" y="2791"/>
                  </a:moveTo>
                  <a:lnTo>
                    <a:pt x="25647" y="2791"/>
                  </a:lnTo>
                  <a:cubicBezTo>
                    <a:pt x="25669" y="2796"/>
                    <a:pt x="25690" y="2799"/>
                    <a:pt x="25710" y="2804"/>
                  </a:cubicBezTo>
                  <a:cubicBezTo>
                    <a:pt x="25688" y="2799"/>
                    <a:pt x="25669" y="2796"/>
                    <a:pt x="25647" y="2791"/>
                  </a:cubicBezTo>
                  <a:close/>
                  <a:moveTo>
                    <a:pt x="25698" y="3327"/>
                  </a:moveTo>
                  <a:lnTo>
                    <a:pt x="25673" y="3333"/>
                  </a:lnTo>
                  <a:lnTo>
                    <a:pt x="25673" y="3333"/>
                  </a:lnTo>
                  <a:cubicBezTo>
                    <a:pt x="25681" y="3331"/>
                    <a:pt x="25690" y="3329"/>
                    <a:pt x="25698" y="3327"/>
                  </a:cubicBezTo>
                  <a:close/>
                  <a:moveTo>
                    <a:pt x="30548" y="4283"/>
                  </a:moveTo>
                  <a:lnTo>
                    <a:pt x="30548" y="4283"/>
                  </a:lnTo>
                  <a:cubicBezTo>
                    <a:pt x="30543" y="4288"/>
                    <a:pt x="30538" y="4291"/>
                    <a:pt x="30533" y="4294"/>
                  </a:cubicBezTo>
                  <a:cubicBezTo>
                    <a:pt x="30538" y="4291"/>
                    <a:pt x="30545" y="4286"/>
                    <a:pt x="30548" y="4283"/>
                  </a:cubicBezTo>
                  <a:close/>
                  <a:moveTo>
                    <a:pt x="30788" y="4334"/>
                  </a:moveTo>
                  <a:lnTo>
                    <a:pt x="30788" y="4334"/>
                  </a:lnTo>
                  <a:cubicBezTo>
                    <a:pt x="30801" y="4350"/>
                    <a:pt x="30813" y="4367"/>
                    <a:pt x="30826" y="4385"/>
                  </a:cubicBezTo>
                  <a:cubicBezTo>
                    <a:pt x="30813" y="4367"/>
                    <a:pt x="30800" y="4350"/>
                    <a:pt x="30788" y="4334"/>
                  </a:cubicBezTo>
                  <a:close/>
                  <a:moveTo>
                    <a:pt x="38487" y="6607"/>
                  </a:moveTo>
                  <a:cubicBezTo>
                    <a:pt x="38485" y="6615"/>
                    <a:pt x="38485" y="6622"/>
                    <a:pt x="38485" y="6629"/>
                  </a:cubicBezTo>
                  <a:lnTo>
                    <a:pt x="38485" y="6629"/>
                  </a:lnTo>
                  <a:cubicBezTo>
                    <a:pt x="38485" y="6622"/>
                    <a:pt x="38485" y="6614"/>
                    <a:pt x="38487" y="6607"/>
                  </a:cubicBezTo>
                  <a:close/>
                  <a:moveTo>
                    <a:pt x="39111" y="6707"/>
                  </a:moveTo>
                  <a:cubicBezTo>
                    <a:pt x="39103" y="6708"/>
                    <a:pt x="39095" y="6710"/>
                    <a:pt x="39086" y="6711"/>
                  </a:cubicBezTo>
                  <a:cubicBezTo>
                    <a:pt x="39095" y="6710"/>
                    <a:pt x="39103" y="6707"/>
                    <a:pt x="39111" y="6707"/>
                  </a:cubicBezTo>
                  <a:close/>
                  <a:moveTo>
                    <a:pt x="821" y="6741"/>
                  </a:moveTo>
                  <a:lnTo>
                    <a:pt x="794" y="6762"/>
                  </a:lnTo>
                  <a:cubicBezTo>
                    <a:pt x="803" y="6755"/>
                    <a:pt x="812" y="6748"/>
                    <a:pt x="821" y="6741"/>
                  </a:cubicBezTo>
                  <a:close/>
                  <a:moveTo>
                    <a:pt x="802" y="6867"/>
                  </a:moveTo>
                  <a:lnTo>
                    <a:pt x="802" y="6867"/>
                  </a:lnTo>
                  <a:cubicBezTo>
                    <a:pt x="815" y="6880"/>
                    <a:pt x="831" y="6890"/>
                    <a:pt x="853" y="6897"/>
                  </a:cubicBezTo>
                  <a:cubicBezTo>
                    <a:pt x="831" y="6892"/>
                    <a:pt x="815" y="6880"/>
                    <a:pt x="802" y="6867"/>
                  </a:cubicBezTo>
                  <a:close/>
                  <a:moveTo>
                    <a:pt x="41155" y="7120"/>
                  </a:moveTo>
                  <a:lnTo>
                    <a:pt x="41155" y="7120"/>
                  </a:lnTo>
                  <a:cubicBezTo>
                    <a:pt x="41156" y="7123"/>
                    <a:pt x="41157" y="7125"/>
                    <a:pt x="41158" y="7127"/>
                  </a:cubicBezTo>
                  <a:lnTo>
                    <a:pt x="41155" y="7120"/>
                  </a:lnTo>
                  <a:close/>
                  <a:moveTo>
                    <a:pt x="41017" y="7076"/>
                  </a:moveTo>
                  <a:lnTo>
                    <a:pt x="41017" y="7076"/>
                  </a:lnTo>
                  <a:cubicBezTo>
                    <a:pt x="41008" y="7097"/>
                    <a:pt x="41000" y="7119"/>
                    <a:pt x="40999" y="7135"/>
                  </a:cubicBezTo>
                  <a:lnTo>
                    <a:pt x="41000" y="7135"/>
                  </a:lnTo>
                  <a:cubicBezTo>
                    <a:pt x="40995" y="7139"/>
                    <a:pt x="40990" y="7142"/>
                    <a:pt x="40985" y="7145"/>
                  </a:cubicBezTo>
                  <a:cubicBezTo>
                    <a:pt x="40992" y="7140"/>
                    <a:pt x="40999" y="7137"/>
                    <a:pt x="40999" y="7135"/>
                  </a:cubicBezTo>
                  <a:lnTo>
                    <a:pt x="40999" y="7135"/>
                  </a:lnTo>
                  <a:cubicBezTo>
                    <a:pt x="40997" y="7137"/>
                    <a:pt x="40994" y="7137"/>
                    <a:pt x="40992" y="7139"/>
                  </a:cubicBezTo>
                  <a:cubicBezTo>
                    <a:pt x="41000" y="7117"/>
                    <a:pt x="41008" y="7097"/>
                    <a:pt x="41017" y="7076"/>
                  </a:cubicBezTo>
                  <a:close/>
                  <a:moveTo>
                    <a:pt x="39634" y="7171"/>
                  </a:moveTo>
                  <a:cubicBezTo>
                    <a:pt x="39639" y="7177"/>
                    <a:pt x="39644" y="7183"/>
                    <a:pt x="39649" y="7190"/>
                  </a:cubicBezTo>
                  <a:lnTo>
                    <a:pt x="39634" y="7171"/>
                  </a:lnTo>
                  <a:close/>
                  <a:moveTo>
                    <a:pt x="43002" y="7980"/>
                  </a:moveTo>
                  <a:lnTo>
                    <a:pt x="43002" y="7980"/>
                  </a:lnTo>
                  <a:cubicBezTo>
                    <a:pt x="43022" y="7993"/>
                    <a:pt x="43043" y="8006"/>
                    <a:pt x="43063" y="8019"/>
                  </a:cubicBezTo>
                  <a:cubicBezTo>
                    <a:pt x="43042" y="8006"/>
                    <a:pt x="43022" y="7993"/>
                    <a:pt x="43002" y="7980"/>
                  </a:cubicBezTo>
                  <a:close/>
                  <a:moveTo>
                    <a:pt x="4574" y="9433"/>
                  </a:moveTo>
                  <a:cubicBezTo>
                    <a:pt x="4583" y="9433"/>
                    <a:pt x="4592" y="9433"/>
                    <a:pt x="4600" y="9433"/>
                  </a:cubicBezTo>
                  <a:cubicBezTo>
                    <a:pt x="4592" y="9433"/>
                    <a:pt x="4583" y="9433"/>
                    <a:pt x="4574" y="9433"/>
                  </a:cubicBezTo>
                  <a:lnTo>
                    <a:pt x="4574" y="9433"/>
                  </a:lnTo>
                  <a:cubicBezTo>
                    <a:pt x="4574" y="9433"/>
                    <a:pt x="4574" y="9433"/>
                    <a:pt x="4574" y="9433"/>
                  </a:cubicBezTo>
                  <a:close/>
                  <a:moveTo>
                    <a:pt x="15163" y="10576"/>
                  </a:moveTo>
                  <a:cubicBezTo>
                    <a:pt x="15195" y="10594"/>
                    <a:pt x="15224" y="10612"/>
                    <a:pt x="15256" y="10632"/>
                  </a:cubicBezTo>
                  <a:cubicBezTo>
                    <a:pt x="15224" y="10614"/>
                    <a:pt x="15195" y="10594"/>
                    <a:pt x="15163" y="10576"/>
                  </a:cubicBezTo>
                  <a:close/>
                  <a:moveTo>
                    <a:pt x="13218" y="10990"/>
                  </a:moveTo>
                  <a:lnTo>
                    <a:pt x="13218" y="10990"/>
                  </a:lnTo>
                  <a:cubicBezTo>
                    <a:pt x="13214" y="10990"/>
                    <a:pt x="13211" y="10991"/>
                    <a:pt x="13206" y="10991"/>
                  </a:cubicBezTo>
                  <a:cubicBezTo>
                    <a:pt x="13209" y="10991"/>
                    <a:pt x="13214" y="10990"/>
                    <a:pt x="13218" y="10990"/>
                  </a:cubicBezTo>
                  <a:close/>
                  <a:moveTo>
                    <a:pt x="23010" y="11988"/>
                  </a:moveTo>
                  <a:cubicBezTo>
                    <a:pt x="23014" y="11988"/>
                    <a:pt x="23028" y="12018"/>
                    <a:pt x="23053" y="12025"/>
                  </a:cubicBezTo>
                  <a:cubicBezTo>
                    <a:pt x="23053" y="12025"/>
                    <a:pt x="23053" y="12025"/>
                    <a:pt x="23053" y="12025"/>
                  </a:cubicBezTo>
                  <a:lnTo>
                    <a:pt x="23053" y="12025"/>
                  </a:lnTo>
                  <a:cubicBezTo>
                    <a:pt x="23048" y="12028"/>
                    <a:pt x="23043" y="12031"/>
                    <a:pt x="23038" y="12035"/>
                  </a:cubicBezTo>
                  <a:cubicBezTo>
                    <a:pt x="23028" y="12018"/>
                    <a:pt x="23014" y="11988"/>
                    <a:pt x="23010" y="11988"/>
                  </a:cubicBezTo>
                  <a:cubicBezTo>
                    <a:pt x="23010" y="11988"/>
                    <a:pt x="23010" y="11988"/>
                    <a:pt x="23009" y="11988"/>
                  </a:cubicBezTo>
                  <a:lnTo>
                    <a:pt x="23009" y="11988"/>
                  </a:lnTo>
                  <a:cubicBezTo>
                    <a:pt x="23010" y="11988"/>
                    <a:pt x="23010" y="11988"/>
                    <a:pt x="23010" y="11988"/>
                  </a:cubicBezTo>
                  <a:close/>
                  <a:moveTo>
                    <a:pt x="12569" y="1609"/>
                  </a:moveTo>
                  <a:cubicBezTo>
                    <a:pt x="12671" y="1620"/>
                    <a:pt x="12774" y="1633"/>
                    <a:pt x="12877" y="1647"/>
                  </a:cubicBezTo>
                  <a:lnTo>
                    <a:pt x="12875" y="1642"/>
                  </a:lnTo>
                  <a:lnTo>
                    <a:pt x="12875" y="1642"/>
                  </a:lnTo>
                  <a:cubicBezTo>
                    <a:pt x="12888" y="1645"/>
                    <a:pt x="12901" y="1647"/>
                    <a:pt x="12913" y="1648"/>
                  </a:cubicBezTo>
                  <a:cubicBezTo>
                    <a:pt x="12921" y="1648"/>
                    <a:pt x="12930" y="1647"/>
                    <a:pt x="12938" y="1645"/>
                  </a:cubicBezTo>
                  <a:cubicBezTo>
                    <a:pt x="12964" y="1650"/>
                    <a:pt x="12989" y="1653"/>
                    <a:pt x="13016" y="1657"/>
                  </a:cubicBezTo>
                  <a:cubicBezTo>
                    <a:pt x="13037" y="1662"/>
                    <a:pt x="13059" y="1667"/>
                    <a:pt x="13080" y="1672"/>
                  </a:cubicBezTo>
                  <a:cubicBezTo>
                    <a:pt x="13094" y="1672"/>
                    <a:pt x="13105" y="1670"/>
                    <a:pt x="13118" y="1670"/>
                  </a:cubicBezTo>
                  <a:cubicBezTo>
                    <a:pt x="13153" y="1675"/>
                    <a:pt x="13186" y="1678"/>
                    <a:pt x="13221" y="1683"/>
                  </a:cubicBezTo>
                  <a:cubicBezTo>
                    <a:pt x="13362" y="1700"/>
                    <a:pt x="13502" y="1716"/>
                    <a:pt x="13643" y="1733"/>
                  </a:cubicBezTo>
                  <a:cubicBezTo>
                    <a:pt x="13656" y="1733"/>
                    <a:pt x="13668" y="1734"/>
                    <a:pt x="13681" y="1734"/>
                  </a:cubicBezTo>
                  <a:cubicBezTo>
                    <a:pt x="13809" y="1748"/>
                    <a:pt x="13936" y="1763"/>
                    <a:pt x="14065" y="1776"/>
                  </a:cubicBezTo>
                  <a:cubicBezTo>
                    <a:pt x="14090" y="1779"/>
                    <a:pt x="14115" y="1783"/>
                    <a:pt x="14142" y="1786"/>
                  </a:cubicBezTo>
                  <a:cubicBezTo>
                    <a:pt x="14176" y="1789"/>
                    <a:pt x="14209" y="1792"/>
                    <a:pt x="14244" y="1796"/>
                  </a:cubicBezTo>
                  <a:cubicBezTo>
                    <a:pt x="14252" y="1796"/>
                    <a:pt x="14261" y="1797"/>
                    <a:pt x="14269" y="1797"/>
                  </a:cubicBezTo>
                  <a:cubicBezTo>
                    <a:pt x="14416" y="1812"/>
                    <a:pt x="14564" y="1826"/>
                    <a:pt x="14709" y="1840"/>
                  </a:cubicBezTo>
                  <a:cubicBezTo>
                    <a:pt x="14810" y="1852"/>
                    <a:pt x="14910" y="1865"/>
                    <a:pt x="15011" y="1879"/>
                  </a:cubicBezTo>
                  <a:lnTo>
                    <a:pt x="15075" y="1888"/>
                  </a:lnTo>
                  <a:cubicBezTo>
                    <a:pt x="15203" y="1903"/>
                    <a:pt x="15332" y="1918"/>
                    <a:pt x="15459" y="1935"/>
                  </a:cubicBezTo>
                  <a:cubicBezTo>
                    <a:pt x="15473" y="1936"/>
                    <a:pt x="15484" y="1938"/>
                    <a:pt x="15498" y="1940"/>
                  </a:cubicBezTo>
                  <a:lnTo>
                    <a:pt x="15817" y="1980"/>
                  </a:lnTo>
                  <a:cubicBezTo>
                    <a:pt x="15825" y="1981"/>
                    <a:pt x="15834" y="1985"/>
                    <a:pt x="15844" y="1986"/>
                  </a:cubicBezTo>
                  <a:cubicBezTo>
                    <a:pt x="15860" y="1986"/>
                    <a:pt x="15877" y="1988"/>
                    <a:pt x="15893" y="1988"/>
                  </a:cubicBezTo>
                  <a:cubicBezTo>
                    <a:pt x="16026" y="2001"/>
                    <a:pt x="16158" y="2013"/>
                    <a:pt x="16291" y="2026"/>
                  </a:cubicBezTo>
                  <a:lnTo>
                    <a:pt x="16367" y="2039"/>
                  </a:lnTo>
                  <a:lnTo>
                    <a:pt x="16599" y="2085"/>
                  </a:lnTo>
                  <a:cubicBezTo>
                    <a:pt x="16612" y="2087"/>
                    <a:pt x="16623" y="2089"/>
                    <a:pt x="16635" y="2090"/>
                  </a:cubicBezTo>
                  <a:cubicBezTo>
                    <a:pt x="16792" y="2110"/>
                    <a:pt x="16948" y="2129"/>
                    <a:pt x="17105" y="2147"/>
                  </a:cubicBezTo>
                  <a:cubicBezTo>
                    <a:pt x="17168" y="2155"/>
                    <a:pt x="17231" y="2160"/>
                    <a:pt x="17294" y="2168"/>
                  </a:cubicBezTo>
                  <a:cubicBezTo>
                    <a:pt x="17317" y="2172"/>
                    <a:pt x="17342" y="2182"/>
                    <a:pt x="17365" y="2188"/>
                  </a:cubicBezTo>
                  <a:cubicBezTo>
                    <a:pt x="17373" y="2190"/>
                    <a:pt x="17382" y="2190"/>
                    <a:pt x="17390" y="2191"/>
                  </a:cubicBezTo>
                  <a:cubicBezTo>
                    <a:pt x="17504" y="2208"/>
                    <a:pt x="17619" y="2225"/>
                    <a:pt x="17734" y="2239"/>
                  </a:cubicBezTo>
                  <a:cubicBezTo>
                    <a:pt x="17844" y="2254"/>
                    <a:pt x="17953" y="2264"/>
                    <a:pt x="18062" y="2281"/>
                  </a:cubicBezTo>
                  <a:cubicBezTo>
                    <a:pt x="18244" y="2307"/>
                    <a:pt x="18427" y="2337"/>
                    <a:pt x="18609" y="2365"/>
                  </a:cubicBezTo>
                  <a:cubicBezTo>
                    <a:pt x="18733" y="2385"/>
                    <a:pt x="18859" y="2403"/>
                    <a:pt x="18984" y="2423"/>
                  </a:cubicBezTo>
                  <a:cubicBezTo>
                    <a:pt x="19009" y="2427"/>
                    <a:pt x="19032" y="2438"/>
                    <a:pt x="19057" y="2445"/>
                  </a:cubicBezTo>
                  <a:cubicBezTo>
                    <a:pt x="19064" y="2446"/>
                    <a:pt x="19071" y="2446"/>
                    <a:pt x="19077" y="2446"/>
                  </a:cubicBezTo>
                  <a:cubicBezTo>
                    <a:pt x="19099" y="2450"/>
                    <a:pt x="19120" y="2455"/>
                    <a:pt x="19142" y="2458"/>
                  </a:cubicBezTo>
                  <a:cubicBezTo>
                    <a:pt x="19155" y="2460"/>
                    <a:pt x="19167" y="2460"/>
                    <a:pt x="19180" y="2461"/>
                  </a:cubicBezTo>
                  <a:cubicBezTo>
                    <a:pt x="19331" y="2483"/>
                    <a:pt x="19483" y="2501"/>
                    <a:pt x="19634" y="2526"/>
                  </a:cubicBezTo>
                  <a:cubicBezTo>
                    <a:pt x="19850" y="2562"/>
                    <a:pt x="20067" y="2600"/>
                    <a:pt x="20284" y="2638"/>
                  </a:cubicBezTo>
                  <a:cubicBezTo>
                    <a:pt x="20385" y="2657"/>
                    <a:pt x="20486" y="2675"/>
                    <a:pt x="20586" y="2691"/>
                  </a:cubicBezTo>
                  <a:cubicBezTo>
                    <a:pt x="20599" y="2695"/>
                    <a:pt x="20612" y="2698"/>
                    <a:pt x="20624" y="2700"/>
                  </a:cubicBezTo>
                  <a:cubicBezTo>
                    <a:pt x="20691" y="2710"/>
                    <a:pt x="20761" y="2720"/>
                    <a:pt x="20829" y="2731"/>
                  </a:cubicBezTo>
                  <a:cubicBezTo>
                    <a:pt x="20842" y="2733"/>
                    <a:pt x="20855" y="2736"/>
                    <a:pt x="20869" y="2738"/>
                  </a:cubicBezTo>
                  <a:cubicBezTo>
                    <a:pt x="21069" y="2776"/>
                    <a:pt x="21269" y="2814"/>
                    <a:pt x="21470" y="2852"/>
                  </a:cubicBezTo>
                  <a:cubicBezTo>
                    <a:pt x="21478" y="2854"/>
                    <a:pt x="21485" y="2855"/>
                    <a:pt x="21493" y="2855"/>
                  </a:cubicBezTo>
                  <a:cubicBezTo>
                    <a:pt x="21531" y="2860"/>
                    <a:pt x="21571" y="2864"/>
                    <a:pt x="21609" y="2867"/>
                  </a:cubicBezTo>
                  <a:cubicBezTo>
                    <a:pt x="21720" y="2885"/>
                    <a:pt x="21829" y="2905"/>
                    <a:pt x="21940" y="2925"/>
                  </a:cubicBezTo>
                  <a:cubicBezTo>
                    <a:pt x="21953" y="2930"/>
                    <a:pt x="21966" y="2937"/>
                    <a:pt x="21980" y="2943"/>
                  </a:cubicBezTo>
                  <a:lnTo>
                    <a:pt x="22056" y="2960"/>
                  </a:lnTo>
                  <a:lnTo>
                    <a:pt x="22440" y="3023"/>
                  </a:lnTo>
                  <a:lnTo>
                    <a:pt x="22504" y="3036"/>
                  </a:lnTo>
                  <a:cubicBezTo>
                    <a:pt x="22548" y="3047"/>
                    <a:pt x="22589" y="3057"/>
                    <a:pt x="22632" y="3069"/>
                  </a:cubicBezTo>
                  <a:cubicBezTo>
                    <a:pt x="22640" y="3071"/>
                    <a:pt x="22649" y="3072"/>
                    <a:pt x="22657" y="3072"/>
                  </a:cubicBezTo>
                  <a:cubicBezTo>
                    <a:pt x="22687" y="3077"/>
                    <a:pt x="22716" y="3081"/>
                    <a:pt x="22746" y="3084"/>
                  </a:cubicBezTo>
                  <a:cubicBezTo>
                    <a:pt x="22756" y="3089"/>
                    <a:pt x="22764" y="3092"/>
                    <a:pt x="22773" y="3097"/>
                  </a:cubicBezTo>
                  <a:cubicBezTo>
                    <a:pt x="22816" y="3105"/>
                    <a:pt x="22859" y="3114"/>
                    <a:pt x="22900" y="3122"/>
                  </a:cubicBezTo>
                  <a:lnTo>
                    <a:pt x="23129" y="3152"/>
                  </a:lnTo>
                  <a:lnTo>
                    <a:pt x="23182" y="3160"/>
                  </a:lnTo>
                  <a:cubicBezTo>
                    <a:pt x="23293" y="3185"/>
                    <a:pt x="23404" y="3211"/>
                    <a:pt x="23514" y="3233"/>
                  </a:cubicBezTo>
                  <a:cubicBezTo>
                    <a:pt x="23650" y="3261"/>
                    <a:pt x="23788" y="3288"/>
                    <a:pt x="23923" y="3314"/>
                  </a:cubicBezTo>
                  <a:cubicBezTo>
                    <a:pt x="23975" y="3322"/>
                    <a:pt x="24026" y="3331"/>
                    <a:pt x="24077" y="3339"/>
                  </a:cubicBezTo>
                  <a:lnTo>
                    <a:pt x="24106" y="3316"/>
                  </a:lnTo>
                  <a:lnTo>
                    <a:pt x="24106" y="3316"/>
                  </a:lnTo>
                  <a:cubicBezTo>
                    <a:pt x="24096" y="3324"/>
                    <a:pt x="24087" y="3332"/>
                    <a:pt x="24077" y="3339"/>
                  </a:cubicBezTo>
                  <a:cubicBezTo>
                    <a:pt x="24081" y="3341"/>
                    <a:pt x="24086" y="3342"/>
                    <a:pt x="24091" y="3344"/>
                  </a:cubicBezTo>
                  <a:cubicBezTo>
                    <a:pt x="24094" y="3347"/>
                    <a:pt x="24099" y="3350"/>
                    <a:pt x="24102" y="3354"/>
                  </a:cubicBezTo>
                  <a:cubicBezTo>
                    <a:pt x="24111" y="3354"/>
                    <a:pt x="24120" y="3352"/>
                    <a:pt x="24129" y="3352"/>
                  </a:cubicBezTo>
                  <a:lnTo>
                    <a:pt x="24195" y="3372"/>
                  </a:lnTo>
                  <a:cubicBezTo>
                    <a:pt x="24207" y="3375"/>
                    <a:pt x="24218" y="3377"/>
                    <a:pt x="24230" y="3379"/>
                  </a:cubicBezTo>
                  <a:cubicBezTo>
                    <a:pt x="24332" y="3400"/>
                    <a:pt x="24435" y="3422"/>
                    <a:pt x="24538" y="3442"/>
                  </a:cubicBezTo>
                  <a:cubicBezTo>
                    <a:pt x="24551" y="3446"/>
                    <a:pt x="24564" y="3450"/>
                    <a:pt x="24576" y="3453"/>
                  </a:cubicBezTo>
                  <a:cubicBezTo>
                    <a:pt x="24713" y="3480"/>
                    <a:pt x="24852" y="3504"/>
                    <a:pt x="24988" y="3533"/>
                  </a:cubicBezTo>
                  <a:cubicBezTo>
                    <a:pt x="25188" y="3574"/>
                    <a:pt x="25387" y="3619"/>
                    <a:pt x="25586" y="3660"/>
                  </a:cubicBezTo>
                  <a:cubicBezTo>
                    <a:pt x="25594" y="3663"/>
                    <a:pt x="25604" y="3667"/>
                    <a:pt x="25612" y="3668"/>
                  </a:cubicBezTo>
                  <a:cubicBezTo>
                    <a:pt x="25756" y="3700"/>
                    <a:pt x="25902" y="3733"/>
                    <a:pt x="26046" y="3764"/>
                  </a:cubicBezTo>
                  <a:cubicBezTo>
                    <a:pt x="26054" y="3766"/>
                    <a:pt x="26063" y="3769"/>
                    <a:pt x="26071" y="3773"/>
                  </a:cubicBezTo>
                  <a:cubicBezTo>
                    <a:pt x="26119" y="3781"/>
                    <a:pt x="26165" y="3789"/>
                    <a:pt x="26213" y="3797"/>
                  </a:cubicBezTo>
                  <a:lnTo>
                    <a:pt x="26238" y="3801"/>
                  </a:lnTo>
                  <a:cubicBezTo>
                    <a:pt x="26298" y="3814"/>
                    <a:pt x="26357" y="3827"/>
                    <a:pt x="26417" y="3841"/>
                  </a:cubicBezTo>
                  <a:cubicBezTo>
                    <a:pt x="26425" y="3844"/>
                    <a:pt x="26435" y="3845"/>
                    <a:pt x="26443" y="3849"/>
                  </a:cubicBezTo>
                  <a:lnTo>
                    <a:pt x="26828" y="3937"/>
                  </a:lnTo>
                  <a:cubicBezTo>
                    <a:pt x="26839" y="3938"/>
                    <a:pt x="26852" y="3940"/>
                    <a:pt x="26864" y="3942"/>
                  </a:cubicBezTo>
                  <a:cubicBezTo>
                    <a:pt x="26904" y="3950"/>
                    <a:pt x="26942" y="3958"/>
                    <a:pt x="26980" y="3966"/>
                  </a:cubicBezTo>
                  <a:cubicBezTo>
                    <a:pt x="26993" y="3970"/>
                    <a:pt x="27006" y="3973"/>
                    <a:pt x="27020" y="3976"/>
                  </a:cubicBezTo>
                  <a:cubicBezTo>
                    <a:pt x="27058" y="3985"/>
                    <a:pt x="27096" y="3995"/>
                    <a:pt x="27134" y="4003"/>
                  </a:cubicBezTo>
                  <a:lnTo>
                    <a:pt x="27159" y="4006"/>
                  </a:lnTo>
                  <a:cubicBezTo>
                    <a:pt x="27313" y="4043"/>
                    <a:pt x="27467" y="4081"/>
                    <a:pt x="27619" y="4117"/>
                  </a:cubicBezTo>
                  <a:cubicBezTo>
                    <a:pt x="27640" y="4122"/>
                    <a:pt x="27662" y="4127"/>
                    <a:pt x="27684" y="4132"/>
                  </a:cubicBezTo>
                  <a:cubicBezTo>
                    <a:pt x="27765" y="4148"/>
                    <a:pt x="27846" y="4167"/>
                    <a:pt x="27927" y="4183"/>
                  </a:cubicBezTo>
                  <a:cubicBezTo>
                    <a:pt x="27943" y="4188"/>
                    <a:pt x="27960" y="4193"/>
                    <a:pt x="27977" y="4197"/>
                  </a:cubicBezTo>
                  <a:cubicBezTo>
                    <a:pt x="28068" y="4215"/>
                    <a:pt x="28157" y="4233"/>
                    <a:pt x="28246" y="4253"/>
                  </a:cubicBezTo>
                  <a:lnTo>
                    <a:pt x="28313" y="4269"/>
                  </a:lnTo>
                  <a:cubicBezTo>
                    <a:pt x="28419" y="4296"/>
                    <a:pt x="28525" y="4322"/>
                    <a:pt x="28629" y="4349"/>
                  </a:cubicBezTo>
                  <a:lnTo>
                    <a:pt x="28655" y="4350"/>
                  </a:lnTo>
                  <a:cubicBezTo>
                    <a:pt x="28728" y="4369"/>
                    <a:pt x="28799" y="4385"/>
                    <a:pt x="28872" y="4402"/>
                  </a:cubicBezTo>
                  <a:lnTo>
                    <a:pt x="28937" y="4423"/>
                  </a:lnTo>
                  <a:cubicBezTo>
                    <a:pt x="29207" y="4486"/>
                    <a:pt x="29475" y="4549"/>
                    <a:pt x="29743" y="4612"/>
                  </a:cubicBezTo>
                  <a:cubicBezTo>
                    <a:pt x="29760" y="4614"/>
                    <a:pt x="29776" y="4617"/>
                    <a:pt x="29793" y="4619"/>
                  </a:cubicBezTo>
                  <a:cubicBezTo>
                    <a:pt x="29857" y="4632"/>
                    <a:pt x="29922" y="4647"/>
                    <a:pt x="29987" y="4660"/>
                  </a:cubicBezTo>
                  <a:lnTo>
                    <a:pt x="29998" y="4667"/>
                  </a:lnTo>
                  <a:cubicBezTo>
                    <a:pt x="30031" y="4675"/>
                    <a:pt x="30066" y="4683"/>
                    <a:pt x="30101" y="4693"/>
                  </a:cubicBezTo>
                  <a:cubicBezTo>
                    <a:pt x="30139" y="4705"/>
                    <a:pt x="30177" y="4718"/>
                    <a:pt x="30215" y="4730"/>
                  </a:cubicBezTo>
                  <a:cubicBezTo>
                    <a:pt x="30258" y="4740"/>
                    <a:pt x="30301" y="4748"/>
                    <a:pt x="30343" y="4758"/>
                  </a:cubicBezTo>
                  <a:cubicBezTo>
                    <a:pt x="30366" y="4764"/>
                    <a:pt x="30387" y="4771"/>
                    <a:pt x="30409" y="4778"/>
                  </a:cubicBezTo>
                  <a:cubicBezTo>
                    <a:pt x="30455" y="4788"/>
                    <a:pt x="30501" y="4799"/>
                    <a:pt x="30548" y="4809"/>
                  </a:cubicBezTo>
                  <a:cubicBezTo>
                    <a:pt x="30566" y="4816"/>
                    <a:pt x="30584" y="4822"/>
                    <a:pt x="30602" y="4829"/>
                  </a:cubicBezTo>
                  <a:cubicBezTo>
                    <a:pt x="30641" y="4839"/>
                    <a:pt x="30677" y="4847"/>
                    <a:pt x="30715" y="4855"/>
                  </a:cubicBezTo>
                  <a:cubicBezTo>
                    <a:pt x="30727" y="4860"/>
                    <a:pt x="30740" y="4864"/>
                    <a:pt x="30753" y="4867"/>
                  </a:cubicBezTo>
                  <a:cubicBezTo>
                    <a:pt x="31035" y="4940"/>
                    <a:pt x="31316" y="5011"/>
                    <a:pt x="31598" y="5084"/>
                  </a:cubicBezTo>
                  <a:cubicBezTo>
                    <a:pt x="31611" y="5087"/>
                    <a:pt x="31622" y="5092"/>
                    <a:pt x="31636" y="5096"/>
                  </a:cubicBezTo>
                  <a:cubicBezTo>
                    <a:pt x="31687" y="5109"/>
                    <a:pt x="31738" y="5120"/>
                    <a:pt x="31790" y="5134"/>
                  </a:cubicBezTo>
                  <a:lnTo>
                    <a:pt x="31796" y="5132"/>
                  </a:lnTo>
                  <a:lnTo>
                    <a:pt x="31801" y="5135"/>
                  </a:lnTo>
                  <a:cubicBezTo>
                    <a:pt x="31831" y="5144"/>
                    <a:pt x="31861" y="5150"/>
                    <a:pt x="31892" y="5158"/>
                  </a:cubicBezTo>
                  <a:cubicBezTo>
                    <a:pt x="31920" y="5162"/>
                    <a:pt x="31949" y="5165"/>
                    <a:pt x="31978" y="5168"/>
                  </a:cubicBezTo>
                  <a:cubicBezTo>
                    <a:pt x="32030" y="5185"/>
                    <a:pt x="32081" y="5200"/>
                    <a:pt x="32134" y="5216"/>
                  </a:cubicBezTo>
                  <a:lnTo>
                    <a:pt x="32167" y="5216"/>
                  </a:lnTo>
                  <a:cubicBezTo>
                    <a:pt x="32172" y="5218"/>
                    <a:pt x="32179" y="5221"/>
                    <a:pt x="32184" y="5225"/>
                  </a:cubicBezTo>
                  <a:cubicBezTo>
                    <a:pt x="32189" y="5228"/>
                    <a:pt x="32194" y="5233"/>
                    <a:pt x="32199" y="5236"/>
                  </a:cubicBezTo>
                  <a:cubicBezTo>
                    <a:pt x="32215" y="5238"/>
                    <a:pt x="32232" y="5240"/>
                    <a:pt x="32248" y="5241"/>
                  </a:cubicBezTo>
                  <a:cubicBezTo>
                    <a:pt x="32367" y="5274"/>
                    <a:pt x="32487" y="5307"/>
                    <a:pt x="32606" y="5342"/>
                  </a:cubicBezTo>
                  <a:cubicBezTo>
                    <a:pt x="32636" y="5351"/>
                    <a:pt x="32665" y="5360"/>
                    <a:pt x="32695" y="5369"/>
                  </a:cubicBezTo>
                  <a:lnTo>
                    <a:pt x="32763" y="5390"/>
                  </a:lnTo>
                  <a:cubicBezTo>
                    <a:pt x="32826" y="5405"/>
                    <a:pt x="32889" y="5420"/>
                    <a:pt x="32952" y="5435"/>
                  </a:cubicBezTo>
                  <a:cubicBezTo>
                    <a:pt x="32960" y="5438"/>
                    <a:pt x="32968" y="5440"/>
                    <a:pt x="32978" y="5443"/>
                  </a:cubicBezTo>
                  <a:cubicBezTo>
                    <a:pt x="33012" y="5453"/>
                    <a:pt x="33046" y="5463"/>
                    <a:pt x="33079" y="5473"/>
                  </a:cubicBezTo>
                  <a:lnTo>
                    <a:pt x="33117" y="5483"/>
                  </a:lnTo>
                  <a:cubicBezTo>
                    <a:pt x="33399" y="5557"/>
                    <a:pt x="33680" y="5634"/>
                    <a:pt x="33962" y="5710"/>
                  </a:cubicBezTo>
                  <a:cubicBezTo>
                    <a:pt x="33975" y="5715"/>
                    <a:pt x="33988" y="5718"/>
                    <a:pt x="34002" y="5721"/>
                  </a:cubicBezTo>
                  <a:cubicBezTo>
                    <a:pt x="34010" y="5723"/>
                    <a:pt x="34018" y="5725"/>
                    <a:pt x="34026" y="5726"/>
                  </a:cubicBezTo>
                  <a:cubicBezTo>
                    <a:pt x="34031" y="5730"/>
                    <a:pt x="34035" y="5733"/>
                    <a:pt x="34040" y="5736"/>
                  </a:cubicBezTo>
                  <a:lnTo>
                    <a:pt x="34040" y="5735"/>
                  </a:lnTo>
                  <a:cubicBezTo>
                    <a:pt x="34099" y="5753"/>
                    <a:pt x="34159" y="5769"/>
                    <a:pt x="34219" y="5786"/>
                  </a:cubicBezTo>
                  <a:lnTo>
                    <a:pt x="34384" y="5827"/>
                  </a:lnTo>
                  <a:cubicBezTo>
                    <a:pt x="34422" y="5839"/>
                    <a:pt x="34460" y="5852"/>
                    <a:pt x="34500" y="5864"/>
                  </a:cubicBezTo>
                  <a:cubicBezTo>
                    <a:pt x="34520" y="5869"/>
                    <a:pt x="34541" y="5874"/>
                    <a:pt x="34563" y="5879"/>
                  </a:cubicBezTo>
                  <a:cubicBezTo>
                    <a:pt x="34586" y="5887"/>
                    <a:pt x="34608" y="5894"/>
                    <a:pt x="34631" y="5900"/>
                  </a:cubicBezTo>
                  <a:cubicBezTo>
                    <a:pt x="34667" y="5910"/>
                    <a:pt x="34705" y="5920"/>
                    <a:pt x="34742" y="5930"/>
                  </a:cubicBezTo>
                  <a:cubicBezTo>
                    <a:pt x="34760" y="5937"/>
                    <a:pt x="34778" y="5943"/>
                    <a:pt x="34795" y="5950"/>
                  </a:cubicBezTo>
                  <a:cubicBezTo>
                    <a:pt x="34889" y="5976"/>
                    <a:pt x="34982" y="6001"/>
                    <a:pt x="35076" y="6028"/>
                  </a:cubicBezTo>
                  <a:lnTo>
                    <a:pt x="35166" y="6053"/>
                  </a:lnTo>
                  <a:cubicBezTo>
                    <a:pt x="35174" y="6054"/>
                    <a:pt x="35182" y="6056"/>
                    <a:pt x="35190" y="6057"/>
                  </a:cubicBezTo>
                  <a:cubicBezTo>
                    <a:pt x="35199" y="6061"/>
                    <a:pt x="35207" y="6064"/>
                    <a:pt x="35215" y="6069"/>
                  </a:cubicBezTo>
                  <a:lnTo>
                    <a:pt x="35267" y="6082"/>
                  </a:lnTo>
                  <a:cubicBezTo>
                    <a:pt x="35280" y="6087"/>
                    <a:pt x="35293" y="6091"/>
                    <a:pt x="35305" y="6094"/>
                  </a:cubicBezTo>
                  <a:cubicBezTo>
                    <a:pt x="35364" y="6112"/>
                    <a:pt x="35424" y="6129"/>
                    <a:pt x="35483" y="6145"/>
                  </a:cubicBezTo>
                  <a:cubicBezTo>
                    <a:pt x="35497" y="6150"/>
                    <a:pt x="35510" y="6154"/>
                    <a:pt x="35523" y="6157"/>
                  </a:cubicBezTo>
                  <a:cubicBezTo>
                    <a:pt x="35548" y="6165"/>
                    <a:pt x="35573" y="6175"/>
                    <a:pt x="35599" y="6183"/>
                  </a:cubicBezTo>
                  <a:cubicBezTo>
                    <a:pt x="35624" y="6192"/>
                    <a:pt x="35651" y="6200"/>
                    <a:pt x="35677" y="6208"/>
                  </a:cubicBezTo>
                  <a:cubicBezTo>
                    <a:pt x="35719" y="6220"/>
                    <a:pt x="35762" y="6233"/>
                    <a:pt x="35805" y="6245"/>
                  </a:cubicBezTo>
                  <a:lnTo>
                    <a:pt x="35830" y="6248"/>
                  </a:lnTo>
                  <a:cubicBezTo>
                    <a:pt x="35838" y="6250"/>
                    <a:pt x="35848" y="6251"/>
                    <a:pt x="35856" y="6253"/>
                  </a:cubicBezTo>
                  <a:cubicBezTo>
                    <a:pt x="35861" y="6255"/>
                    <a:pt x="35864" y="6258"/>
                    <a:pt x="35869" y="6259"/>
                  </a:cubicBezTo>
                  <a:cubicBezTo>
                    <a:pt x="35899" y="6268"/>
                    <a:pt x="35927" y="6276"/>
                    <a:pt x="35957" y="6286"/>
                  </a:cubicBezTo>
                  <a:cubicBezTo>
                    <a:pt x="35984" y="6294"/>
                    <a:pt x="36008" y="6303"/>
                    <a:pt x="36035" y="6311"/>
                  </a:cubicBezTo>
                  <a:cubicBezTo>
                    <a:pt x="36073" y="6321"/>
                    <a:pt x="36111" y="6331"/>
                    <a:pt x="36149" y="6341"/>
                  </a:cubicBezTo>
                  <a:cubicBezTo>
                    <a:pt x="36205" y="6359"/>
                    <a:pt x="36260" y="6379"/>
                    <a:pt x="36316" y="6399"/>
                  </a:cubicBezTo>
                  <a:cubicBezTo>
                    <a:pt x="36383" y="6417"/>
                    <a:pt x="36447" y="6435"/>
                    <a:pt x="36513" y="6453"/>
                  </a:cubicBezTo>
                  <a:cubicBezTo>
                    <a:pt x="36541" y="6461"/>
                    <a:pt x="36570" y="6470"/>
                    <a:pt x="36596" y="6478"/>
                  </a:cubicBezTo>
                  <a:cubicBezTo>
                    <a:pt x="36633" y="6490"/>
                    <a:pt x="36667" y="6501"/>
                    <a:pt x="36702" y="6513"/>
                  </a:cubicBezTo>
                  <a:cubicBezTo>
                    <a:pt x="36730" y="6523"/>
                    <a:pt x="36760" y="6531"/>
                    <a:pt x="36788" y="6541"/>
                  </a:cubicBezTo>
                  <a:cubicBezTo>
                    <a:pt x="36806" y="6546"/>
                    <a:pt x="36823" y="6549"/>
                    <a:pt x="36840" y="6554"/>
                  </a:cubicBezTo>
                  <a:cubicBezTo>
                    <a:pt x="36869" y="6561"/>
                    <a:pt x="36899" y="6569"/>
                    <a:pt x="36929" y="6577"/>
                  </a:cubicBezTo>
                  <a:cubicBezTo>
                    <a:pt x="36947" y="6582"/>
                    <a:pt x="36964" y="6589"/>
                    <a:pt x="36980" y="6594"/>
                  </a:cubicBezTo>
                  <a:cubicBezTo>
                    <a:pt x="36989" y="6597"/>
                    <a:pt x="36998" y="6601"/>
                    <a:pt x="37007" y="6604"/>
                  </a:cubicBezTo>
                  <a:cubicBezTo>
                    <a:pt x="37037" y="6612"/>
                    <a:pt x="37066" y="6620"/>
                    <a:pt x="37096" y="6627"/>
                  </a:cubicBezTo>
                  <a:cubicBezTo>
                    <a:pt x="37104" y="6632"/>
                    <a:pt x="37113" y="6637"/>
                    <a:pt x="37121" y="6644"/>
                  </a:cubicBezTo>
                  <a:cubicBezTo>
                    <a:pt x="37134" y="6647"/>
                    <a:pt x="37147" y="6650"/>
                    <a:pt x="37159" y="6655"/>
                  </a:cubicBezTo>
                  <a:cubicBezTo>
                    <a:pt x="37232" y="6680"/>
                    <a:pt x="37305" y="6703"/>
                    <a:pt x="37378" y="6728"/>
                  </a:cubicBezTo>
                  <a:lnTo>
                    <a:pt x="37391" y="6730"/>
                  </a:lnTo>
                  <a:cubicBezTo>
                    <a:pt x="37394" y="6730"/>
                    <a:pt x="37399" y="6731"/>
                    <a:pt x="37402" y="6731"/>
                  </a:cubicBezTo>
                  <a:cubicBezTo>
                    <a:pt x="37424" y="6738"/>
                    <a:pt x="37445" y="6743"/>
                    <a:pt x="37469" y="6750"/>
                  </a:cubicBezTo>
                  <a:cubicBezTo>
                    <a:pt x="37472" y="6751"/>
                    <a:pt x="37475" y="6755"/>
                    <a:pt x="37480" y="6756"/>
                  </a:cubicBezTo>
                  <a:cubicBezTo>
                    <a:pt x="37522" y="6771"/>
                    <a:pt x="37565" y="6784"/>
                    <a:pt x="37608" y="6798"/>
                  </a:cubicBezTo>
                  <a:cubicBezTo>
                    <a:pt x="37649" y="6806"/>
                    <a:pt x="37691" y="6814"/>
                    <a:pt x="37732" y="6824"/>
                  </a:cubicBezTo>
                  <a:lnTo>
                    <a:pt x="37734" y="6822"/>
                  </a:lnTo>
                  <a:cubicBezTo>
                    <a:pt x="37739" y="6826"/>
                    <a:pt x="37744" y="6829"/>
                    <a:pt x="37747" y="6832"/>
                  </a:cubicBezTo>
                  <a:cubicBezTo>
                    <a:pt x="37772" y="6842"/>
                    <a:pt x="37796" y="6852"/>
                    <a:pt x="37821" y="6861"/>
                  </a:cubicBezTo>
                  <a:lnTo>
                    <a:pt x="37848" y="6861"/>
                  </a:lnTo>
                  <a:cubicBezTo>
                    <a:pt x="37851" y="6852"/>
                    <a:pt x="37858" y="6841"/>
                    <a:pt x="37861" y="6832"/>
                  </a:cubicBezTo>
                  <a:lnTo>
                    <a:pt x="37861" y="6832"/>
                  </a:lnTo>
                  <a:cubicBezTo>
                    <a:pt x="37858" y="6842"/>
                    <a:pt x="37851" y="6852"/>
                    <a:pt x="37848" y="6861"/>
                  </a:cubicBezTo>
                  <a:cubicBezTo>
                    <a:pt x="37952" y="6899"/>
                    <a:pt x="38056" y="6937"/>
                    <a:pt x="38162" y="6973"/>
                  </a:cubicBezTo>
                  <a:cubicBezTo>
                    <a:pt x="38288" y="7018"/>
                    <a:pt x="38414" y="7061"/>
                    <a:pt x="38540" y="7104"/>
                  </a:cubicBezTo>
                  <a:cubicBezTo>
                    <a:pt x="38558" y="7111"/>
                    <a:pt x="38576" y="7117"/>
                    <a:pt x="38595" y="7125"/>
                  </a:cubicBezTo>
                  <a:cubicBezTo>
                    <a:pt x="38679" y="7152"/>
                    <a:pt x="38763" y="7177"/>
                    <a:pt x="38848" y="7203"/>
                  </a:cubicBezTo>
                  <a:cubicBezTo>
                    <a:pt x="38866" y="7212"/>
                    <a:pt x="38884" y="7218"/>
                    <a:pt x="38902" y="7226"/>
                  </a:cubicBezTo>
                  <a:cubicBezTo>
                    <a:pt x="38917" y="7231"/>
                    <a:pt x="38934" y="7236"/>
                    <a:pt x="38951" y="7241"/>
                  </a:cubicBezTo>
                  <a:cubicBezTo>
                    <a:pt x="38984" y="7253"/>
                    <a:pt x="39018" y="7266"/>
                    <a:pt x="39053" y="7278"/>
                  </a:cubicBezTo>
                  <a:cubicBezTo>
                    <a:pt x="39078" y="7286"/>
                    <a:pt x="39104" y="7294"/>
                    <a:pt x="39129" y="7303"/>
                  </a:cubicBezTo>
                  <a:cubicBezTo>
                    <a:pt x="39151" y="7311"/>
                    <a:pt x="39172" y="7319"/>
                    <a:pt x="39194" y="7327"/>
                  </a:cubicBezTo>
                  <a:cubicBezTo>
                    <a:pt x="39364" y="7389"/>
                    <a:pt x="39533" y="7450"/>
                    <a:pt x="39704" y="7511"/>
                  </a:cubicBezTo>
                  <a:cubicBezTo>
                    <a:pt x="39760" y="7531"/>
                    <a:pt x="39815" y="7553"/>
                    <a:pt x="39871" y="7572"/>
                  </a:cubicBezTo>
                  <a:cubicBezTo>
                    <a:pt x="39909" y="7589"/>
                    <a:pt x="39949" y="7604"/>
                    <a:pt x="39987" y="7620"/>
                  </a:cubicBezTo>
                  <a:cubicBezTo>
                    <a:pt x="39999" y="7625"/>
                    <a:pt x="40012" y="7630"/>
                    <a:pt x="40023" y="7635"/>
                  </a:cubicBezTo>
                  <a:cubicBezTo>
                    <a:pt x="40037" y="7640"/>
                    <a:pt x="40050" y="7644"/>
                    <a:pt x="40061" y="7649"/>
                  </a:cubicBezTo>
                  <a:cubicBezTo>
                    <a:pt x="40100" y="7662"/>
                    <a:pt x="40138" y="7675"/>
                    <a:pt x="40177" y="7687"/>
                  </a:cubicBezTo>
                  <a:cubicBezTo>
                    <a:pt x="40186" y="7690"/>
                    <a:pt x="40196" y="7692"/>
                    <a:pt x="40204" y="7693"/>
                  </a:cubicBezTo>
                  <a:cubicBezTo>
                    <a:pt x="40207" y="7697"/>
                    <a:pt x="40212" y="7698"/>
                    <a:pt x="40215" y="7702"/>
                  </a:cubicBezTo>
                  <a:cubicBezTo>
                    <a:pt x="40219" y="7702"/>
                    <a:pt x="40224" y="7703"/>
                    <a:pt x="40227" y="7703"/>
                  </a:cubicBezTo>
                  <a:lnTo>
                    <a:pt x="40295" y="7735"/>
                  </a:lnTo>
                  <a:cubicBezTo>
                    <a:pt x="40320" y="7745"/>
                    <a:pt x="40345" y="7753"/>
                    <a:pt x="40369" y="7763"/>
                  </a:cubicBezTo>
                  <a:cubicBezTo>
                    <a:pt x="40391" y="7771"/>
                    <a:pt x="40411" y="7781"/>
                    <a:pt x="40432" y="7789"/>
                  </a:cubicBezTo>
                  <a:lnTo>
                    <a:pt x="40611" y="7856"/>
                  </a:lnTo>
                  <a:cubicBezTo>
                    <a:pt x="40638" y="7867"/>
                    <a:pt x="40663" y="7879"/>
                    <a:pt x="40687" y="7892"/>
                  </a:cubicBezTo>
                  <a:cubicBezTo>
                    <a:pt x="40816" y="7943"/>
                    <a:pt x="40944" y="7996"/>
                    <a:pt x="41071" y="8048"/>
                  </a:cubicBezTo>
                  <a:cubicBezTo>
                    <a:pt x="41106" y="8064"/>
                    <a:pt x="41141" y="8079"/>
                    <a:pt x="41176" y="8096"/>
                  </a:cubicBezTo>
                  <a:cubicBezTo>
                    <a:pt x="41235" y="8120"/>
                    <a:pt x="41293" y="8147"/>
                    <a:pt x="41353" y="8172"/>
                  </a:cubicBezTo>
                  <a:cubicBezTo>
                    <a:pt x="41369" y="8180"/>
                    <a:pt x="41388" y="8188"/>
                    <a:pt x="41404" y="8197"/>
                  </a:cubicBezTo>
                  <a:lnTo>
                    <a:pt x="41994" y="8476"/>
                  </a:lnTo>
                  <a:cubicBezTo>
                    <a:pt x="42002" y="8481"/>
                    <a:pt x="42010" y="8485"/>
                    <a:pt x="42019" y="8490"/>
                  </a:cubicBezTo>
                  <a:cubicBezTo>
                    <a:pt x="42045" y="8501"/>
                    <a:pt x="42070" y="8515"/>
                    <a:pt x="42096" y="8526"/>
                  </a:cubicBezTo>
                  <a:cubicBezTo>
                    <a:pt x="42113" y="8536"/>
                    <a:pt x="42131" y="8544"/>
                    <a:pt x="42149" y="8554"/>
                  </a:cubicBezTo>
                  <a:cubicBezTo>
                    <a:pt x="42242" y="8601"/>
                    <a:pt x="42335" y="8647"/>
                    <a:pt x="42427" y="8695"/>
                  </a:cubicBezTo>
                  <a:cubicBezTo>
                    <a:pt x="42479" y="8723"/>
                    <a:pt x="42530" y="8753"/>
                    <a:pt x="42581" y="8781"/>
                  </a:cubicBezTo>
                  <a:cubicBezTo>
                    <a:pt x="42774" y="8895"/>
                    <a:pt x="42966" y="9011"/>
                    <a:pt x="43158" y="9125"/>
                  </a:cubicBezTo>
                  <a:cubicBezTo>
                    <a:pt x="43171" y="9134"/>
                    <a:pt x="43182" y="9142"/>
                    <a:pt x="43196" y="9150"/>
                  </a:cubicBezTo>
                  <a:cubicBezTo>
                    <a:pt x="43209" y="9159"/>
                    <a:pt x="43222" y="9169"/>
                    <a:pt x="43234" y="9177"/>
                  </a:cubicBezTo>
                  <a:cubicBezTo>
                    <a:pt x="43257" y="9193"/>
                    <a:pt x="43279" y="9212"/>
                    <a:pt x="43300" y="9230"/>
                  </a:cubicBezTo>
                  <a:cubicBezTo>
                    <a:pt x="43436" y="9331"/>
                    <a:pt x="43572" y="9432"/>
                    <a:pt x="43707" y="9533"/>
                  </a:cubicBezTo>
                  <a:cubicBezTo>
                    <a:pt x="43716" y="9543"/>
                    <a:pt x="43726" y="9551"/>
                    <a:pt x="43734" y="9561"/>
                  </a:cubicBezTo>
                  <a:cubicBezTo>
                    <a:pt x="43792" y="9601"/>
                    <a:pt x="43851" y="9640"/>
                    <a:pt x="43909" y="9682"/>
                  </a:cubicBezTo>
                  <a:cubicBezTo>
                    <a:pt x="43926" y="9698"/>
                    <a:pt x="43944" y="9713"/>
                    <a:pt x="43961" y="9730"/>
                  </a:cubicBezTo>
                  <a:cubicBezTo>
                    <a:pt x="44027" y="9803"/>
                    <a:pt x="44093" y="9874"/>
                    <a:pt x="44159" y="9947"/>
                  </a:cubicBezTo>
                  <a:cubicBezTo>
                    <a:pt x="44181" y="9970"/>
                    <a:pt x="44197" y="9996"/>
                    <a:pt x="44216" y="10021"/>
                  </a:cubicBezTo>
                  <a:cubicBezTo>
                    <a:pt x="44234" y="10046"/>
                    <a:pt x="44252" y="10069"/>
                    <a:pt x="44270" y="10094"/>
                  </a:cubicBezTo>
                  <a:cubicBezTo>
                    <a:pt x="44300" y="10137"/>
                    <a:pt x="44332" y="10180"/>
                    <a:pt x="44361" y="10225"/>
                  </a:cubicBezTo>
                  <a:cubicBezTo>
                    <a:pt x="44373" y="10241"/>
                    <a:pt x="44385" y="10260"/>
                    <a:pt x="44396" y="10276"/>
                  </a:cubicBezTo>
                  <a:cubicBezTo>
                    <a:pt x="44401" y="10284"/>
                    <a:pt x="44406" y="10294"/>
                    <a:pt x="44411" y="10303"/>
                  </a:cubicBezTo>
                  <a:cubicBezTo>
                    <a:pt x="44423" y="10319"/>
                    <a:pt x="44433" y="10337"/>
                    <a:pt x="44444" y="10354"/>
                  </a:cubicBezTo>
                  <a:cubicBezTo>
                    <a:pt x="44459" y="10400"/>
                    <a:pt x="44472" y="10447"/>
                    <a:pt x="44487" y="10493"/>
                  </a:cubicBezTo>
                  <a:cubicBezTo>
                    <a:pt x="44490" y="10510"/>
                    <a:pt x="44495" y="10528"/>
                    <a:pt x="44499" y="10544"/>
                  </a:cubicBezTo>
                  <a:lnTo>
                    <a:pt x="44510" y="10582"/>
                  </a:lnTo>
                  <a:lnTo>
                    <a:pt x="44534" y="10619"/>
                  </a:lnTo>
                  <a:cubicBezTo>
                    <a:pt x="44534" y="10642"/>
                    <a:pt x="44535" y="10664"/>
                    <a:pt x="44535" y="10687"/>
                  </a:cubicBezTo>
                  <a:lnTo>
                    <a:pt x="44532" y="10687"/>
                  </a:lnTo>
                  <a:cubicBezTo>
                    <a:pt x="44532" y="10698"/>
                    <a:pt x="44534" y="10710"/>
                    <a:pt x="44535" y="10722"/>
                  </a:cubicBezTo>
                  <a:cubicBezTo>
                    <a:pt x="44534" y="10735"/>
                    <a:pt x="44532" y="10748"/>
                    <a:pt x="44530" y="10761"/>
                  </a:cubicBezTo>
                  <a:cubicBezTo>
                    <a:pt x="44530" y="10778"/>
                    <a:pt x="44530" y="10794"/>
                    <a:pt x="44532" y="10811"/>
                  </a:cubicBezTo>
                  <a:cubicBezTo>
                    <a:pt x="44532" y="10844"/>
                    <a:pt x="44532" y="10876"/>
                    <a:pt x="44532" y="10909"/>
                  </a:cubicBezTo>
                  <a:cubicBezTo>
                    <a:pt x="44524" y="10914"/>
                    <a:pt x="44517" y="10920"/>
                    <a:pt x="44510" y="10927"/>
                  </a:cubicBezTo>
                  <a:lnTo>
                    <a:pt x="44494" y="11015"/>
                  </a:lnTo>
                  <a:cubicBezTo>
                    <a:pt x="44434" y="11069"/>
                    <a:pt x="44375" y="11124"/>
                    <a:pt x="44315" y="11179"/>
                  </a:cubicBezTo>
                  <a:cubicBezTo>
                    <a:pt x="44282" y="11200"/>
                    <a:pt x="44249" y="11223"/>
                    <a:pt x="44214" y="11246"/>
                  </a:cubicBezTo>
                  <a:cubicBezTo>
                    <a:pt x="44197" y="11258"/>
                    <a:pt x="44179" y="11271"/>
                    <a:pt x="44163" y="11283"/>
                  </a:cubicBezTo>
                  <a:cubicBezTo>
                    <a:pt x="44035" y="11337"/>
                    <a:pt x="43906" y="11392"/>
                    <a:pt x="43779" y="11447"/>
                  </a:cubicBezTo>
                  <a:cubicBezTo>
                    <a:pt x="43755" y="11452"/>
                    <a:pt x="43731" y="11458"/>
                    <a:pt x="43706" y="11463"/>
                  </a:cubicBezTo>
                  <a:cubicBezTo>
                    <a:pt x="43658" y="11480"/>
                    <a:pt x="43610" y="11496"/>
                    <a:pt x="43562" y="11513"/>
                  </a:cubicBezTo>
                  <a:cubicBezTo>
                    <a:pt x="43439" y="11544"/>
                    <a:pt x="43315" y="11574"/>
                    <a:pt x="43192" y="11606"/>
                  </a:cubicBezTo>
                  <a:cubicBezTo>
                    <a:pt x="43144" y="11617"/>
                    <a:pt x="43098" y="11637"/>
                    <a:pt x="43048" y="11647"/>
                  </a:cubicBezTo>
                  <a:cubicBezTo>
                    <a:pt x="42969" y="11665"/>
                    <a:pt x="42888" y="11677"/>
                    <a:pt x="42807" y="11690"/>
                  </a:cubicBezTo>
                  <a:cubicBezTo>
                    <a:pt x="42803" y="11692"/>
                    <a:pt x="42800" y="11693"/>
                    <a:pt x="42797" y="11695"/>
                  </a:cubicBezTo>
                  <a:cubicBezTo>
                    <a:pt x="42659" y="11715"/>
                    <a:pt x="42522" y="11737"/>
                    <a:pt x="42384" y="11758"/>
                  </a:cubicBezTo>
                  <a:cubicBezTo>
                    <a:pt x="42363" y="11761"/>
                    <a:pt x="42343" y="11771"/>
                    <a:pt x="42322" y="11778"/>
                  </a:cubicBezTo>
                  <a:cubicBezTo>
                    <a:pt x="42265" y="11788"/>
                    <a:pt x="42211" y="11798"/>
                    <a:pt x="42156" y="11808"/>
                  </a:cubicBezTo>
                  <a:cubicBezTo>
                    <a:pt x="42115" y="11813"/>
                    <a:pt x="42073" y="11821"/>
                    <a:pt x="42033" y="11824"/>
                  </a:cubicBezTo>
                  <a:cubicBezTo>
                    <a:pt x="41962" y="11828"/>
                    <a:pt x="41893" y="11829"/>
                    <a:pt x="41823" y="11831"/>
                  </a:cubicBezTo>
                  <a:cubicBezTo>
                    <a:pt x="41813" y="11839"/>
                    <a:pt x="41805" y="11849"/>
                    <a:pt x="41795" y="11857"/>
                  </a:cubicBezTo>
                  <a:cubicBezTo>
                    <a:pt x="41737" y="11866"/>
                    <a:pt x="41677" y="11874"/>
                    <a:pt x="41618" y="11882"/>
                  </a:cubicBezTo>
                  <a:cubicBezTo>
                    <a:pt x="41601" y="11884"/>
                    <a:pt x="41585" y="11887"/>
                    <a:pt x="41567" y="11889"/>
                  </a:cubicBezTo>
                  <a:lnTo>
                    <a:pt x="41477" y="11894"/>
                  </a:lnTo>
                  <a:lnTo>
                    <a:pt x="41474" y="11899"/>
                  </a:lnTo>
                  <a:lnTo>
                    <a:pt x="41469" y="11897"/>
                  </a:lnTo>
                  <a:cubicBezTo>
                    <a:pt x="41399" y="11904"/>
                    <a:pt x="41330" y="11910"/>
                    <a:pt x="41260" y="11917"/>
                  </a:cubicBezTo>
                  <a:lnTo>
                    <a:pt x="41196" y="11932"/>
                  </a:lnTo>
                  <a:lnTo>
                    <a:pt x="40979" y="11945"/>
                  </a:lnTo>
                  <a:cubicBezTo>
                    <a:pt x="40949" y="11950"/>
                    <a:pt x="40919" y="11953"/>
                    <a:pt x="40889" y="11958"/>
                  </a:cubicBezTo>
                  <a:lnTo>
                    <a:pt x="40838" y="11958"/>
                  </a:lnTo>
                  <a:cubicBezTo>
                    <a:pt x="40825" y="11962"/>
                    <a:pt x="40813" y="11963"/>
                    <a:pt x="40800" y="11967"/>
                  </a:cubicBezTo>
                  <a:cubicBezTo>
                    <a:pt x="40792" y="11968"/>
                    <a:pt x="40782" y="11968"/>
                    <a:pt x="40773" y="11970"/>
                  </a:cubicBezTo>
                  <a:cubicBezTo>
                    <a:pt x="40752" y="11973"/>
                    <a:pt x="40732" y="11977"/>
                    <a:pt x="40711" y="11978"/>
                  </a:cubicBezTo>
                  <a:cubicBezTo>
                    <a:pt x="40681" y="11980"/>
                    <a:pt x="40651" y="11982"/>
                    <a:pt x="40621" y="11982"/>
                  </a:cubicBezTo>
                  <a:cubicBezTo>
                    <a:pt x="40573" y="11987"/>
                    <a:pt x="40527" y="11991"/>
                    <a:pt x="40480" y="11995"/>
                  </a:cubicBezTo>
                  <a:cubicBezTo>
                    <a:pt x="40454" y="11995"/>
                    <a:pt x="40429" y="11996"/>
                    <a:pt x="40403" y="11996"/>
                  </a:cubicBezTo>
                  <a:cubicBezTo>
                    <a:pt x="40364" y="12000"/>
                    <a:pt x="40326" y="12003"/>
                    <a:pt x="40288" y="12006"/>
                  </a:cubicBezTo>
                  <a:lnTo>
                    <a:pt x="40033" y="12025"/>
                  </a:lnTo>
                  <a:cubicBezTo>
                    <a:pt x="39990" y="12028"/>
                    <a:pt x="39947" y="12033"/>
                    <a:pt x="39904" y="12036"/>
                  </a:cubicBezTo>
                  <a:cubicBezTo>
                    <a:pt x="39853" y="12039"/>
                    <a:pt x="39802" y="12043"/>
                    <a:pt x="39750" y="12046"/>
                  </a:cubicBezTo>
                  <a:cubicBezTo>
                    <a:pt x="39734" y="12048"/>
                    <a:pt x="39717" y="12048"/>
                    <a:pt x="39701" y="12049"/>
                  </a:cubicBezTo>
                  <a:lnTo>
                    <a:pt x="39691" y="12049"/>
                  </a:lnTo>
                  <a:lnTo>
                    <a:pt x="39676" y="12054"/>
                  </a:lnTo>
                  <a:cubicBezTo>
                    <a:pt x="39573" y="12061"/>
                    <a:pt x="39470" y="12066"/>
                    <a:pt x="39368" y="12073"/>
                  </a:cubicBezTo>
                  <a:cubicBezTo>
                    <a:pt x="39351" y="12076"/>
                    <a:pt x="39333" y="12081"/>
                    <a:pt x="39316" y="12084"/>
                  </a:cubicBezTo>
                  <a:cubicBezTo>
                    <a:pt x="39138" y="12091"/>
                    <a:pt x="38959" y="12096"/>
                    <a:pt x="38780" y="12102"/>
                  </a:cubicBezTo>
                  <a:lnTo>
                    <a:pt x="38601" y="12102"/>
                  </a:lnTo>
                  <a:lnTo>
                    <a:pt x="38575" y="12116"/>
                  </a:lnTo>
                  <a:cubicBezTo>
                    <a:pt x="38566" y="12116"/>
                    <a:pt x="38558" y="12117"/>
                    <a:pt x="38550" y="12117"/>
                  </a:cubicBezTo>
                  <a:cubicBezTo>
                    <a:pt x="38542" y="12116"/>
                    <a:pt x="38532" y="12114"/>
                    <a:pt x="38523" y="12111"/>
                  </a:cubicBezTo>
                  <a:lnTo>
                    <a:pt x="38460" y="12112"/>
                  </a:lnTo>
                  <a:cubicBezTo>
                    <a:pt x="38447" y="12116"/>
                    <a:pt x="38434" y="12121"/>
                    <a:pt x="38421" y="12126"/>
                  </a:cubicBezTo>
                  <a:lnTo>
                    <a:pt x="38396" y="12126"/>
                  </a:lnTo>
                  <a:cubicBezTo>
                    <a:pt x="38396" y="12126"/>
                    <a:pt x="38396" y="12126"/>
                    <a:pt x="38396" y="12126"/>
                  </a:cubicBezTo>
                  <a:lnTo>
                    <a:pt x="38396" y="12126"/>
                  </a:lnTo>
                  <a:cubicBezTo>
                    <a:pt x="38290" y="12129"/>
                    <a:pt x="38182" y="12132"/>
                    <a:pt x="38076" y="12134"/>
                  </a:cubicBezTo>
                  <a:lnTo>
                    <a:pt x="38038" y="12136"/>
                  </a:lnTo>
                  <a:cubicBezTo>
                    <a:pt x="38008" y="12132"/>
                    <a:pt x="37979" y="12129"/>
                    <a:pt x="37949" y="12126"/>
                  </a:cubicBezTo>
                  <a:lnTo>
                    <a:pt x="37821" y="12127"/>
                  </a:lnTo>
                  <a:cubicBezTo>
                    <a:pt x="37782" y="12132"/>
                    <a:pt x="37744" y="12137"/>
                    <a:pt x="37704" y="12140"/>
                  </a:cubicBezTo>
                  <a:cubicBezTo>
                    <a:pt x="37687" y="12144"/>
                    <a:pt x="37671" y="12145"/>
                    <a:pt x="37654" y="12147"/>
                  </a:cubicBezTo>
                  <a:lnTo>
                    <a:pt x="37335" y="12147"/>
                  </a:lnTo>
                  <a:cubicBezTo>
                    <a:pt x="37318" y="12147"/>
                    <a:pt x="37300" y="12149"/>
                    <a:pt x="37283" y="12149"/>
                  </a:cubicBezTo>
                  <a:lnTo>
                    <a:pt x="37118" y="12149"/>
                  </a:lnTo>
                  <a:cubicBezTo>
                    <a:pt x="37093" y="12150"/>
                    <a:pt x="37066" y="12152"/>
                    <a:pt x="37041" y="12152"/>
                  </a:cubicBezTo>
                  <a:lnTo>
                    <a:pt x="36912" y="12152"/>
                  </a:lnTo>
                  <a:cubicBezTo>
                    <a:pt x="36904" y="12150"/>
                    <a:pt x="36896" y="12150"/>
                    <a:pt x="36888" y="12149"/>
                  </a:cubicBezTo>
                  <a:cubicBezTo>
                    <a:pt x="36883" y="12150"/>
                    <a:pt x="36879" y="12152"/>
                    <a:pt x="36874" y="12154"/>
                  </a:cubicBezTo>
                  <a:lnTo>
                    <a:pt x="36859" y="12160"/>
                  </a:lnTo>
                  <a:cubicBezTo>
                    <a:pt x="36787" y="12162"/>
                    <a:pt x="36715" y="12162"/>
                    <a:pt x="36644" y="12162"/>
                  </a:cubicBezTo>
                  <a:cubicBezTo>
                    <a:pt x="36593" y="12164"/>
                    <a:pt x="36541" y="12164"/>
                    <a:pt x="36490" y="12165"/>
                  </a:cubicBezTo>
                  <a:lnTo>
                    <a:pt x="36465" y="12165"/>
                  </a:lnTo>
                  <a:cubicBezTo>
                    <a:pt x="36465" y="12165"/>
                    <a:pt x="36465" y="12165"/>
                    <a:pt x="36465" y="12165"/>
                  </a:cubicBezTo>
                  <a:lnTo>
                    <a:pt x="36465" y="12165"/>
                  </a:lnTo>
                  <a:cubicBezTo>
                    <a:pt x="36402" y="12167"/>
                    <a:pt x="36341" y="12170"/>
                    <a:pt x="36278" y="12170"/>
                  </a:cubicBezTo>
                  <a:cubicBezTo>
                    <a:pt x="36209" y="12170"/>
                    <a:pt x="36139" y="12167"/>
                    <a:pt x="36068" y="12165"/>
                  </a:cubicBezTo>
                  <a:cubicBezTo>
                    <a:pt x="36065" y="12164"/>
                    <a:pt x="36060" y="12162"/>
                    <a:pt x="36056" y="12160"/>
                  </a:cubicBezTo>
                  <a:lnTo>
                    <a:pt x="35379" y="12160"/>
                  </a:lnTo>
                  <a:cubicBezTo>
                    <a:pt x="35336" y="12160"/>
                    <a:pt x="35293" y="12160"/>
                    <a:pt x="35252" y="12162"/>
                  </a:cubicBezTo>
                  <a:cubicBezTo>
                    <a:pt x="35192" y="12162"/>
                    <a:pt x="35131" y="12162"/>
                    <a:pt x="35071" y="12160"/>
                  </a:cubicBezTo>
                  <a:cubicBezTo>
                    <a:pt x="34982" y="12162"/>
                    <a:pt x="34892" y="12162"/>
                    <a:pt x="34803" y="12164"/>
                  </a:cubicBezTo>
                  <a:cubicBezTo>
                    <a:pt x="34786" y="12159"/>
                    <a:pt x="34770" y="12152"/>
                    <a:pt x="34752" y="12147"/>
                  </a:cubicBezTo>
                  <a:cubicBezTo>
                    <a:pt x="34735" y="12147"/>
                    <a:pt x="34719" y="12147"/>
                    <a:pt x="34702" y="12149"/>
                  </a:cubicBezTo>
                  <a:cubicBezTo>
                    <a:pt x="34684" y="12150"/>
                    <a:pt x="34666" y="12154"/>
                    <a:pt x="34649" y="12157"/>
                  </a:cubicBezTo>
                  <a:lnTo>
                    <a:pt x="34586" y="12154"/>
                  </a:lnTo>
                  <a:lnTo>
                    <a:pt x="34560" y="12155"/>
                  </a:lnTo>
                  <a:cubicBezTo>
                    <a:pt x="34526" y="12152"/>
                    <a:pt x="34492" y="12150"/>
                    <a:pt x="34459" y="12147"/>
                  </a:cubicBezTo>
                  <a:lnTo>
                    <a:pt x="34445" y="12152"/>
                  </a:lnTo>
                  <a:cubicBezTo>
                    <a:pt x="34432" y="12149"/>
                    <a:pt x="34421" y="12147"/>
                    <a:pt x="34407" y="12144"/>
                  </a:cubicBezTo>
                  <a:cubicBezTo>
                    <a:pt x="34394" y="12144"/>
                    <a:pt x="34381" y="12142"/>
                    <a:pt x="34368" y="12142"/>
                  </a:cubicBezTo>
                  <a:cubicBezTo>
                    <a:pt x="34359" y="12144"/>
                    <a:pt x="34351" y="12147"/>
                    <a:pt x="34343" y="12150"/>
                  </a:cubicBezTo>
                  <a:lnTo>
                    <a:pt x="34344" y="12144"/>
                  </a:lnTo>
                  <a:lnTo>
                    <a:pt x="34344" y="12144"/>
                  </a:lnTo>
                  <a:cubicBezTo>
                    <a:pt x="34326" y="12145"/>
                    <a:pt x="34310" y="12147"/>
                    <a:pt x="34291" y="12150"/>
                  </a:cubicBezTo>
                  <a:cubicBezTo>
                    <a:pt x="34253" y="12150"/>
                    <a:pt x="34215" y="12149"/>
                    <a:pt x="34177" y="12149"/>
                  </a:cubicBezTo>
                  <a:cubicBezTo>
                    <a:pt x="33964" y="12145"/>
                    <a:pt x="33750" y="12144"/>
                    <a:pt x="33536" y="12140"/>
                  </a:cubicBezTo>
                  <a:cubicBezTo>
                    <a:pt x="33498" y="12140"/>
                    <a:pt x="33462" y="12142"/>
                    <a:pt x="33424" y="12142"/>
                  </a:cubicBezTo>
                  <a:cubicBezTo>
                    <a:pt x="33283" y="12134"/>
                    <a:pt x="33141" y="12127"/>
                    <a:pt x="33000" y="12119"/>
                  </a:cubicBezTo>
                  <a:lnTo>
                    <a:pt x="32962" y="12122"/>
                  </a:lnTo>
                  <a:cubicBezTo>
                    <a:pt x="32864" y="12122"/>
                    <a:pt x="32766" y="12124"/>
                    <a:pt x="32669" y="12124"/>
                  </a:cubicBezTo>
                  <a:cubicBezTo>
                    <a:pt x="32661" y="12124"/>
                    <a:pt x="32651" y="12114"/>
                    <a:pt x="32642" y="12109"/>
                  </a:cubicBezTo>
                  <a:lnTo>
                    <a:pt x="32616" y="12109"/>
                  </a:lnTo>
                  <a:lnTo>
                    <a:pt x="32336" y="12099"/>
                  </a:lnTo>
                  <a:cubicBezTo>
                    <a:pt x="32306" y="12097"/>
                    <a:pt x="32275" y="12097"/>
                    <a:pt x="32245" y="12097"/>
                  </a:cubicBezTo>
                  <a:lnTo>
                    <a:pt x="32066" y="12097"/>
                  </a:lnTo>
                  <a:cubicBezTo>
                    <a:pt x="31950" y="12092"/>
                    <a:pt x="31834" y="12089"/>
                    <a:pt x="31720" y="12084"/>
                  </a:cubicBezTo>
                  <a:cubicBezTo>
                    <a:pt x="31682" y="12083"/>
                    <a:pt x="31644" y="12076"/>
                    <a:pt x="31606" y="12073"/>
                  </a:cubicBezTo>
                  <a:cubicBezTo>
                    <a:pt x="31598" y="12071"/>
                    <a:pt x="31589" y="12071"/>
                    <a:pt x="31581" y="12071"/>
                  </a:cubicBezTo>
                  <a:cubicBezTo>
                    <a:pt x="31500" y="12066"/>
                    <a:pt x="31419" y="12061"/>
                    <a:pt x="31338" y="12058"/>
                  </a:cubicBezTo>
                  <a:cubicBezTo>
                    <a:pt x="31316" y="12059"/>
                    <a:pt x="31296" y="12061"/>
                    <a:pt x="31275" y="12063"/>
                  </a:cubicBezTo>
                  <a:cubicBezTo>
                    <a:pt x="31253" y="12061"/>
                    <a:pt x="31232" y="12061"/>
                    <a:pt x="31210" y="12059"/>
                  </a:cubicBezTo>
                  <a:cubicBezTo>
                    <a:pt x="31175" y="12056"/>
                    <a:pt x="31142" y="12053"/>
                    <a:pt x="31107" y="12049"/>
                  </a:cubicBezTo>
                  <a:cubicBezTo>
                    <a:pt x="31086" y="12048"/>
                    <a:pt x="31064" y="12048"/>
                    <a:pt x="31045" y="12046"/>
                  </a:cubicBezTo>
                  <a:cubicBezTo>
                    <a:pt x="31010" y="12043"/>
                    <a:pt x="30975" y="12039"/>
                    <a:pt x="30942" y="12036"/>
                  </a:cubicBezTo>
                  <a:cubicBezTo>
                    <a:pt x="30899" y="12038"/>
                    <a:pt x="30856" y="12038"/>
                    <a:pt x="30813" y="12039"/>
                  </a:cubicBezTo>
                  <a:lnTo>
                    <a:pt x="30798" y="12046"/>
                  </a:lnTo>
                  <a:cubicBezTo>
                    <a:pt x="30773" y="12043"/>
                    <a:pt x="30748" y="12039"/>
                    <a:pt x="30723" y="12036"/>
                  </a:cubicBezTo>
                  <a:cubicBezTo>
                    <a:pt x="30677" y="12033"/>
                    <a:pt x="30629" y="12030"/>
                    <a:pt x="30583" y="12025"/>
                  </a:cubicBezTo>
                  <a:cubicBezTo>
                    <a:pt x="30506" y="12021"/>
                    <a:pt x="30430" y="12018"/>
                    <a:pt x="30354" y="12015"/>
                  </a:cubicBezTo>
                  <a:cubicBezTo>
                    <a:pt x="30346" y="12011"/>
                    <a:pt x="30336" y="12010"/>
                    <a:pt x="30328" y="12006"/>
                  </a:cubicBezTo>
                  <a:cubicBezTo>
                    <a:pt x="30311" y="12006"/>
                    <a:pt x="30293" y="12005"/>
                    <a:pt x="30276" y="12005"/>
                  </a:cubicBezTo>
                  <a:cubicBezTo>
                    <a:pt x="30268" y="12006"/>
                    <a:pt x="30260" y="12010"/>
                    <a:pt x="30250" y="12011"/>
                  </a:cubicBezTo>
                  <a:cubicBezTo>
                    <a:pt x="30225" y="12011"/>
                    <a:pt x="30200" y="12010"/>
                    <a:pt x="30174" y="12010"/>
                  </a:cubicBezTo>
                  <a:cubicBezTo>
                    <a:pt x="30165" y="12005"/>
                    <a:pt x="30157" y="12001"/>
                    <a:pt x="30149" y="11996"/>
                  </a:cubicBezTo>
                  <a:cubicBezTo>
                    <a:pt x="30136" y="11995"/>
                    <a:pt x="30122" y="11993"/>
                    <a:pt x="30111" y="11993"/>
                  </a:cubicBezTo>
                  <a:cubicBezTo>
                    <a:pt x="30106" y="11995"/>
                    <a:pt x="30102" y="11996"/>
                    <a:pt x="30098" y="11998"/>
                  </a:cubicBezTo>
                  <a:cubicBezTo>
                    <a:pt x="30081" y="12003"/>
                    <a:pt x="30063" y="12006"/>
                    <a:pt x="30046" y="12010"/>
                  </a:cubicBezTo>
                  <a:lnTo>
                    <a:pt x="30008" y="12010"/>
                  </a:lnTo>
                  <a:cubicBezTo>
                    <a:pt x="29988" y="11995"/>
                    <a:pt x="29968" y="11980"/>
                    <a:pt x="29948" y="11963"/>
                  </a:cubicBezTo>
                  <a:lnTo>
                    <a:pt x="29927" y="11963"/>
                  </a:lnTo>
                  <a:cubicBezTo>
                    <a:pt x="29897" y="11972"/>
                    <a:pt x="29869" y="11980"/>
                    <a:pt x="29841" y="11988"/>
                  </a:cubicBezTo>
                  <a:cubicBezTo>
                    <a:pt x="29833" y="11988"/>
                    <a:pt x="29824" y="11987"/>
                    <a:pt x="29818" y="11987"/>
                  </a:cubicBezTo>
                  <a:cubicBezTo>
                    <a:pt x="29745" y="11983"/>
                    <a:pt x="29672" y="11978"/>
                    <a:pt x="29599" y="11975"/>
                  </a:cubicBezTo>
                  <a:cubicBezTo>
                    <a:pt x="29578" y="11975"/>
                    <a:pt x="29556" y="11973"/>
                    <a:pt x="29535" y="11973"/>
                  </a:cubicBezTo>
                  <a:cubicBezTo>
                    <a:pt x="29445" y="11967"/>
                    <a:pt x="29356" y="11960"/>
                    <a:pt x="29266" y="11955"/>
                  </a:cubicBezTo>
                  <a:cubicBezTo>
                    <a:pt x="29220" y="11952"/>
                    <a:pt x="29172" y="11948"/>
                    <a:pt x="29126" y="11947"/>
                  </a:cubicBezTo>
                  <a:cubicBezTo>
                    <a:pt x="29109" y="11943"/>
                    <a:pt x="29094" y="11937"/>
                    <a:pt x="29078" y="11935"/>
                  </a:cubicBezTo>
                  <a:cubicBezTo>
                    <a:pt x="28952" y="11930"/>
                    <a:pt x="28826" y="11927"/>
                    <a:pt x="28702" y="11920"/>
                  </a:cubicBezTo>
                  <a:cubicBezTo>
                    <a:pt x="28617" y="11915"/>
                    <a:pt x="28533" y="11904"/>
                    <a:pt x="28448" y="11895"/>
                  </a:cubicBezTo>
                  <a:cubicBezTo>
                    <a:pt x="28427" y="11895"/>
                    <a:pt x="28407" y="11897"/>
                    <a:pt x="28386" y="11897"/>
                  </a:cubicBezTo>
                  <a:cubicBezTo>
                    <a:pt x="28372" y="11905"/>
                    <a:pt x="28359" y="11914"/>
                    <a:pt x="28346" y="11924"/>
                  </a:cubicBezTo>
                  <a:lnTo>
                    <a:pt x="28319" y="11924"/>
                  </a:lnTo>
                  <a:cubicBezTo>
                    <a:pt x="28286" y="11914"/>
                    <a:pt x="28253" y="11905"/>
                    <a:pt x="28218" y="11897"/>
                  </a:cubicBezTo>
                  <a:cubicBezTo>
                    <a:pt x="28139" y="11892"/>
                    <a:pt x="28058" y="11887"/>
                    <a:pt x="27978" y="11882"/>
                  </a:cubicBezTo>
                  <a:cubicBezTo>
                    <a:pt x="27952" y="11879"/>
                    <a:pt x="27925" y="11872"/>
                    <a:pt x="27899" y="11867"/>
                  </a:cubicBezTo>
                  <a:lnTo>
                    <a:pt x="27847" y="11867"/>
                  </a:lnTo>
                  <a:cubicBezTo>
                    <a:pt x="27809" y="11864"/>
                    <a:pt x="27770" y="11861"/>
                    <a:pt x="27732" y="11857"/>
                  </a:cubicBezTo>
                  <a:cubicBezTo>
                    <a:pt x="27693" y="11856"/>
                    <a:pt x="27655" y="11854"/>
                    <a:pt x="27617" y="11851"/>
                  </a:cubicBezTo>
                  <a:lnTo>
                    <a:pt x="27528" y="11841"/>
                  </a:lnTo>
                  <a:lnTo>
                    <a:pt x="27503" y="11841"/>
                  </a:lnTo>
                  <a:cubicBezTo>
                    <a:pt x="27362" y="11829"/>
                    <a:pt x="27222" y="11816"/>
                    <a:pt x="27081" y="11804"/>
                  </a:cubicBezTo>
                  <a:cubicBezTo>
                    <a:pt x="27051" y="11801"/>
                    <a:pt x="27021" y="11798"/>
                    <a:pt x="26991" y="11793"/>
                  </a:cubicBezTo>
                  <a:cubicBezTo>
                    <a:pt x="26943" y="11793"/>
                    <a:pt x="26897" y="11791"/>
                    <a:pt x="26851" y="11789"/>
                  </a:cubicBezTo>
                  <a:cubicBezTo>
                    <a:pt x="26740" y="11781"/>
                    <a:pt x="26629" y="11773"/>
                    <a:pt x="26518" y="11765"/>
                  </a:cubicBezTo>
                  <a:cubicBezTo>
                    <a:pt x="26483" y="11761"/>
                    <a:pt x="26450" y="11760"/>
                    <a:pt x="26415" y="11756"/>
                  </a:cubicBezTo>
                  <a:cubicBezTo>
                    <a:pt x="26407" y="11755"/>
                    <a:pt x="26399" y="11755"/>
                    <a:pt x="26390" y="11755"/>
                  </a:cubicBezTo>
                  <a:cubicBezTo>
                    <a:pt x="26356" y="11753"/>
                    <a:pt x="26323" y="11753"/>
                    <a:pt x="26288" y="11751"/>
                  </a:cubicBezTo>
                  <a:cubicBezTo>
                    <a:pt x="26270" y="11748"/>
                    <a:pt x="26253" y="11746"/>
                    <a:pt x="26236" y="11743"/>
                  </a:cubicBezTo>
                  <a:cubicBezTo>
                    <a:pt x="26193" y="11743"/>
                    <a:pt x="26150" y="11741"/>
                    <a:pt x="26109" y="11741"/>
                  </a:cubicBezTo>
                  <a:cubicBezTo>
                    <a:pt x="25993" y="11728"/>
                    <a:pt x="25879" y="11717"/>
                    <a:pt x="25763" y="11703"/>
                  </a:cubicBezTo>
                  <a:cubicBezTo>
                    <a:pt x="25741" y="11703"/>
                    <a:pt x="25722" y="11702"/>
                    <a:pt x="25700" y="11700"/>
                  </a:cubicBezTo>
                  <a:lnTo>
                    <a:pt x="25660" y="11698"/>
                  </a:lnTo>
                  <a:cubicBezTo>
                    <a:pt x="25644" y="11695"/>
                    <a:pt x="25627" y="11693"/>
                    <a:pt x="25611" y="11690"/>
                  </a:cubicBezTo>
                  <a:cubicBezTo>
                    <a:pt x="25568" y="11687"/>
                    <a:pt x="25524" y="11684"/>
                    <a:pt x="25481" y="11679"/>
                  </a:cubicBezTo>
                  <a:lnTo>
                    <a:pt x="25443" y="11679"/>
                  </a:lnTo>
                  <a:cubicBezTo>
                    <a:pt x="25435" y="11679"/>
                    <a:pt x="25427" y="11677"/>
                    <a:pt x="25419" y="11677"/>
                  </a:cubicBezTo>
                  <a:cubicBezTo>
                    <a:pt x="25324" y="11669"/>
                    <a:pt x="25230" y="11660"/>
                    <a:pt x="25137" y="11654"/>
                  </a:cubicBezTo>
                  <a:lnTo>
                    <a:pt x="25008" y="11647"/>
                  </a:lnTo>
                  <a:lnTo>
                    <a:pt x="24957" y="11640"/>
                  </a:lnTo>
                  <a:cubicBezTo>
                    <a:pt x="24927" y="11637"/>
                    <a:pt x="24897" y="11632"/>
                    <a:pt x="24869" y="11629"/>
                  </a:cubicBezTo>
                  <a:cubicBezTo>
                    <a:pt x="24788" y="11622"/>
                    <a:pt x="24707" y="11616"/>
                    <a:pt x="24625" y="11609"/>
                  </a:cubicBezTo>
                  <a:cubicBezTo>
                    <a:pt x="24609" y="11607"/>
                    <a:pt x="24591" y="11607"/>
                    <a:pt x="24574" y="11606"/>
                  </a:cubicBezTo>
                  <a:cubicBezTo>
                    <a:pt x="24566" y="11604"/>
                    <a:pt x="24556" y="11604"/>
                    <a:pt x="24548" y="11602"/>
                  </a:cubicBezTo>
                  <a:cubicBezTo>
                    <a:pt x="24531" y="11601"/>
                    <a:pt x="24514" y="11599"/>
                    <a:pt x="24498" y="11599"/>
                  </a:cubicBezTo>
                  <a:cubicBezTo>
                    <a:pt x="24480" y="11597"/>
                    <a:pt x="24463" y="11597"/>
                    <a:pt x="24447" y="11596"/>
                  </a:cubicBezTo>
                  <a:cubicBezTo>
                    <a:pt x="24433" y="11594"/>
                    <a:pt x="24420" y="11592"/>
                    <a:pt x="24407" y="11591"/>
                  </a:cubicBezTo>
                  <a:cubicBezTo>
                    <a:pt x="24394" y="11591"/>
                    <a:pt x="24382" y="11589"/>
                    <a:pt x="24369" y="11589"/>
                  </a:cubicBezTo>
                  <a:cubicBezTo>
                    <a:pt x="24248" y="11576"/>
                    <a:pt x="24127" y="11564"/>
                    <a:pt x="24006" y="11553"/>
                  </a:cubicBezTo>
                  <a:cubicBezTo>
                    <a:pt x="23973" y="11551"/>
                    <a:pt x="23940" y="11548"/>
                    <a:pt x="23907" y="11544"/>
                  </a:cubicBezTo>
                  <a:cubicBezTo>
                    <a:pt x="23877" y="11541"/>
                    <a:pt x="23849" y="11539"/>
                    <a:pt x="23819" y="11536"/>
                  </a:cubicBezTo>
                  <a:cubicBezTo>
                    <a:pt x="23803" y="11535"/>
                    <a:pt x="23784" y="11535"/>
                    <a:pt x="23768" y="11535"/>
                  </a:cubicBezTo>
                  <a:cubicBezTo>
                    <a:pt x="23743" y="11531"/>
                    <a:pt x="23716" y="11528"/>
                    <a:pt x="23692" y="11525"/>
                  </a:cubicBezTo>
                  <a:cubicBezTo>
                    <a:pt x="23602" y="11516"/>
                    <a:pt x="23513" y="11508"/>
                    <a:pt x="23423" y="11500"/>
                  </a:cubicBezTo>
                  <a:lnTo>
                    <a:pt x="23294" y="11486"/>
                  </a:lnTo>
                  <a:lnTo>
                    <a:pt x="23269" y="11486"/>
                  </a:lnTo>
                  <a:cubicBezTo>
                    <a:pt x="23261" y="11486"/>
                    <a:pt x="23253" y="11485"/>
                    <a:pt x="23243" y="11485"/>
                  </a:cubicBezTo>
                  <a:cubicBezTo>
                    <a:pt x="23225" y="11482"/>
                    <a:pt x="23206" y="11478"/>
                    <a:pt x="23188" y="11477"/>
                  </a:cubicBezTo>
                  <a:lnTo>
                    <a:pt x="23142" y="11475"/>
                  </a:lnTo>
                  <a:cubicBezTo>
                    <a:pt x="23134" y="11478"/>
                    <a:pt x="23125" y="11480"/>
                    <a:pt x="23117" y="11483"/>
                  </a:cubicBezTo>
                  <a:cubicBezTo>
                    <a:pt x="23107" y="11483"/>
                    <a:pt x="23099" y="11485"/>
                    <a:pt x="23091" y="11485"/>
                  </a:cubicBezTo>
                  <a:cubicBezTo>
                    <a:pt x="23069" y="11483"/>
                    <a:pt x="23048" y="11482"/>
                    <a:pt x="23026" y="11480"/>
                  </a:cubicBezTo>
                  <a:cubicBezTo>
                    <a:pt x="22968" y="11472"/>
                    <a:pt x="22908" y="11465"/>
                    <a:pt x="22849" y="11457"/>
                  </a:cubicBezTo>
                  <a:cubicBezTo>
                    <a:pt x="22841" y="11453"/>
                    <a:pt x="22831" y="11452"/>
                    <a:pt x="22822" y="11448"/>
                  </a:cubicBezTo>
                  <a:lnTo>
                    <a:pt x="22822" y="11453"/>
                  </a:lnTo>
                  <a:cubicBezTo>
                    <a:pt x="22817" y="11452"/>
                    <a:pt x="22814" y="11452"/>
                    <a:pt x="22809" y="11452"/>
                  </a:cubicBezTo>
                  <a:cubicBezTo>
                    <a:pt x="22796" y="11452"/>
                    <a:pt x="22784" y="11452"/>
                    <a:pt x="22771" y="11450"/>
                  </a:cubicBezTo>
                  <a:cubicBezTo>
                    <a:pt x="22753" y="11448"/>
                    <a:pt x="22736" y="11445"/>
                    <a:pt x="22718" y="11443"/>
                  </a:cubicBezTo>
                  <a:lnTo>
                    <a:pt x="22718" y="11437"/>
                  </a:lnTo>
                  <a:cubicBezTo>
                    <a:pt x="22710" y="11438"/>
                    <a:pt x="22702" y="11440"/>
                    <a:pt x="22693" y="11442"/>
                  </a:cubicBezTo>
                  <a:cubicBezTo>
                    <a:pt x="22690" y="11442"/>
                    <a:pt x="22685" y="11442"/>
                    <a:pt x="22682" y="11440"/>
                  </a:cubicBezTo>
                  <a:cubicBezTo>
                    <a:pt x="22665" y="11440"/>
                    <a:pt x="22647" y="11438"/>
                    <a:pt x="22630" y="11438"/>
                  </a:cubicBezTo>
                  <a:cubicBezTo>
                    <a:pt x="22622" y="11438"/>
                    <a:pt x="22614" y="11437"/>
                    <a:pt x="22605" y="11437"/>
                  </a:cubicBezTo>
                  <a:cubicBezTo>
                    <a:pt x="22584" y="11434"/>
                    <a:pt x="22561" y="11429"/>
                    <a:pt x="22539" y="11425"/>
                  </a:cubicBezTo>
                  <a:cubicBezTo>
                    <a:pt x="22463" y="11420"/>
                    <a:pt x="22387" y="11415"/>
                    <a:pt x="22311" y="11409"/>
                  </a:cubicBezTo>
                  <a:lnTo>
                    <a:pt x="22311" y="11409"/>
                  </a:lnTo>
                  <a:cubicBezTo>
                    <a:pt x="22311" y="11409"/>
                    <a:pt x="22311" y="11409"/>
                    <a:pt x="22311" y="11409"/>
                  </a:cubicBezTo>
                  <a:lnTo>
                    <a:pt x="22288" y="11409"/>
                  </a:lnTo>
                  <a:lnTo>
                    <a:pt x="22259" y="11399"/>
                  </a:lnTo>
                  <a:lnTo>
                    <a:pt x="21927" y="11374"/>
                  </a:lnTo>
                  <a:cubicBezTo>
                    <a:pt x="21884" y="11367"/>
                    <a:pt x="21841" y="11361"/>
                    <a:pt x="21798" y="11352"/>
                  </a:cubicBezTo>
                  <a:cubicBezTo>
                    <a:pt x="21786" y="11351"/>
                    <a:pt x="21773" y="11349"/>
                    <a:pt x="21761" y="11347"/>
                  </a:cubicBezTo>
                  <a:cubicBezTo>
                    <a:pt x="21726" y="11342"/>
                    <a:pt x="21692" y="11337"/>
                    <a:pt x="21658" y="11331"/>
                  </a:cubicBezTo>
                  <a:lnTo>
                    <a:pt x="21632" y="11331"/>
                  </a:lnTo>
                  <a:lnTo>
                    <a:pt x="21437" y="11309"/>
                  </a:lnTo>
                  <a:lnTo>
                    <a:pt x="20687" y="11232"/>
                  </a:lnTo>
                  <a:cubicBezTo>
                    <a:pt x="20673" y="11230"/>
                    <a:pt x="20660" y="11230"/>
                    <a:pt x="20647" y="11228"/>
                  </a:cubicBezTo>
                  <a:cubicBezTo>
                    <a:pt x="20622" y="11228"/>
                    <a:pt x="20597" y="11227"/>
                    <a:pt x="20571" y="11225"/>
                  </a:cubicBezTo>
                  <a:lnTo>
                    <a:pt x="20571" y="11225"/>
                  </a:lnTo>
                  <a:cubicBezTo>
                    <a:pt x="20571" y="11225"/>
                    <a:pt x="20571" y="11225"/>
                    <a:pt x="20571" y="11225"/>
                  </a:cubicBezTo>
                  <a:lnTo>
                    <a:pt x="20531" y="11225"/>
                  </a:lnTo>
                  <a:cubicBezTo>
                    <a:pt x="20463" y="11212"/>
                    <a:pt x="20395" y="11200"/>
                    <a:pt x="20326" y="11187"/>
                  </a:cubicBezTo>
                  <a:cubicBezTo>
                    <a:pt x="20306" y="11185"/>
                    <a:pt x="20284" y="11184"/>
                    <a:pt x="20264" y="11180"/>
                  </a:cubicBezTo>
                  <a:cubicBezTo>
                    <a:pt x="20256" y="11182"/>
                    <a:pt x="20246" y="11184"/>
                    <a:pt x="20238" y="11185"/>
                  </a:cubicBezTo>
                  <a:lnTo>
                    <a:pt x="20239" y="11180"/>
                  </a:lnTo>
                  <a:cubicBezTo>
                    <a:pt x="20216" y="11179"/>
                    <a:pt x="20195" y="11177"/>
                    <a:pt x="20172" y="11175"/>
                  </a:cubicBezTo>
                  <a:cubicBezTo>
                    <a:pt x="20165" y="11174"/>
                    <a:pt x="20157" y="11174"/>
                    <a:pt x="20148" y="11172"/>
                  </a:cubicBezTo>
                  <a:cubicBezTo>
                    <a:pt x="20142" y="11174"/>
                    <a:pt x="20134" y="11174"/>
                    <a:pt x="20125" y="11174"/>
                  </a:cubicBezTo>
                  <a:cubicBezTo>
                    <a:pt x="20095" y="11174"/>
                    <a:pt x="20066" y="11172"/>
                    <a:pt x="20034" y="11170"/>
                  </a:cubicBezTo>
                  <a:cubicBezTo>
                    <a:pt x="19958" y="11157"/>
                    <a:pt x="19880" y="11144"/>
                    <a:pt x="19804" y="11131"/>
                  </a:cubicBezTo>
                  <a:cubicBezTo>
                    <a:pt x="19787" y="11129"/>
                    <a:pt x="19769" y="11127"/>
                    <a:pt x="19753" y="11127"/>
                  </a:cubicBezTo>
                  <a:cubicBezTo>
                    <a:pt x="19629" y="11114"/>
                    <a:pt x="19506" y="11099"/>
                    <a:pt x="19382" y="11087"/>
                  </a:cubicBezTo>
                  <a:cubicBezTo>
                    <a:pt x="19254" y="11074"/>
                    <a:pt x="19127" y="11064"/>
                    <a:pt x="18999" y="11053"/>
                  </a:cubicBezTo>
                  <a:cubicBezTo>
                    <a:pt x="18988" y="11053"/>
                    <a:pt x="18976" y="11051"/>
                    <a:pt x="18965" y="11051"/>
                  </a:cubicBezTo>
                  <a:cubicBezTo>
                    <a:pt x="18960" y="11048"/>
                    <a:pt x="18953" y="11046"/>
                    <a:pt x="18948" y="11043"/>
                  </a:cubicBezTo>
                  <a:lnTo>
                    <a:pt x="18912" y="11039"/>
                  </a:lnTo>
                  <a:cubicBezTo>
                    <a:pt x="18902" y="11038"/>
                    <a:pt x="18893" y="11034"/>
                    <a:pt x="18885" y="11033"/>
                  </a:cubicBezTo>
                  <a:cubicBezTo>
                    <a:pt x="18734" y="11013"/>
                    <a:pt x="18585" y="10995"/>
                    <a:pt x="18436" y="10975"/>
                  </a:cubicBezTo>
                  <a:cubicBezTo>
                    <a:pt x="18418" y="10972"/>
                    <a:pt x="18402" y="10968"/>
                    <a:pt x="18385" y="10965"/>
                  </a:cubicBezTo>
                  <a:cubicBezTo>
                    <a:pt x="18266" y="10957"/>
                    <a:pt x="18147" y="10947"/>
                    <a:pt x="18027" y="10938"/>
                  </a:cubicBezTo>
                  <a:cubicBezTo>
                    <a:pt x="18014" y="10937"/>
                    <a:pt x="18001" y="10935"/>
                    <a:pt x="17989" y="10933"/>
                  </a:cubicBezTo>
                  <a:cubicBezTo>
                    <a:pt x="17933" y="10927"/>
                    <a:pt x="17878" y="10922"/>
                    <a:pt x="17822" y="10915"/>
                  </a:cubicBezTo>
                  <a:cubicBezTo>
                    <a:pt x="17781" y="10907"/>
                    <a:pt x="17739" y="10894"/>
                    <a:pt x="17698" y="10889"/>
                  </a:cubicBezTo>
                  <a:cubicBezTo>
                    <a:pt x="17479" y="10864"/>
                    <a:pt x="17261" y="10841"/>
                    <a:pt x="17042" y="10814"/>
                  </a:cubicBezTo>
                  <a:cubicBezTo>
                    <a:pt x="16945" y="10803"/>
                    <a:pt x="16847" y="10789"/>
                    <a:pt x="16748" y="10776"/>
                  </a:cubicBezTo>
                  <a:cubicBezTo>
                    <a:pt x="16718" y="10773"/>
                    <a:pt x="16688" y="10771"/>
                    <a:pt x="16658" y="10768"/>
                  </a:cubicBezTo>
                  <a:cubicBezTo>
                    <a:pt x="16633" y="10768"/>
                    <a:pt x="16607" y="10766"/>
                    <a:pt x="16582" y="10765"/>
                  </a:cubicBezTo>
                  <a:cubicBezTo>
                    <a:pt x="16488" y="10750"/>
                    <a:pt x="16395" y="10735"/>
                    <a:pt x="16301" y="10722"/>
                  </a:cubicBezTo>
                  <a:cubicBezTo>
                    <a:pt x="16279" y="10717"/>
                    <a:pt x="16258" y="10713"/>
                    <a:pt x="16236" y="10710"/>
                  </a:cubicBezTo>
                  <a:cubicBezTo>
                    <a:pt x="16133" y="10693"/>
                    <a:pt x="16031" y="10679"/>
                    <a:pt x="15928" y="10662"/>
                  </a:cubicBezTo>
                  <a:cubicBezTo>
                    <a:pt x="15912" y="10660"/>
                    <a:pt x="15895" y="10659"/>
                    <a:pt x="15878" y="10657"/>
                  </a:cubicBezTo>
                  <a:cubicBezTo>
                    <a:pt x="15862" y="10657"/>
                    <a:pt x="15845" y="10655"/>
                    <a:pt x="15827" y="10655"/>
                  </a:cubicBezTo>
                  <a:cubicBezTo>
                    <a:pt x="15806" y="10652"/>
                    <a:pt x="15786" y="10649"/>
                    <a:pt x="15764" y="10645"/>
                  </a:cubicBezTo>
                  <a:cubicBezTo>
                    <a:pt x="15751" y="10645"/>
                    <a:pt x="15738" y="10644"/>
                    <a:pt x="15726" y="10644"/>
                  </a:cubicBezTo>
                  <a:cubicBezTo>
                    <a:pt x="15691" y="10640"/>
                    <a:pt x="15657" y="10637"/>
                    <a:pt x="15623" y="10632"/>
                  </a:cubicBezTo>
                  <a:cubicBezTo>
                    <a:pt x="15615" y="10632"/>
                    <a:pt x="15607" y="10632"/>
                    <a:pt x="15597" y="10631"/>
                  </a:cubicBezTo>
                  <a:cubicBezTo>
                    <a:pt x="15567" y="10627"/>
                    <a:pt x="15537" y="10624"/>
                    <a:pt x="15508" y="10622"/>
                  </a:cubicBezTo>
                  <a:lnTo>
                    <a:pt x="15367" y="10597"/>
                  </a:lnTo>
                  <a:cubicBezTo>
                    <a:pt x="15299" y="10587"/>
                    <a:pt x="15231" y="10579"/>
                    <a:pt x="15163" y="10569"/>
                  </a:cubicBezTo>
                  <a:lnTo>
                    <a:pt x="15163" y="10576"/>
                  </a:lnTo>
                  <a:cubicBezTo>
                    <a:pt x="15142" y="10574"/>
                    <a:pt x="15120" y="10574"/>
                    <a:pt x="15099" y="10573"/>
                  </a:cubicBezTo>
                  <a:cubicBezTo>
                    <a:pt x="15098" y="10573"/>
                    <a:pt x="15097" y="10573"/>
                    <a:pt x="15097" y="10573"/>
                  </a:cubicBezTo>
                  <a:lnTo>
                    <a:pt x="15097" y="10573"/>
                  </a:lnTo>
                  <a:cubicBezTo>
                    <a:pt x="15095" y="10572"/>
                    <a:pt x="15094" y="10571"/>
                    <a:pt x="15092" y="10571"/>
                  </a:cubicBezTo>
                  <a:cubicBezTo>
                    <a:pt x="15091" y="10571"/>
                    <a:pt x="15090" y="10571"/>
                    <a:pt x="15089" y="10572"/>
                  </a:cubicBezTo>
                  <a:lnTo>
                    <a:pt x="15089" y="10572"/>
                  </a:lnTo>
                  <a:cubicBezTo>
                    <a:pt x="15088" y="10571"/>
                    <a:pt x="15088" y="10571"/>
                    <a:pt x="15087" y="10571"/>
                  </a:cubicBezTo>
                  <a:cubicBezTo>
                    <a:pt x="15062" y="10568"/>
                    <a:pt x="15036" y="10564"/>
                    <a:pt x="15011" y="10559"/>
                  </a:cubicBezTo>
                  <a:cubicBezTo>
                    <a:pt x="14983" y="10551"/>
                    <a:pt x="14956" y="10543"/>
                    <a:pt x="14928" y="10534"/>
                  </a:cubicBezTo>
                  <a:cubicBezTo>
                    <a:pt x="14921" y="10533"/>
                    <a:pt x="14915" y="10533"/>
                    <a:pt x="14908" y="10531"/>
                  </a:cubicBezTo>
                  <a:lnTo>
                    <a:pt x="14112" y="10422"/>
                  </a:lnTo>
                  <a:cubicBezTo>
                    <a:pt x="14108" y="10422"/>
                    <a:pt x="14105" y="10420"/>
                    <a:pt x="14102" y="10419"/>
                  </a:cubicBezTo>
                  <a:cubicBezTo>
                    <a:pt x="14075" y="10415"/>
                    <a:pt x="14049" y="10412"/>
                    <a:pt x="14021" y="10409"/>
                  </a:cubicBezTo>
                  <a:cubicBezTo>
                    <a:pt x="13916" y="10395"/>
                    <a:pt x="13810" y="10382"/>
                    <a:pt x="13704" y="10369"/>
                  </a:cubicBezTo>
                  <a:cubicBezTo>
                    <a:pt x="13680" y="10367"/>
                    <a:pt x="13655" y="10366"/>
                    <a:pt x="13630" y="10364"/>
                  </a:cubicBezTo>
                  <a:cubicBezTo>
                    <a:pt x="13625" y="10362"/>
                    <a:pt x="13622" y="10362"/>
                    <a:pt x="13618" y="10361"/>
                  </a:cubicBezTo>
                  <a:cubicBezTo>
                    <a:pt x="13595" y="10357"/>
                    <a:pt x="13574" y="10354"/>
                    <a:pt x="13552" y="10352"/>
                  </a:cubicBezTo>
                  <a:cubicBezTo>
                    <a:pt x="13488" y="10341"/>
                    <a:pt x="13423" y="10331"/>
                    <a:pt x="13358" y="10321"/>
                  </a:cubicBezTo>
                  <a:lnTo>
                    <a:pt x="13334" y="10318"/>
                  </a:lnTo>
                  <a:lnTo>
                    <a:pt x="13322" y="10318"/>
                  </a:lnTo>
                  <a:lnTo>
                    <a:pt x="13257" y="10313"/>
                  </a:lnTo>
                  <a:cubicBezTo>
                    <a:pt x="13173" y="10296"/>
                    <a:pt x="13090" y="10276"/>
                    <a:pt x="13004" y="10263"/>
                  </a:cubicBezTo>
                  <a:cubicBezTo>
                    <a:pt x="12757" y="10223"/>
                    <a:pt x="12509" y="10185"/>
                    <a:pt x="12261" y="10145"/>
                  </a:cubicBezTo>
                  <a:lnTo>
                    <a:pt x="12234" y="10145"/>
                  </a:lnTo>
                  <a:cubicBezTo>
                    <a:pt x="12137" y="10134"/>
                    <a:pt x="12039" y="10122"/>
                    <a:pt x="11941" y="10111"/>
                  </a:cubicBezTo>
                  <a:lnTo>
                    <a:pt x="11915" y="10111"/>
                  </a:lnTo>
                  <a:cubicBezTo>
                    <a:pt x="11795" y="10084"/>
                    <a:pt x="11676" y="10058"/>
                    <a:pt x="11555" y="10036"/>
                  </a:cubicBezTo>
                  <a:cubicBezTo>
                    <a:pt x="11287" y="9988"/>
                    <a:pt x="11017" y="9945"/>
                    <a:pt x="10747" y="9899"/>
                  </a:cubicBezTo>
                  <a:cubicBezTo>
                    <a:pt x="10719" y="9894"/>
                    <a:pt x="10689" y="9890"/>
                    <a:pt x="10661" y="9885"/>
                  </a:cubicBezTo>
                  <a:cubicBezTo>
                    <a:pt x="10648" y="9884"/>
                    <a:pt x="10636" y="9882"/>
                    <a:pt x="10625" y="9880"/>
                  </a:cubicBezTo>
                  <a:cubicBezTo>
                    <a:pt x="10509" y="9861"/>
                    <a:pt x="10393" y="9839"/>
                    <a:pt x="10277" y="9819"/>
                  </a:cubicBezTo>
                  <a:cubicBezTo>
                    <a:pt x="10274" y="9818"/>
                    <a:pt x="10271" y="9818"/>
                    <a:pt x="10266" y="9816"/>
                  </a:cubicBezTo>
                  <a:cubicBezTo>
                    <a:pt x="10108" y="9788"/>
                    <a:pt x="9949" y="9760"/>
                    <a:pt x="9790" y="9731"/>
                  </a:cubicBezTo>
                  <a:cubicBezTo>
                    <a:pt x="9766" y="9726"/>
                    <a:pt x="9741" y="9723"/>
                    <a:pt x="9716" y="9718"/>
                  </a:cubicBezTo>
                  <a:cubicBezTo>
                    <a:pt x="9681" y="9718"/>
                    <a:pt x="9648" y="9717"/>
                    <a:pt x="9613" y="9715"/>
                  </a:cubicBezTo>
                  <a:cubicBezTo>
                    <a:pt x="9610" y="9715"/>
                    <a:pt x="9605" y="9713"/>
                    <a:pt x="9602" y="9712"/>
                  </a:cubicBezTo>
                  <a:cubicBezTo>
                    <a:pt x="9593" y="9708"/>
                    <a:pt x="9583" y="9705"/>
                    <a:pt x="9575" y="9702"/>
                  </a:cubicBezTo>
                  <a:lnTo>
                    <a:pt x="9537" y="9702"/>
                  </a:lnTo>
                  <a:cubicBezTo>
                    <a:pt x="9529" y="9700"/>
                    <a:pt x="9521" y="9698"/>
                    <a:pt x="9512" y="9698"/>
                  </a:cubicBezTo>
                  <a:cubicBezTo>
                    <a:pt x="9502" y="9700"/>
                    <a:pt x="9494" y="9702"/>
                    <a:pt x="9486" y="9703"/>
                  </a:cubicBezTo>
                  <a:cubicBezTo>
                    <a:pt x="9477" y="9693"/>
                    <a:pt x="9468" y="9685"/>
                    <a:pt x="9458" y="9677"/>
                  </a:cubicBezTo>
                  <a:cubicBezTo>
                    <a:pt x="9438" y="9675"/>
                    <a:pt x="9420" y="9675"/>
                    <a:pt x="9400" y="9675"/>
                  </a:cubicBezTo>
                  <a:cubicBezTo>
                    <a:pt x="9390" y="9672"/>
                    <a:pt x="9380" y="9667"/>
                    <a:pt x="9372" y="9664"/>
                  </a:cubicBezTo>
                  <a:lnTo>
                    <a:pt x="9348" y="9662"/>
                  </a:lnTo>
                  <a:lnTo>
                    <a:pt x="9333" y="9655"/>
                  </a:lnTo>
                  <a:cubicBezTo>
                    <a:pt x="9193" y="9624"/>
                    <a:pt x="9052" y="9592"/>
                    <a:pt x="8910" y="9566"/>
                  </a:cubicBezTo>
                  <a:cubicBezTo>
                    <a:pt x="8860" y="9556"/>
                    <a:pt x="8809" y="9564"/>
                    <a:pt x="8759" y="9554"/>
                  </a:cubicBezTo>
                  <a:cubicBezTo>
                    <a:pt x="8643" y="9534"/>
                    <a:pt x="8527" y="9508"/>
                    <a:pt x="8411" y="9483"/>
                  </a:cubicBezTo>
                  <a:cubicBezTo>
                    <a:pt x="8395" y="9472"/>
                    <a:pt x="8378" y="9460"/>
                    <a:pt x="8362" y="9450"/>
                  </a:cubicBezTo>
                  <a:cubicBezTo>
                    <a:pt x="8362" y="9453"/>
                    <a:pt x="8362" y="9457"/>
                    <a:pt x="8360" y="9460"/>
                  </a:cubicBezTo>
                  <a:cubicBezTo>
                    <a:pt x="8350" y="9460"/>
                    <a:pt x="8340" y="9460"/>
                    <a:pt x="8330" y="9462"/>
                  </a:cubicBezTo>
                  <a:cubicBezTo>
                    <a:pt x="8310" y="9458"/>
                    <a:pt x="8290" y="9457"/>
                    <a:pt x="8270" y="9455"/>
                  </a:cubicBezTo>
                  <a:cubicBezTo>
                    <a:pt x="8265" y="9452"/>
                    <a:pt x="8261" y="9450"/>
                    <a:pt x="8257" y="9447"/>
                  </a:cubicBezTo>
                  <a:cubicBezTo>
                    <a:pt x="8216" y="9435"/>
                    <a:pt x="8176" y="9419"/>
                    <a:pt x="8133" y="9410"/>
                  </a:cubicBezTo>
                  <a:cubicBezTo>
                    <a:pt x="8090" y="9402"/>
                    <a:pt x="8044" y="9405"/>
                    <a:pt x="8001" y="9397"/>
                  </a:cubicBezTo>
                  <a:cubicBezTo>
                    <a:pt x="7866" y="9369"/>
                    <a:pt x="7734" y="9334"/>
                    <a:pt x="7602" y="9306"/>
                  </a:cubicBezTo>
                  <a:cubicBezTo>
                    <a:pt x="7515" y="9289"/>
                    <a:pt x="7429" y="9279"/>
                    <a:pt x="7343" y="9266"/>
                  </a:cubicBezTo>
                  <a:cubicBezTo>
                    <a:pt x="7269" y="9253"/>
                    <a:pt x="7194" y="9240"/>
                    <a:pt x="7121" y="9228"/>
                  </a:cubicBezTo>
                  <a:cubicBezTo>
                    <a:pt x="7113" y="9223"/>
                    <a:pt x="7105" y="9220"/>
                    <a:pt x="7097" y="9215"/>
                  </a:cubicBezTo>
                  <a:cubicBezTo>
                    <a:pt x="7087" y="9215"/>
                    <a:pt x="7078" y="9213"/>
                    <a:pt x="7070" y="9213"/>
                  </a:cubicBezTo>
                  <a:cubicBezTo>
                    <a:pt x="7062" y="9208"/>
                    <a:pt x="7054" y="9203"/>
                    <a:pt x="7047" y="9200"/>
                  </a:cubicBezTo>
                  <a:cubicBezTo>
                    <a:pt x="7032" y="9200"/>
                    <a:pt x="7019" y="9202"/>
                    <a:pt x="7006" y="9203"/>
                  </a:cubicBezTo>
                  <a:cubicBezTo>
                    <a:pt x="6996" y="9195"/>
                    <a:pt x="6986" y="9188"/>
                    <a:pt x="6976" y="9182"/>
                  </a:cubicBezTo>
                  <a:cubicBezTo>
                    <a:pt x="6964" y="9180"/>
                    <a:pt x="6953" y="9178"/>
                    <a:pt x="6941" y="9178"/>
                  </a:cubicBezTo>
                  <a:lnTo>
                    <a:pt x="6916" y="9178"/>
                  </a:lnTo>
                  <a:cubicBezTo>
                    <a:pt x="6886" y="9162"/>
                    <a:pt x="6856" y="9145"/>
                    <a:pt x="6825" y="9129"/>
                  </a:cubicBezTo>
                  <a:lnTo>
                    <a:pt x="6737" y="9129"/>
                  </a:lnTo>
                  <a:lnTo>
                    <a:pt x="6633" y="9106"/>
                  </a:lnTo>
                  <a:cubicBezTo>
                    <a:pt x="6595" y="9099"/>
                    <a:pt x="6557" y="9091"/>
                    <a:pt x="6519" y="9084"/>
                  </a:cubicBezTo>
                  <a:lnTo>
                    <a:pt x="6504" y="9077"/>
                  </a:lnTo>
                  <a:cubicBezTo>
                    <a:pt x="6487" y="9064"/>
                    <a:pt x="6471" y="9053"/>
                    <a:pt x="6453" y="9039"/>
                  </a:cubicBezTo>
                  <a:cubicBezTo>
                    <a:pt x="6449" y="9039"/>
                    <a:pt x="6446" y="9039"/>
                    <a:pt x="6443" y="9038"/>
                  </a:cubicBezTo>
                  <a:lnTo>
                    <a:pt x="6290" y="9038"/>
                  </a:lnTo>
                  <a:cubicBezTo>
                    <a:pt x="6280" y="9034"/>
                    <a:pt x="6272" y="9031"/>
                    <a:pt x="6262" y="9026"/>
                  </a:cubicBezTo>
                  <a:lnTo>
                    <a:pt x="6239" y="9026"/>
                  </a:lnTo>
                  <a:cubicBezTo>
                    <a:pt x="6229" y="9021"/>
                    <a:pt x="6221" y="9016"/>
                    <a:pt x="6212" y="9011"/>
                  </a:cubicBezTo>
                  <a:cubicBezTo>
                    <a:pt x="6166" y="9000"/>
                    <a:pt x="6120" y="8988"/>
                    <a:pt x="6072" y="8976"/>
                  </a:cubicBezTo>
                  <a:cubicBezTo>
                    <a:pt x="6047" y="8972"/>
                    <a:pt x="6020" y="8967"/>
                    <a:pt x="5996" y="8960"/>
                  </a:cubicBezTo>
                  <a:cubicBezTo>
                    <a:pt x="5954" y="8950"/>
                    <a:pt x="5914" y="8940"/>
                    <a:pt x="5873" y="8930"/>
                  </a:cubicBezTo>
                  <a:cubicBezTo>
                    <a:pt x="5799" y="8912"/>
                    <a:pt x="5724" y="8894"/>
                    <a:pt x="5649" y="8875"/>
                  </a:cubicBezTo>
                  <a:cubicBezTo>
                    <a:pt x="5636" y="8872"/>
                    <a:pt x="5623" y="8867"/>
                    <a:pt x="5610" y="8864"/>
                  </a:cubicBezTo>
                  <a:cubicBezTo>
                    <a:pt x="5431" y="8816"/>
                    <a:pt x="5252" y="8770"/>
                    <a:pt x="5073" y="8723"/>
                  </a:cubicBezTo>
                  <a:lnTo>
                    <a:pt x="4972" y="8705"/>
                  </a:lnTo>
                  <a:cubicBezTo>
                    <a:pt x="4943" y="8693"/>
                    <a:pt x="4913" y="8682"/>
                    <a:pt x="4883" y="8672"/>
                  </a:cubicBezTo>
                  <a:cubicBezTo>
                    <a:pt x="4842" y="8655"/>
                    <a:pt x="4802" y="8639"/>
                    <a:pt x="4760" y="8622"/>
                  </a:cubicBezTo>
                  <a:cubicBezTo>
                    <a:pt x="4759" y="8622"/>
                    <a:pt x="4757" y="8620"/>
                    <a:pt x="4755" y="8619"/>
                  </a:cubicBezTo>
                  <a:cubicBezTo>
                    <a:pt x="4709" y="8614"/>
                    <a:pt x="4661" y="8609"/>
                    <a:pt x="4615" y="8604"/>
                  </a:cubicBezTo>
                  <a:cubicBezTo>
                    <a:pt x="4593" y="8597"/>
                    <a:pt x="4572" y="8589"/>
                    <a:pt x="4548" y="8582"/>
                  </a:cubicBezTo>
                  <a:lnTo>
                    <a:pt x="4436" y="8553"/>
                  </a:lnTo>
                  <a:cubicBezTo>
                    <a:pt x="4401" y="8541"/>
                    <a:pt x="4368" y="8528"/>
                    <a:pt x="4333" y="8516"/>
                  </a:cubicBezTo>
                  <a:cubicBezTo>
                    <a:pt x="4317" y="8513"/>
                    <a:pt x="4298" y="8508"/>
                    <a:pt x="4282" y="8503"/>
                  </a:cubicBezTo>
                  <a:cubicBezTo>
                    <a:pt x="4247" y="8493"/>
                    <a:pt x="4214" y="8485"/>
                    <a:pt x="4179" y="8475"/>
                  </a:cubicBezTo>
                  <a:lnTo>
                    <a:pt x="4128" y="8455"/>
                  </a:lnTo>
                  <a:cubicBezTo>
                    <a:pt x="4098" y="8438"/>
                    <a:pt x="4068" y="8420"/>
                    <a:pt x="4039" y="8404"/>
                  </a:cubicBezTo>
                  <a:cubicBezTo>
                    <a:pt x="3995" y="8400"/>
                    <a:pt x="3952" y="8395"/>
                    <a:pt x="3909" y="8392"/>
                  </a:cubicBezTo>
                  <a:cubicBezTo>
                    <a:pt x="3898" y="8387"/>
                    <a:pt x="3885" y="8382"/>
                    <a:pt x="3871" y="8377"/>
                  </a:cubicBezTo>
                  <a:cubicBezTo>
                    <a:pt x="3843" y="8367"/>
                    <a:pt x="3813" y="8359"/>
                    <a:pt x="3784" y="8349"/>
                  </a:cubicBezTo>
                  <a:cubicBezTo>
                    <a:pt x="3757" y="8341"/>
                    <a:pt x="3732" y="8332"/>
                    <a:pt x="3707" y="8324"/>
                  </a:cubicBezTo>
                  <a:cubicBezTo>
                    <a:pt x="3638" y="8299"/>
                    <a:pt x="3570" y="8276"/>
                    <a:pt x="3500" y="8251"/>
                  </a:cubicBezTo>
                  <a:cubicBezTo>
                    <a:pt x="3416" y="8225"/>
                    <a:pt x="3332" y="8198"/>
                    <a:pt x="3245" y="8172"/>
                  </a:cubicBezTo>
                  <a:lnTo>
                    <a:pt x="3194" y="8149"/>
                  </a:lnTo>
                  <a:cubicBezTo>
                    <a:pt x="3181" y="8137"/>
                    <a:pt x="3168" y="8124"/>
                    <a:pt x="3156" y="8111"/>
                  </a:cubicBezTo>
                  <a:cubicBezTo>
                    <a:pt x="3113" y="8106"/>
                    <a:pt x="3072" y="8099"/>
                    <a:pt x="3029" y="8094"/>
                  </a:cubicBezTo>
                  <a:cubicBezTo>
                    <a:pt x="2979" y="8072"/>
                    <a:pt x="2928" y="8051"/>
                    <a:pt x="2876" y="8029"/>
                  </a:cubicBezTo>
                  <a:cubicBezTo>
                    <a:pt x="2841" y="8018"/>
                    <a:pt x="2808" y="8005"/>
                    <a:pt x="2774" y="7991"/>
                  </a:cubicBezTo>
                  <a:cubicBezTo>
                    <a:pt x="2739" y="7976"/>
                    <a:pt x="2706" y="7960"/>
                    <a:pt x="2671" y="7945"/>
                  </a:cubicBezTo>
                  <a:cubicBezTo>
                    <a:pt x="2663" y="7940"/>
                    <a:pt x="2654" y="7937"/>
                    <a:pt x="2646" y="7932"/>
                  </a:cubicBezTo>
                  <a:cubicBezTo>
                    <a:pt x="2633" y="7928"/>
                    <a:pt x="2620" y="7923"/>
                    <a:pt x="2606" y="7918"/>
                  </a:cubicBezTo>
                  <a:cubicBezTo>
                    <a:pt x="2590" y="7914"/>
                    <a:pt x="2573" y="7909"/>
                    <a:pt x="2557" y="7904"/>
                  </a:cubicBezTo>
                  <a:cubicBezTo>
                    <a:pt x="2519" y="7887"/>
                    <a:pt x="2479" y="7869"/>
                    <a:pt x="2441" y="7852"/>
                  </a:cubicBezTo>
                  <a:cubicBezTo>
                    <a:pt x="2335" y="7806"/>
                    <a:pt x="2227" y="7758"/>
                    <a:pt x="2121" y="7712"/>
                  </a:cubicBezTo>
                  <a:cubicBezTo>
                    <a:pt x="2105" y="7703"/>
                    <a:pt x="2086" y="7695"/>
                    <a:pt x="2070" y="7687"/>
                  </a:cubicBezTo>
                  <a:cubicBezTo>
                    <a:pt x="2000" y="7645"/>
                    <a:pt x="1932" y="7604"/>
                    <a:pt x="1861" y="7566"/>
                  </a:cubicBezTo>
                  <a:cubicBezTo>
                    <a:pt x="1787" y="7528"/>
                    <a:pt x="1709" y="7495"/>
                    <a:pt x="1634" y="7457"/>
                  </a:cubicBezTo>
                  <a:cubicBezTo>
                    <a:pt x="1611" y="7445"/>
                    <a:pt x="1591" y="7428"/>
                    <a:pt x="1572" y="7415"/>
                  </a:cubicBezTo>
                  <a:cubicBezTo>
                    <a:pt x="1492" y="7361"/>
                    <a:pt x="1411" y="7308"/>
                    <a:pt x="1335" y="7250"/>
                  </a:cubicBezTo>
                  <a:cubicBezTo>
                    <a:pt x="1184" y="7134"/>
                    <a:pt x="1035" y="7014"/>
                    <a:pt x="919" y="6861"/>
                  </a:cubicBezTo>
                  <a:lnTo>
                    <a:pt x="884" y="6832"/>
                  </a:lnTo>
                  <a:cubicBezTo>
                    <a:pt x="879" y="6819"/>
                    <a:pt x="874" y="6808"/>
                    <a:pt x="869" y="6794"/>
                  </a:cubicBezTo>
                  <a:cubicBezTo>
                    <a:pt x="865" y="6779"/>
                    <a:pt x="858" y="6763"/>
                    <a:pt x="853" y="6746"/>
                  </a:cubicBezTo>
                  <a:lnTo>
                    <a:pt x="851" y="6746"/>
                  </a:lnTo>
                  <a:lnTo>
                    <a:pt x="821" y="6741"/>
                  </a:lnTo>
                  <a:cubicBezTo>
                    <a:pt x="815" y="6735"/>
                    <a:pt x="810" y="6726"/>
                    <a:pt x="805" y="6718"/>
                  </a:cubicBezTo>
                  <a:cubicBezTo>
                    <a:pt x="800" y="6707"/>
                    <a:pt x="797" y="6693"/>
                    <a:pt x="792" y="6682"/>
                  </a:cubicBezTo>
                  <a:cubicBezTo>
                    <a:pt x="777" y="6662"/>
                    <a:pt x="760" y="6642"/>
                    <a:pt x="745" y="6622"/>
                  </a:cubicBezTo>
                  <a:cubicBezTo>
                    <a:pt x="742" y="6607"/>
                    <a:pt x="739" y="6592"/>
                    <a:pt x="735" y="6579"/>
                  </a:cubicBezTo>
                  <a:cubicBezTo>
                    <a:pt x="737" y="6566"/>
                    <a:pt x="737" y="6554"/>
                    <a:pt x="737" y="6541"/>
                  </a:cubicBezTo>
                  <a:cubicBezTo>
                    <a:pt x="734" y="6528"/>
                    <a:pt x="730" y="6514"/>
                    <a:pt x="727" y="6503"/>
                  </a:cubicBezTo>
                  <a:cubicBezTo>
                    <a:pt x="725" y="6485"/>
                    <a:pt x="722" y="6468"/>
                    <a:pt x="720" y="6452"/>
                  </a:cubicBezTo>
                  <a:lnTo>
                    <a:pt x="720" y="6362"/>
                  </a:lnTo>
                  <a:lnTo>
                    <a:pt x="727" y="6336"/>
                  </a:lnTo>
                  <a:cubicBezTo>
                    <a:pt x="737" y="6298"/>
                    <a:pt x="745" y="6259"/>
                    <a:pt x="755" y="6221"/>
                  </a:cubicBezTo>
                  <a:lnTo>
                    <a:pt x="846" y="5968"/>
                  </a:lnTo>
                  <a:lnTo>
                    <a:pt x="908" y="5877"/>
                  </a:lnTo>
                  <a:cubicBezTo>
                    <a:pt x="916" y="5864"/>
                    <a:pt x="924" y="5851"/>
                    <a:pt x="931" y="5839"/>
                  </a:cubicBezTo>
                  <a:cubicBezTo>
                    <a:pt x="949" y="5814"/>
                    <a:pt x="967" y="5788"/>
                    <a:pt x="984" y="5763"/>
                  </a:cubicBezTo>
                  <a:cubicBezTo>
                    <a:pt x="1043" y="5710"/>
                    <a:pt x="1103" y="5655"/>
                    <a:pt x="1163" y="5601"/>
                  </a:cubicBezTo>
                  <a:cubicBezTo>
                    <a:pt x="1171" y="5596"/>
                    <a:pt x="1179" y="5589"/>
                    <a:pt x="1187" y="5584"/>
                  </a:cubicBezTo>
                  <a:cubicBezTo>
                    <a:pt x="1351" y="5460"/>
                    <a:pt x="1517" y="5334"/>
                    <a:pt x="1681" y="5210"/>
                  </a:cubicBezTo>
                  <a:cubicBezTo>
                    <a:pt x="1691" y="5203"/>
                    <a:pt x="1701" y="5195"/>
                    <a:pt x="1709" y="5188"/>
                  </a:cubicBezTo>
                  <a:cubicBezTo>
                    <a:pt x="1825" y="5110"/>
                    <a:pt x="1939" y="5031"/>
                    <a:pt x="2055" y="4956"/>
                  </a:cubicBezTo>
                  <a:cubicBezTo>
                    <a:pt x="2126" y="4910"/>
                    <a:pt x="2202" y="4872"/>
                    <a:pt x="2275" y="4832"/>
                  </a:cubicBezTo>
                  <a:cubicBezTo>
                    <a:pt x="2283" y="4827"/>
                    <a:pt x="2292" y="4822"/>
                    <a:pt x="2300" y="4817"/>
                  </a:cubicBezTo>
                  <a:cubicBezTo>
                    <a:pt x="2317" y="4809"/>
                    <a:pt x="2335" y="4801"/>
                    <a:pt x="2351" y="4793"/>
                  </a:cubicBezTo>
                  <a:cubicBezTo>
                    <a:pt x="2386" y="4773"/>
                    <a:pt x="2421" y="4751"/>
                    <a:pt x="2454" y="4731"/>
                  </a:cubicBezTo>
                  <a:cubicBezTo>
                    <a:pt x="2457" y="4728"/>
                    <a:pt x="2462" y="4726"/>
                    <a:pt x="2466" y="4726"/>
                  </a:cubicBezTo>
                  <a:cubicBezTo>
                    <a:pt x="2563" y="4672"/>
                    <a:pt x="2663" y="4617"/>
                    <a:pt x="2760" y="4561"/>
                  </a:cubicBezTo>
                  <a:cubicBezTo>
                    <a:pt x="2777" y="4554"/>
                    <a:pt x="2793" y="4546"/>
                    <a:pt x="2810" y="4538"/>
                  </a:cubicBezTo>
                  <a:cubicBezTo>
                    <a:pt x="2841" y="4521"/>
                    <a:pt x="2871" y="4504"/>
                    <a:pt x="2903" y="4488"/>
                  </a:cubicBezTo>
                  <a:cubicBezTo>
                    <a:pt x="2904" y="4487"/>
                    <a:pt x="2906" y="4486"/>
                    <a:pt x="2908" y="4486"/>
                  </a:cubicBezTo>
                  <a:cubicBezTo>
                    <a:pt x="2909" y="4486"/>
                    <a:pt x="2910" y="4486"/>
                    <a:pt x="2911" y="4486"/>
                  </a:cubicBezTo>
                  <a:cubicBezTo>
                    <a:pt x="2942" y="4468"/>
                    <a:pt x="2972" y="4451"/>
                    <a:pt x="3004" y="4435"/>
                  </a:cubicBezTo>
                  <a:cubicBezTo>
                    <a:pt x="3012" y="4430"/>
                    <a:pt x="3020" y="4425"/>
                    <a:pt x="3029" y="4422"/>
                  </a:cubicBezTo>
                  <a:cubicBezTo>
                    <a:pt x="3055" y="4408"/>
                    <a:pt x="3080" y="4397"/>
                    <a:pt x="3106" y="4384"/>
                  </a:cubicBezTo>
                  <a:cubicBezTo>
                    <a:pt x="3144" y="4367"/>
                    <a:pt x="3181" y="4350"/>
                    <a:pt x="3219" y="4334"/>
                  </a:cubicBezTo>
                  <a:lnTo>
                    <a:pt x="3285" y="4296"/>
                  </a:lnTo>
                  <a:cubicBezTo>
                    <a:pt x="3297" y="4291"/>
                    <a:pt x="3308" y="4286"/>
                    <a:pt x="3320" y="4283"/>
                  </a:cubicBezTo>
                  <a:cubicBezTo>
                    <a:pt x="3428" y="4231"/>
                    <a:pt x="3537" y="4182"/>
                    <a:pt x="3644" y="4132"/>
                  </a:cubicBezTo>
                  <a:cubicBezTo>
                    <a:pt x="3664" y="4122"/>
                    <a:pt x="3686" y="4112"/>
                    <a:pt x="3707" y="4104"/>
                  </a:cubicBezTo>
                  <a:cubicBezTo>
                    <a:pt x="3729" y="4092"/>
                    <a:pt x="3750" y="4081"/>
                    <a:pt x="3772" y="4071"/>
                  </a:cubicBezTo>
                  <a:cubicBezTo>
                    <a:pt x="3779" y="4067"/>
                    <a:pt x="3787" y="4066"/>
                    <a:pt x="3793" y="4064"/>
                  </a:cubicBezTo>
                  <a:cubicBezTo>
                    <a:pt x="3820" y="4051"/>
                    <a:pt x="3846" y="4038"/>
                    <a:pt x="3873" y="4024"/>
                  </a:cubicBezTo>
                  <a:cubicBezTo>
                    <a:pt x="3881" y="4021"/>
                    <a:pt x="3889" y="4018"/>
                    <a:pt x="3898" y="4014"/>
                  </a:cubicBezTo>
                  <a:cubicBezTo>
                    <a:pt x="3966" y="3985"/>
                    <a:pt x="4035" y="3956"/>
                    <a:pt x="4105" y="3927"/>
                  </a:cubicBezTo>
                  <a:cubicBezTo>
                    <a:pt x="4106" y="3925"/>
                    <a:pt x="4110" y="3925"/>
                    <a:pt x="4113" y="3925"/>
                  </a:cubicBezTo>
                  <a:cubicBezTo>
                    <a:pt x="4153" y="3907"/>
                    <a:pt x="4192" y="3890"/>
                    <a:pt x="4231" y="3872"/>
                  </a:cubicBezTo>
                  <a:cubicBezTo>
                    <a:pt x="4239" y="3869"/>
                    <a:pt x="4249" y="3865"/>
                    <a:pt x="4257" y="3862"/>
                  </a:cubicBezTo>
                  <a:cubicBezTo>
                    <a:pt x="4290" y="3849"/>
                    <a:pt x="4325" y="3834"/>
                    <a:pt x="4358" y="3821"/>
                  </a:cubicBezTo>
                  <a:cubicBezTo>
                    <a:pt x="4380" y="3812"/>
                    <a:pt x="4401" y="3804"/>
                    <a:pt x="4423" y="3796"/>
                  </a:cubicBezTo>
                  <a:cubicBezTo>
                    <a:pt x="4486" y="3769"/>
                    <a:pt x="4550" y="3744"/>
                    <a:pt x="4615" y="3718"/>
                  </a:cubicBezTo>
                  <a:cubicBezTo>
                    <a:pt x="4648" y="3706"/>
                    <a:pt x="4683" y="3695"/>
                    <a:pt x="4717" y="3683"/>
                  </a:cubicBezTo>
                  <a:cubicBezTo>
                    <a:pt x="4726" y="3680"/>
                    <a:pt x="4736" y="3677"/>
                    <a:pt x="4744" y="3673"/>
                  </a:cubicBezTo>
                  <a:cubicBezTo>
                    <a:pt x="4760" y="3667"/>
                    <a:pt x="4775" y="3660"/>
                    <a:pt x="4792" y="3653"/>
                  </a:cubicBezTo>
                  <a:cubicBezTo>
                    <a:pt x="4813" y="3642"/>
                    <a:pt x="4837" y="3630"/>
                    <a:pt x="4858" y="3619"/>
                  </a:cubicBezTo>
                  <a:cubicBezTo>
                    <a:pt x="4866" y="3615"/>
                    <a:pt x="4876" y="3612"/>
                    <a:pt x="4885" y="3607"/>
                  </a:cubicBezTo>
                  <a:cubicBezTo>
                    <a:pt x="4888" y="3605"/>
                    <a:pt x="4891" y="3604"/>
                    <a:pt x="4894" y="3602"/>
                  </a:cubicBezTo>
                  <a:lnTo>
                    <a:pt x="4934" y="3594"/>
                  </a:lnTo>
                  <a:cubicBezTo>
                    <a:pt x="4956" y="3586"/>
                    <a:pt x="4977" y="3577"/>
                    <a:pt x="4999" y="3569"/>
                  </a:cubicBezTo>
                  <a:cubicBezTo>
                    <a:pt x="5012" y="3566"/>
                    <a:pt x="5024" y="3561"/>
                    <a:pt x="5037" y="3556"/>
                  </a:cubicBezTo>
                  <a:cubicBezTo>
                    <a:pt x="5072" y="3539"/>
                    <a:pt x="5106" y="3524"/>
                    <a:pt x="5140" y="3508"/>
                  </a:cubicBezTo>
                  <a:cubicBezTo>
                    <a:pt x="5145" y="3508"/>
                    <a:pt x="5149" y="3508"/>
                    <a:pt x="5153" y="3509"/>
                  </a:cubicBezTo>
                  <a:cubicBezTo>
                    <a:pt x="5161" y="3508"/>
                    <a:pt x="5169" y="3506"/>
                    <a:pt x="5176" y="3506"/>
                  </a:cubicBezTo>
                  <a:cubicBezTo>
                    <a:pt x="5178" y="3501"/>
                    <a:pt x="5179" y="3498"/>
                    <a:pt x="5181" y="3494"/>
                  </a:cubicBezTo>
                  <a:cubicBezTo>
                    <a:pt x="5184" y="3494"/>
                    <a:pt x="5188" y="3496"/>
                    <a:pt x="5189" y="3498"/>
                  </a:cubicBezTo>
                  <a:cubicBezTo>
                    <a:pt x="5199" y="3496"/>
                    <a:pt x="5207" y="3494"/>
                    <a:pt x="5216" y="3493"/>
                  </a:cubicBezTo>
                  <a:cubicBezTo>
                    <a:pt x="5217" y="3490"/>
                    <a:pt x="5217" y="3486"/>
                    <a:pt x="5217" y="3483"/>
                  </a:cubicBezTo>
                  <a:lnTo>
                    <a:pt x="5242" y="3483"/>
                  </a:lnTo>
                  <a:cubicBezTo>
                    <a:pt x="5280" y="3468"/>
                    <a:pt x="5318" y="3455"/>
                    <a:pt x="5356" y="3440"/>
                  </a:cubicBezTo>
                  <a:cubicBezTo>
                    <a:pt x="5373" y="3433"/>
                    <a:pt x="5391" y="3425"/>
                    <a:pt x="5408" y="3418"/>
                  </a:cubicBezTo>
                  <a:cubicBezTo>
                    <a:pt x="5438" y="3408"/>
                    <a:pt x="5467" y="3398"/>
                    <a:pt x="5497" y="3389"/>
                  </a:cubicBezTo>
                  <a:cubicBezTo>
                    <a:pt x="5560" y="3365"/>
                    <a:pt x="5625" y="3342"/>
                    <a:pt x="5689" y="3317"/>
                  </a:cubicBezTo>
                  <a:cubicBezTo>
                    <a:pt x="5711" y="3312"/>
                    <a:pt x="5731" y="3306"/>
                    <a:pt x="5752" y="3299"/>
                  </a:cubicBezTo>
                  <a:lnTo>
                    <a:pt x="5780" y="3278"/>
                  </a:lnTo>
                  <a:cubicBezTo>
                    <a:pt x="5797" y="3276"/>
                    <a:pt x="5812" y="3273"/>
                    <a:pt x="5828" y="3271"/>
                  </a:cubicBezTo>
                  <a:cubicBezTo>
                    <a:pt x="5842" y="3264"/>
                    <a:pt x="5855" y="3259"/>
                    <a:pt x="5868" y="3254"/>
                  </a:cubicBezTo>
                  <a:cubicBezTo>
                    <a:pt x="5890" y="3249"/>
                    <a:pt x="5911" y="3243"/>
                    <a:pt x="5933" y="3238"/>
                  </a:cubicBezTo>
                  <a:cubicBezTo>
                    <a:pt x="5954" y="3230"/>
                    <a:pt x="5976" y="3221"/>
                    <a:pt x="5996" y="3213"/>
                  </a:cubicBezTo>
                  <a:lnTo>
                    <a:pt x="6044" y="3198"/>
                  </a:lnTo>
                  <a:cubicBezTo>
                    <a:pt x="6075" y="3187"/>
                    <a:pt x="6106" y="3175"/>
                    <a:pt x="6136" y="3163"/>
                  </a:cubicBezTo>
                  <a:cubicBezTo>
                    <a:pt x="6156" y="3157"/>
                    <a:pt x="6176" y="3152"/>
                    <a:pt x="6196" y="3147"/>
                  </a:cubicBezTo>
                  <a:cubicBezTo>
                    <a:pt x="6231" y="3132"/>
                    <a:pt x="6267" y="3119"/>
                    <a:pt x="6303" y="3104"/>
                  </a:cubicBezTo>
                  <a:cubicBezTo>
                    <a:pt x="6308" y="3102"/>
                    <a:pt x="6313" y="3100"/>
                    <a:pt x="6318" y="3099"/>
                  </a:cubicBezTo>
                  <a:cubicBezTo>
                    <a:pt x="6325" y="3097"/>
                    <a:pt x="6333" y="3094"/>
                    <a:pt x="6340" y="3092"/>
                  </a:cubicBezTo>
                  <a:lnTo>
                    <a:pt x="6378" y="3082"/>
                  </a:lnTo>
                  <a:cubicBezTo>
                    <a:pt x="6400" y="3076"/>
                    <a:pt x="6423" y="3067"/>
                    <a:pt x="6444" y="3061"/>
                  </a:cubicBezTo>
                  <a:cubicBezTo>
                    <a:pt x="6474" y="3051"/>
                    <a:pt x="6504" y="3042"/>
                    <a:pt x="6534" y="3033"/>
                  </a:cubicBezTo>
                  <a:lnTo>
                    <a:pt x="6573" y="3011"/>
                  </a:lnTo>
                  <a:lnTo>
                    <a:pt x="6610" y="3008"/>
                  </a:lnTo>
                  <a:cubicBezTo>
                    <a:pt x="6635" y="2999"/>
                    <a:pt x="6661" y="2991"/>
                    <a:pt x="6686" y="2983"/>
                  </a:cubicBezTo>
                  <a:cubicBezTo>
                    <a:pt x="6716" y="2973"/>
                    <a:pt x="6746" y="2963"/>
                    <a:pt x="6774" y="2953"/>
                  </a:cubicBezTo>
                  <a:cubicBezTo>
                    <a:pt x="6843" y="2933"/>
                    <a:pt x="6913" y="2915"/>
                    <a:pt x="6981" y="2895"/>
                  </a:cubicBezTo>
                  <a:cubicBezTo>
                    <a:pt x="6997" y="2890"/>
                    <a:pt x="7015" y="2885"/>
                    <a:pt x="7032" y="2880"/>
                  </a:cubicBezTo>
                  <a:cubicBezTo>
                    <a:pt x="7057" y="2870"/>
                    <a:pt x="7082" y="2860"/>
                    <a:pt x="7107" y="2850"/>
                  </a:cubicBezTo>
                  <a:cubicBezTo>
                    <a:pt x="7116" y="2849"/>
                    <a:pt x="7125" y="2845"/>
                    <a:pt x="7133" y="2842"/>
                  </a:cubicBezTo>
                  <a:lnTo>
                    <a:pt x="7145" y="2837"/>
                  </a:lnTo>
                  <a:cubicBezTo>
                    <a:pt x="7155" y="2836"/>
                    <a:pt x="7163" y="2834"/>
                    <a:pt x="7173" y="2832"/>
                  </a:cubicBezTo>
                  <a:cubicBezTo>
                    <a:pt x="7203" y="2822"/>
                    <a:pt x="7232" y="2814"/>
                    <a:pt x="7262" y="2804"/>
                  </a:cubicBezTo>
                  <a:cubicBezTo>
                    <a:pt x="7284" y="2796"/>
                    <a:pt x="7304" y="2789"/>
                    <a:pt x="7325" y="2783"/>
                  </a:cubicBezTo>
                  <a:cubicBezTo>
                    <a:pt x="7368" y="2771"/>
                    <a:pt x="7410" y="2759"/>
                    <a:pt x="7451" y="2748"/>
                  </a:cubicBezTo>
                  <a:lnTo>
                    <a:pt x="7517" y="2730"/>
                  </a:lnTo>
                  <a:cubicBezTo>
                    <a:pt x="7525" y="2728"/>
                    <a:pt x="7534" y="2726"/>
                    <a:pt x="7542" y="2725"/>
                  </a:cubicBezTo>
                  <a:lnTo>
                    <a:pt x="7658" y="2690"/>
                  </a:lnTo>
                  <a:cubicBezTo>
                    <a:pt x="7661" y="2688"/>
                    <a:pt x="7666" y="2685"/>
                    <a:pt x="7669" y="2683"/>
                  </a:cubicBezTo>
                  <a:cubicBezTo>
                    <a:pt x="7678" y="2682"/>
                    <a:pt x="7688" y="2680"/>
                    <a:pt x="7696" y="2678"/>
                  </a:cubicBezTo>
                  <a:lnTo>
                    <a:pt x="7799" y="2652"/>
                  </a:lnTo>
                  <a:cubicBezTo>
                    <a:pt x="7815" y="2647"/>
                    <a:pt x="7832" y="2642"/>
                    <a:pt x="7848" y="2637"/>
                  </a:cubicBezTo>
                  <a:cubicBezTo>
                    <a:pt x="7896" y="2625"/>
                    <a:pt x="7943" y="2612"/>
                    <a:pt x="7991" y="2599"/>
                  </a:cubicBezTo>
                  <a:cubicBezTo>
                    <a:pt x="8017" y="2592"/>
                    <a:pt x="8042" y="2586"/>
                    <a:pt x="8067" y="2577"/>
                  </a:cubicBezTo>
                  <a:cubicBezTo>
                    <a:pt x="8088" y="2572"/>
                    <a:pt x="8110" y="2567"/>
                    <a:pt x="8131" y="2562"/>
                  </a:cubicBezTo>
                  <a:lnTo>
                    <a:pt x="8247" y="2526"/>
                  </a:lnTo>
                  <a:cubicBezTo>
                    <a:pt x="8348" y="2501"/>
                    <a:pt x="8451" y="2475"/>
                    <a:pt x="8554" y="2448"/>
                  </a:cubicBezTo>
                  <a:lnTo>
                    <a:pt x="8630" y="2425"/>
                  </a:lnTo>
                  <a:cubicBezTo>
                    <a:pt x="8673" y="2415"/>
                    <a:pt x="8716" y="2405"/>
                    <a:pt x="8757" y="2395"/>
                  </a:cubicBezTo>
                  <a:cubicBezTo>
                    <a:pt x="8770" y="2392"/>
                    <a:pt x="8784" y="2388"/>
                    <a:pt x="8797" y="2385"/>
                  </a:cubicBezTo>
                  <a:cubicBezTo>
                    <a:pt x="8852" y="2372"/>
                    <a:pt x="8908" y="2359"/>
                    <a:pt x="8963" y="2345"/>
                  </a:cubicBezTo>
                  <a:cubicBezTo>
                    <a:pt x="8976" y="2342"/>
                    <a:pt x="8989" y="2337"/>
                    <a:pt x="9001" y="2334"/>
                  </a:cubicBezTo>
                  <a:cubicBezTo>
                    <a:pt x="9009" y="2332"/>
                    <a:pt x="9017" y="2331"/>
                    <a:pt x="9025" y="2327"/>
                  </a:cubicBezTo>
                  <a:cubicBezTo>
                    <a:pt x="9042" y="2324"/>
                    <a:pt x="9059" y="2321"/>
                    <a:pt x="9075" y="2316"/>
                  </a:cubicBezTo>
                  <a:cubicBezTo>
                    <a:pt x="9110" y="2307"/>
                    <a:pt x="9145" y="2299"/>
                    <a:pt x="9178" y="2291"/>
                  </a:cubicBezTo>
                  <a:cubicBezTo>
                    <a:pt x="9191" y="2287"/>
                    <a:pt x="9204" y="2284"/>
                    <a:pt x="9218" y="2281"/>
                  </a:cubicBezTo>
                  <a:cubicBezTo>
                    <a:pt x="9244" y="2274"/>
                    <a:pt x="9269" y="2266"/>
                    <a:pt x="9295" y="2259"/>
                  </a:cubicBezTo>
                  <a:cubicBezTo>
                    <a:pt x="9317" y="2254"/>
                    <a:pt x="9337" y="2249"/>
                    <a:pt x="9358" y="2243"/>
                  </a:cubicBezTo>
                  <a:cubicBezTo>
                    <a:pt x="9380" y="2236"/>
                    <a:pt x="9401" y="2230"/>
                    <a:pt x="9423" y="2223"/>
                  </a:cubicBezTo>
                  <a:cubicBezTo>
                    <a:pt x="9436" y="2221"/>
                    <a:pt x="9449" y="2220"/>
                    <a:pt x="9461" y="2220"/>
                  </a:cubicBezTo>
                  <a:lnTo>
                    <a:pt x="9588" y="2193"/>
                  </a:lnTo>
                  <a:cubicBezTo>
                    <a:pt x="9607" y="2188"/>
                    <a:pt x="9623" y="2185"/>
                    <a:pt x="9640" y="2180"/>
                  </a:cubicBezTo>
                  <a:cubicBezTo>
                    <a:pt x="9704" y="2163"/>
                    <a:pt x="9769" y="2148"/>
                    <a:pt x="9832" y="2132"/>
                  </a:cubicBezTo>
                  <a:cubicBezTo>
                    <a:pt x="9848" y="2130"/>
                    <a:pt x="9863" y="2129"/>
                    <a:pt x="9878" y="2127"/>
                  </a:cubicBezTo>
                  <a:lnTo>
                    <a:pt x="9895" y="2119"/>
                  </a:lnTo>
                  <a:cubicBezTo>
                    <a:pt x="9921" y="2114"/>
                    <a:pt x="9948" y="2109"/>
                    <a:pt x="9973" y="2104"/>
                  </a:cubicBezTo>
                  <a:cubicBezTo>
                    <a:pt x="9994" y="2099"/>
                    <a:pt x="10016" y="2095"/>
                    <a:pt x="10037" y="2090"/>
                  </a:cubicBezTo>
                  <a:cubicBezTo>
                    <a:pt x="10054" y="2085"/>
                    <a:pt x="10070" y="2082"/>
                    <a:pt x="10088" y="2079"/>
                  </a:cubicBezTo>
                  <a:cubicBezTo>
                    <a:pt x="10148" y="2066"/>
                    <a:pt x="10208" y="2052"/>
                    <a:pt x="10267" y="2039"/>
                  </a:cubicBezTo>
                  <a:cubicBezTo>
                    <a:pt x="10284" y="2036"/>
                    <a:pt x="10300" y="2031"/>
                    <a:pt x="10319" y="2028"/>
                  </a:cubicBezTo>
                  <a:lnTo>
                    <a:pt x="10511" y="1988"/>
                  </a:lnTo>
                  <a:cubicBezTo>
                    <a:pt x="10527" y="1985"/>
                    <a:pt x="10544" y="1981"/>
                    <a:pt x="10560" y="1978"/>
                  </a:cubicBezTo>
                  <a:cubicBezTo>
                    <a:pt x="10595" y="1971"/>
                    <a:pt x="10628" y="1965"/>
                    <a:pt x="10661" y="1958"/>
                  </a:cubicBezTo>
                  <a:cubicBezTo>
                    <a:pt x="10675" y="1955"/>
                    <a:pt x="10688" y="1951"/>
                    <a:pt x="10701" y="1950"/>
                  </a:cubicBezTo>
                  <a:lnTo>
                    <a:pt x="10752" y="1938"/>
                  </a:lnTo>
                  <a:cubicBezTo>
                    <a:pt x="10779" y="1933"/>
                    <a:pt x="10804" y="1927"/>
                    <a:pt x="10829" y="1922"/>
                  </a:cubicBezTo>
                  <a:cubicBezTo>
                    <a:pt x="10961" y="1897"/>
                    <a:pt x="11093" y="1872"/>
                    <a:pt x="11226" y="1847"/>
                  </a:cubicBezTo>
                  <a:cubicBezTo>
                    <a:pt x="11261" y="1839"/>
                    <a:pt x="11294" y="1831"/>
                    <a:pt x="11329" y="1824"/>
                  </a:cubicBezTo>
                  <a:cubicBezTo>
                    <a:pt x="11393" y="1811"/>
                    <a:pt x="11456" y="1797"/>
                    <a:pt x="11521" y="1786"/>
                  </a:cubicBezTo>
                  <a:cubicBezTo>
                    <a:pt x="11542" y="1781"/>
                    <a:pt x="11562" y="1776"/>
                    <a:pt x="11584" y="1771"/>
                  </a:cubicBezTo>
                  <a:cubicBezTo>
                    <a:pt x="11656" y="1759"/>
                    <a:pt x="11729" y="1746"/>
                    <a:pt x="11802" y="1734"/>
                  </a:cubicBezTo>
                  <a:cubicBezTo>
                    <a:pt x="11830" y="1728"/>
                    <a:pt x="11860" y="1723"/>
                    <a:pt x="11890" y="1718"/>
                  </a:cubicBezTo>
                  <a:cubicBezTo>
                    <a:pt x="11958" y="1706"/>
                    <a:pt x="12027" y="1693"/>
                    <a:pt x="12095" y="1682"/>
                  </a:cubicBezTo>
                  <a:cubicBezTo>
                    <a:pt x="12103" y="1680"/>
                    <a:pt x="12112" y="1678"/>
                    <a:pt x="12118" y="1677"/>
                  </a:cubicBezTo>
                  <a:cubicBezTo>
                    <a:pt x="12201" y="1662"/>
                    <a:pt x="12282" y="1647"/>
                    <a:pt x="12365" y="1632"/>
                  </a:cubicBezTo>
                  <a:cubicBezTo>
                    <a:pt x="12377" y="1629"/>
                    <a:pt x="12390" y="1625"/>
                    <a:pt x="12403" y="1622"/>
                  </a:cubicBezTo>
                  <a:cubicBezTo>
                    <a:pt x="12458" y="1617"/>
                    <a:pt x="12514" y="1612"/>
                    <a:pt x="12569" y="1609"/>
                  </a:cubicBezTo>
                  <a:close/>
                  <a:moveTo>
                    <a:pt x="25298" y="12235"/>
                  </a:moveTo>
                  <a:lnTo>
                    <a:pt x="25298" y="12235"/>
                  </a:lnTo>
                  <a:cubicBezTo>
                    <a:pt x="25289" y="12238"/>
                    <a:pt x="25281" y="12243"/>
                    <a:pt x="25281" y="12243"/>
                  </a:cubicBezTo>
                  <a:cubicBezTo>
                    <a:pt x="25284" y="12243"/>
                    <a:pt x="25286" y="12241"/>
                    <a:pt x="25288" y="12241"/>
                  </a:cubicBezTo>
                  <a:lnTo>
                    <a:pt x="25288" y="12241"/>
                  </a:lnTo>
                  <a:cubicBezTo>
                    <a:pt x="25284" y="12247"/>
                    <a:pt x="25281" y="12254"/>
                    <a:pt x="25277" y="12260"/>
                  </a:cubicBezTo>
                  <a:lnTo>
                    <a:pt x="25277" y="12260"/>
                  </a:lnTo>
                  <a:cubicBezTo>
                    <a:pt x="25280" y="12254"/>
                    <a:pt x="25281" y="12247"/>
                    <a:pt x="25281" y="12243"/>
                  </a:cubicBezTo>
                  <a:cubicBezTo>
                    <a:pt x="25286" y="12240"/>
                    <a:pt x="25291" y="12237"/>
                    <a:pt x="25298" y="12235"/>
                  </a:cubicBezTo>
                  <a:close/>
                  <a:moveTo>
                    <a:pt x="20393" y="1"/>
                  </a:moveTo>
                  <a:cubicBezTo>
                    <a:pt x="20390" y="3"/>
                    <a:pt x="20385" y="6"/>
                    <a:pt x="20382" y="8"/>
                  </a:cubicBezTo>
                  <a:cubicBezTo>
                    <a:pt x="20365" y="9"/>
                    <a:pt x="20347" y="11"/>
                    <a:pt x="20331" y="13"/>
                  </a:cubicBezTo>
                  <a:cubicBezTo>
                    <a:pt x="20253" y="13"/>
                    <a:pt x="20177" y="11"/>
                    <a:pt x="20099" y="11"/>
                  </a:cubicBezTo>
                  <a:cubicBezTo>
                    <a:pt x="20090" y="11"/>
                    <a:pt x="20082" y="13"/>
                    <a:pt x="20074" y="13"/>
                  </a:cubicBezTo>
                  <a:cubicBezTo>
                    <a:pt x="20041" y="13"/>
                    <a:pt x="20006" y="14"/>
                    <a:pt x="19973" y="14"/>
                  </a:cubicBezTo>
                  <a:cubicBezTo>
                    <a:pt x="19973" y="14"/>
                    <a:pt x="19973" y="14"/>
                    <a:pt x="19973" y="14"/>
                  </a:cubicBezTo>
                  <a:lnTo>
                    <a:pt x="19973" y="14"/>
                  </a:lnTo>
                  <a:cubicBezTo>
                    <a:pt x="19890" y="18"/>
                    <a:pt x="19809" y="21"/>
                    <a:pt x="19728" y="26"/>
                  </a:cubicBezTo>
                  <a:lnTo>
                    <a:pt x="19678" y="26"/>
                  </a:lnTo>
                  <a:cubicBezTo>
                    <a:pt x="19678" y="26"/>
                    <a:pt x="19678" y="26"/>
                    <a:pt x="19678" y="26"/>
                  </a:cubicBezTo>
                  <a:lnTo>
                    <a:pt x="19678" y="26"/>
                  </a:lnTo>
                  <a:cubicBezTo>
                    <a:pt x="19559" y="29"/>
                    <a:pt x="19440" y="32"/>
                    <a:pt x="19319" y="34"/>
                  </a:cubicBezTo>
                  <a:cubicBezTo>
                    <a:pt x="19256" y="39"/>
                    <a:pt x="19191" y="44"/>
                    <a:pt x="19127" y="47"/>
                  </a:cubicBezTo>
                  <a:cubicBezTo>
                    <a:pt x="19089" y="52"/>
                    <a:pt x="19051" y="57"/>
                    <a:pt x="19013" y="62"/>
                  </a:cubicBezTo>
                  <a:lnTo>
                    <a:pt x="18935" y="61"/>
                  </a:lnTo>
                  <a:cubicBezTo>
                    <a:pt x="18918" y="71"/>
                    <a:pt x="18902" y="79"/>
                    <a:pt x="18885" y="89"/>
                  </a:cubicBezTo>
                  <a:lnTo>
                    <a:pt x="18859" y="89"/>
                  </a:lnTo>
                  <a:cubicBezTo>
                    <a:pt x="18835" y="80"/>
                    <a:pt x="18811" y="62"/>
                    <a:pt x="18787" y="62"/>
                  </a:cubicBezTo>
                  <a:cubicBezTo>
                    <a:pt x="18652" y="66"/>
                    <a:pt x="18516" y="71"/>
                    <a:pt x="18380" y="79"/>
                  </a:cubicBezTo>
                  <a:cubicBezTo>
                    <a:pt x="18314" y="82"/>
                    <a:pt x="18248" y="97"/>
                    <a:pt x="18181" y="105"/>
                  </a:cubicBezTo>
                  <a:lnTo>
                    <a:pt x="17965" y="115"/>
                  </a:lnTo>
                  <a:cubicBezTo>
                    <a:pt x="17940" y="114"/>
                    <a:pt x="17916" y="111"/>
                    <a:pt x="17893" y="111"/>
                  </a:cubicBezTo>
                  <a:cubicBezTo>
                    <a:pt x="17888" y="111"/>
                    <a:pt x="17882" y="112"/>
                    <a:pt x="17877" y="112"/>
                  </a:cubicBezTo>
                  <a:cubicBezTo>
                    <a:pt x="17672" y="125"/>
                    <a:pt x="17466" y="138"/>
                    <a:pt x="17261" y="153"/>
                  </a:cubicBezTo>
                  <a:cubicBezTo>
                    <a:pt x="17234" y="157"/>
                    <a:pt x="17208" y="167"/>
                    <a:pt x="17183" y="172"/>
                  </a:cubicBezTo>
                  <a:cubicBezTo>
                    <a:pt x="17175" y="173"/>
                    <a:pt x="17167" y="176"/>
                    <a:pt x="17158" y="178"/>
                  </a:cubicBezTo>
                  <a:cubicBezTo>
                    <a:pt x="17152" y="181"/>
                    <a:pt x="17147" y="185"/>
                    <a:pt x="17142" y="188"/>
                  </a:cubicBezTo>
                  <a:lnTo>
                    <a:pt x="17044" y="186"/>
                  </a:lnTo>
                  <a:cubicBezTo>
                    <a:pt x="17031" y="186"/>
                    <a:pt x="17018" y="188"/>
                    <a:pt x="17004" y="188"/>
                  </a:cubicBezTo>
                  <a:cubicBezTo>
                    <a:pt x="16991" y="188"/>
                    <a:pt x="16978" y="190"/>
                    <a:pt x="16966" y="191"/>
                  </a:cubicBezTo>
                  <a:cubicBezTo>
                    <a:pt x="16953" y="191"/>
                    <a:pt x="16941" y="190"/>
                    <a:pt x="16928" y="190"/>
                  </a:cubicBezTo>
                  <a:lnTo>
                    <a:pt x="16917" y="195"/>
                  </a:lnTo>
                  <a:cubicBezTo>
                    <a:pt x="16895" y="200"/>
                    <a:pt x="16873" y="203"/>
                    <a:pt x="16852" y="206"/>
                  </a:cubicBezTo>
                  <a:cubicBezTo>
                    <a:pt x="16822" y="205"/>
                    <a:pt x="16792" y="203"/>
                    <a:pt x="16763" y="201"/>
                  </a:cubicBezTo>
                  <a:cubicBezTo>
                    <a:pt x="16708" y="203"/>
                    <a:pt x="16653" y="206"/>
                    <a:pt x="16599" y="208"/>
                  </a:cubicBezTo>
                  <a:cubicBezTo>
                    <a:pt x="16585" y="210"/>
                    <a:pt x="16570" y="213"/>
                    <a:pt x="16557" y="215"/>
                  </a:cubicBezTo>
                  <a:cubicBezTo>
                    <a:pt x="16506" y="220"/>
                    <a:pt x="16455" y="226"/>
                    <a:pt x="16403" y="231"/>
                  </a:cubicBezTo>
                  <a:cubicBezTo>
                    <a:pt x="16401" y="232"/>
                    <a:pt x="16399" y="232"/>
                    <a:pt x="16397" y="232"/>
                  </a:cubicBezTo>
                  <a:cubicBezTo>
                    <a:pt x="16395" y="232"/>
                    <a:pt x="16393" y="232"/>
                    <a:pt x="16392" y="231"/>
                  </a:cubicBezTo>
                  <a:cubicBezTo>
                    <a:pt x="16349" y="234"/>
                    <a:pt x="16307" y="238"/>
                    <a:pt x="16264" y="241"/>
                  </a:cubicBezTo>
                  <a:cubicBezTo>
                    <a:pt x="16221" y="248"/>
                    <a:pt x="16178" y="254"/>
                    <a:pt x="16135" y="261"/>
                  </a:cubicBezTo>
                  <a:cubicBezTo>
                    <a:pt x="16118" y="263"/>
                    <a:pt x="16102" y="264"/>
                    <a:pt x="16084" y="266"/>
                  </a:cubicBezTo>
                  <a:cubicBezTo>
                    <a:pt x="16064" y="269"/>
                    <a:pt x="16042" y="273"/>
                    <a:pt x="16021" y="276"/>
                  </a:cubicBezTo>
                  <a:cubicBezTo>
                    <a:pt x="16008" y="276"/>
                    <a:pt x="15994" y="277"/>
                    <a:pt x="15983" y="277"/>
                  </a:cubicBezTo>
                  <a:cubicBezTo>
                    <a:pt x="15948" y="282"/>
                    <a:pt x="15913" y="286"/>
                    <a:pt x="15880" y="289"/>
                  </a:cubicBezTo>
                  <a:lnTo>
                    <a:pt x="15815" y="291"/>
                  </a:lnTo>
                  <a:cubicBezTo>
                    <a:pt x="15807" y="291"/>
                    <a:pt x="15799" y="292"/>
                    <a:pt x="15791" y="292"/>
                  </a:cubicBezTo>
                  <a:cubicBezTo>
                    <a:pt x="15758" y="297"/>
                    <a:pt x="15723" y="301"/>
                    <a:pt x="15688" y="306"/>
                  </a:cubicBezTo>
                  <a:cubicBezTo>
                    <a:pt x="15680" y="306"/>
                    <a:pt x="15671" y="306"/>
                    <a:pt x="15663" y="307"/>
                  </a:cubicBezTo>
                  <a:cubicBezTo>
                    <a:pt x="15647" y="307"/>
                    <a:pt x="15630" y="309"/>
                    <a:pt x="15613" y="311"/>
                  </a:cubicBezTo>
                  <a:cubicBezTo>
                    <a:pt x="15570" y="317"/>
                    <a:pt x="15527" y="324"/>
                    <a:pt x="15484" y="330"/>
                  </a:cubicBezTo>
                  <a:cubicBezTo>
                    <a:pt x="15458" y="330"/>
                    <a:pt x="15433" y="330"/>
                    <a:pt x="15407" y="329"/>
                  </a:cubicBezTo>
                  <a:cubicBezTo>
                    <a:pt x="15377" y="335"/>
                    <a:pt x="15349" y="340"/>
                    <a:pt x="15319" y="345"/>
                  </a:cubicBezTo>
                  <a:cubicBezTo>
                    <a:pt x="15301" y="349"/>
                    <a:pt x="15284" y="352"/>
                    <a:pt x="15267" y="355"/>
                  </a:cubicBezTo>
                  <a:cubicBezTo>
                    <a:pt x="15267" y="360"/>
                    <a:pt x="15266" y="364"/>
                    <a:pt x="15266" y="367"/>
                  </a:cubicBezTo>
                  <a:cubicBezTo>
                    <a:pt x="15258" y="367"/>
                    <a:pt x="15249" y="365"/>
                    <a:pt x="15241" y="364"/>
                  </a:cubicBezTo>
                  <a:cubicBezTo>
                    <a:pt x="15214" y="365"/>
                    <a:pt x="15190" y="365"/>
                    <a:pt x="15165" y="367"/>
                  </a:cubicBezTo>
                  <a:lnTo>
                    <a:pt x="15138" y="375"/>
                  </a:lnTo>
                  <a:cubicBezTo>
                    <a:pt x="15133" y="377"/>
                    <a:pt x="15130" y="378"/>
                    <a:pt x="15125" y="380"/>
                  </a:cubicBezTo>
                  <a:lnTo>
                    <a:pt x="15087" y="380"/>
                  </a:lnTo>
                  <a:lnTo>
                    <a:pt x="15089" y="383"/>
                  </a:lnTo>
                  <a:cubicBezTo>
                    <a:pt x="15089" y="383"/>
                    <a:pt x="15089" y="383"/>
                    <a:pt x="15089" y="383"/>
                  </a:cubicBezTo>
                  <a:lnTo>
                    <a:pt x="15089" y="383"/>
                  </a:lnTo>
                  <a:cubicBezTo>
                    <a:pt x="15051" y="387"/>
                    <a:pt x="15011" y="390"/>
                    <a:pt x="14973" y="392"/>
                  </a:cubicBezTo>
                  <a:cubicBezTo>
                    <a:pt x="14938" y="398"/>
                    <a:pt x="14903" y="403"/>
                    <a:pt x="14868" y="410"/>
                  </a:cubicBezTo>
                  <a:cubicBezTo>
                    <a:pt x="14849" y="408"/>
                    <a:pt x="14827" y="408"/>
                    <a:pt x="14805" y="408"/>
                  </a:cubicBezTo>
                  <a:lnTo>
                    <a:pt x="14767" y="417"/>
                  </a:lnTo>
                  <a:cubicBezTo>
                    <a:pt x="14746" y="420"/>
                    <a:pt x="14724" y="423"/>
                    <a:pt x="14703" y="426"/>
                  </a:cubicBezTo>
                  <a:cubicBezTo>
                    <a:pt x="14686" y="428"/>
                    <a:pt x="14670" y="428"/>
                    <a:pt x="14653" y="428"/>
                  </a:cubicBezTo>
                  <a:cubicBezTo>
                    <a:pt x="14613" y="443"/>
                    <a:pt x="14575" y="456"/>
                    <a:pt x="14537" y="471"/>
                  </a:cubicBezTo>
                  <a:cubicBezTo>
                    <a:pt x="14521" y="470"/>
                    <a:pt x="14503" y="470"/>
                    <a:pt x="14486" y="468"/>
                  </a:cubicBezTo>
                  <a:cubicBezTo>
                    <a:pt x="14464" y="468"/>
                    <a:pt x="14445" y="470"/>
                    <a:pt x="14423" y="470"/>
                  </a:cubicBezTo>
                  <a:cubicBezTo>
                    <a:pt x="14423" y="473"/>
                    <a:pt x="14421" y="476"/>
                    <a:pt x="14421" y="479"/>
                  </a:cubicBezTo>
                  <a:cubicBezTo>
                    <a:pt x="14397" y="479"/>
                    <a:pt x="14370" y="478"/>
                    <a:pt x="14345" y="478"/>
                  </a:cubicBezTo>
                  <a:cubicBezTo>
                    <a:pt x="14315" y="479"/>
                    <a:pt x="14286" y="481"/>
                    <a:pt x="14256" y="483"/>
                  </a:cubicBezTo>
                  <a:cubicBezTo>
                    <a:pt x="14234" y="486"/>
                    <a:pt x="14213" y="489"/>
                    <a:pt x="14191" y="493"/>
                  </a:cubicBezTo>
                  <a:cubicBezTo>
                    <a:pt x="14183" y="493"/>
                    <a:pt x="14175" y="494"/>
                    <a:pt x="14166" y="494"/>
                  </a:cubicBezTo>
                  <a:cubicBezTo>
                    <a:pt x="14115" y="501"/>
                    <a:pt x="14064" y="508"/>
                    <a:pt x="14012" y="516"/>
                  </a:cubicBezTo>
                  <a:cubicBezTo>
                    <a:pt x="13996" y="516"/>
                    <a:pt x="13978" y="518"/>
                    <a:pt x="13961" y="519"/>
                  </a:cubicBezTo>
                  <a:cubicBezTo>
                    <a:pt x="13950" y="524"/>
                    <a:pt x="13936" y="527"/>
                    <a:pt x="13923" y="531"/>
                  </a:cubicBezTo>
                  <a:cubicBezTo>
                    <a:pt x="13890" y="536"/>
                    <a:pt x="13855" y="541"/>
                    <a:pt x="13820" y="546"/>
                  </a:cubicBezTo>
                  <a:cubicBezTo>
                    <a:pt x="13771" y="554"/>
                    <a:pt x="13719" y="562"/>
                    <a:pt x="13668" y="569"/>
                  </a:cubicBezTo>
                  <a:lnTo>
                    <a:pt x="13642" y="572"/>
                  </a:lnTo>
                  <a:cubicBezTo>
                    <a:pt x="13633" y="574"/>
                    <a:pt x="13625" y="577"/>
                    <a:pt x="13617" y="579"/>
                  </a:cubicBezTo>
                  <a:cubicBezTo>
                    <a:pt x="13592" y="585"/>
                    <a:pt x="13565" y="590"/>
                    <a:pt x="13541" y="597"/>
                  </a:cubicBezTo>
                  <a:lnTo>
                    <a:pt x="13373" y="619"/>
                  </a:lnTo>
                  <a:lnTo>
                    <a:pt x="13348" y="619"/>
                  </a:lnTo>
                  <a:cubicBezTo>
                    <a:pt x="13251" y="632"/>
                    <a:pt x="13151" y="645"/>
                    <a:pt x="13054" y="660"/>
                  </a:cubicBezTo>
                  <a:cubicBezTo>
                    <a:pt x="13045" y="662"/>
                    <a:pt x="13037" y="663"/>
                    <a:pt x="13029" y="667"/>
                  </a:cubicBezTo>
                  <a:lnTo>
                    <a:pt x="13016" y="660"/>
                  </a:lnTo>
                  <a:cubicBezTo>
                    <a:pt x="12986" y="665"/>
                    <a:pt x="12956" y="670"/>
                    <a:pt x="12928" y="675"/>
                  </a:cubicBezTo>
                  <a:cubicBezTo>
                    <a:pt x="12918" y="678"/>
                    <a:pt x="12910" y="680"/>
                    <a:pt x="12901" y="683"/>
                  </a:cubicBezTo>
                  <a:cubicBezTo>
                    <a:pt x="12888" y="685"/>
                    <a:pt x="12877" y="685"/>
                    <a:pt x="12865" y="686"/>
                  </a:cubicBezTo>
                  <a:cubicBezTo>
                    <a:pt x="12860" y="690"/>
                    <a:pt x="12855" y="691"/>
                    <a:pt x="12850" y="695"/>
                  </a:cubicBezTo>
                  <a:cubicBezTo>
                    <a:pt x="12837" y="696"/>
                    <a:pt x="12825" y="698"/>
                    <a:pt x="12812" y="700"/>
                  </a:cubicBezTo>
                  <a:cubicBezTo>
                    <a:pt x="12794" y="706"/>
                    <a:pt x="12774" y="715"/>
                    <a:pt x="12756" y="723"/>
                  </a:cubicBezTo>
                  <a:cubicBezTo>
                    <a:pt x="12755" y="722"/>
                    <a:pt x="12754" y="722"/>
                    <a:pt x="12753" y="722"/>
                  </a:cubicBezTo>
                  <a:cubicBezTo>
                    <a:pt x="12751" y="722"/>
                    <a:pt x="12750" y="723"/>
                    <a:pt x="12747" y="725"/>
                  </a:cubicBezTo>
                  <a:lnTo>
                    <a:pt x="12696" y="729"/>
                  </a:lnTo>
                  <a:cubicBezTo>
                    <a:pt x="12655" y="725"/>
                    <a:pt x="12612" y="721"/>
                    <a:pt x="12569" y="716"/>
                  </a:cubicBezTo>
                  <a:cubicBezTo>
                    <a:pt x="12522" y="706"/>
                    <a:pt x="12474" y="696"/>
                    <a:pt x="12428" y="686"/>
                  </a:cubicBezTo>
                  <a:cubicBezTo>
                    <a:pt x="12380" y="685"/>
                    <a:pt x="12334" y="681"/>
                    <a:pt x="12287" y="678"/>
                  </a:cubicBezTo>
                  <a:cubicBezTo>
                    <a:pt x="12282" y="677"/>
                    <a:pt x="12279" y="675"/>
                    <a:pt x="12274" y="673"/>
                  </a:cubicBezTo>
                  <a:lnTo>
                    <a:pt x="12211" y="672"/>
                  </a:lnTo>
                  <a:cubicBezTo>
                    <a:pt x="12151" y="668"/>
                    <a:pt x="12090" y="663"/>
                    <a:pt x="12031" y="660"/>
                  </a:cubicBezTo>
                  <a:lnTo>
                    <a:pt x="12006" y="660"/>
                  </a:lnTo>
                  <a:lnTo>
                    <a:pt x="11941" y="655"/>
                  </a:lnTo>
                  <a:cubicBezTo>
                    <a:pt x="11925" y="652"/>
                    <a:pt x="11908" y="650"/>
                    <a:pt x="11890" y="647"/>
                  </a:cubicBezTo>
                  <a:cubicBezTo>
                    <a:pt x="11865" y="645"/>
                    <a:pt x="11840" y="645"/>
                    <a:pt x="11814" y="643"/>
                  </a:cubicBezTo>
                  <a:cubicBezTo>
                    <a:pt x="11797" y="640"/>
                    <a:pt x="11779" y="637"/>
                    <a:pt x="11762" y="633"/>
                  </a:cubicBezTo>
                  <a:cubicBezTo>
                    <a:pt x="11741" y="630"/>
                    <a:pt x="11719" y="627"/>
                    <a:pt x="11699" y="624"/>
                  </a:cubicBezTo>
                  <a:cubicBezTo>
                    <a:pt x="11681" y="622"/>
                    <a:pt x="11665" y="622"/>
                    <a:pt x="11648" y="622"/>
                  </a:cubicBezTo>
                  <a:cubicBezTo>
                    <a:pt x="11562" y="617"/>
                    <a:pt x="11478" y="612"/>
                    <a:pt x="11391" y="609"/>
                  </a:cubicBezTo>
                  <a:cubicBezTo>
                    <a:pt x="11348" y="602"/>
                    <a:pt x="11305" y="594"/>
                    <a:pt x="11262" y="587"/>
                  </a:cubicBezTo>
                  <a:cubicBezTo>
                    <a:pt x="11237" y="587"/>
                    <a:pt x="11213" y="585"/>
                    <a:pt x="11188" y="584"/>
                  </a:cubicBezTo>
                  <a:cubicBezTo>
                    <a:pt x="11118" y="589"/>
                    <a:pt x="11050" y="592"/>
                    <a:pt x="10982" y="595"/>
                  </a:cubicBezTo>
                  <a:cubicBezTo>
                    <a:pt x="10979" y="597"/>
                    <a:pt x="10974" y="597"/>
                    <a:pt x="10969" y="597"/>
                  </a:cubicBezTo>
                  <a:lnTo>
                    <a:pt x="10958" y="605"/>
                  </a:lnTo>
                  <a:cubicBezTo>
                    <a:pt x="10949" y="607"/>
                    <a:pt x="10941" y="609"/>
                    <a:pt x="10933" y="610"/>
                  </a:cubicBezTo>
                  <a:cubicBezTo>
                    <a:pt x="10888" y="652"/>
                    <a:pt x="10858" y="705"/>
                    <a:pt x="10790" y="728"/>
                  </a:cubicBezTo>
                  <a:cubicBezTo>
                    <a:pt x="10737" y="748"/>
                    <a:pt x="10698" y="804"/>
                    <a:pt x="10653" y="845"/>
                  </a:cubicBezTo>
                  <a:cubicBezTo>
                    <a:pt x="10627" y="869"/>
                    <a:pt x="10600" y="893"/>
                    <a:pt x="10574" y="918"/>
                  </a:cubicBezTo>
                  <a:cubicBezTo>
                    <a:pt x="10560" y="938"/>
                    <a:pt x="10547" y="960"/>
                    <a:pt x="10534" y="979"/>
                  </a:cubicBezTo>
                  <a:cubicBezTo>
                    <a:pt x="10516" y="1024"/>
                    <a:pt x="10504" y="1074"/>
                    <a:pt x="10478" y="1114"/>
                  </a:cubicBezTo>
                  <a:cubicBezTo>
                    <a:pt x="10456" y="1143"/>
                    <a:pt x="10415" y="1162"/>
                    <a:pt x="10381" y="1185"/>
                  </a:cubicBezTo>
                  <a:cubicBezTo>
                    <a:pt x="10368" y="1185"/>
                    <a:pt x="10357" y="1186"/>
                    <a:pt x="10343" y="1186"/>
                  </a:cubicBezTo>
                  <a:cubicBezTo>
                    <a:pt x="10343" y="1186"/>
                    <a:pt x="10343" y="1186"/>
                    <a:pt x="10343" y="1186"/>
                  </a:cubicBezTo>
                  <a:lnTo>
                    <a:pt x="10343" y="1186"/>
                  </a:lnTo>
                  <a:cubicBezTo>
                    <a:pt x="10295" y="1198"/>
                    <a:pt x="10249" y="1210"/>
                    <a:pt x="10201" y="1220"/>
                  </a:cubicBezTo>
                  <a:cubicBezTo>
                    <a:pt x="10189" y="1221"/>
                    <a:pt x="10176" y="1221"/>
                    <a:pt x="10165" y="1223"/>
                  </a:cubicBezTo>
                  <a:cubicBezTo>
                    <a:pt x="10143" y="1226"/>
                    <a:pt x="10122" y="1230"/>
                    <a:pt x="10100" y="1234"/>
                  </a:cubicBezTo>
                  <a:lnTo>
                    <a:pt x="9984" y="1271"/>
                  </a:lnTo>
                  <a:cubicBezTo>
                    <a:pt x="9948" y="1276"/>
                    <a:pt x="9910" y="1281"/>
                    <a:pt x="9873" y="1286"/>
                  </a:cubicBezTo>
                  <a:cubicBezTo>
                    <a:pt x="9868" y="1289"/>
                    <a:pt x="9863" y="1291"/>
                    <a:pt x="9858" y="1294"/>
                  </a:cubicBezTo>
                  <a:cubicBezTo>
                    <a:pt x="9850" y="1296"/>
                    <a:pt x="9842" y="1297"/>
                    <a:pt x="9833" y="1299"/>
                  </a:cubicBezTo>
                  <a:cubicBezTo>
                    <a:pt x="9828" y="1301"/>
                    <a:pt x="9825" y="1302"/>
                    <a:pt x="9820" y="1304"/>
                  </a:cubicBezTo>
                  <a:cubicBezTo>
                    <a:pt x="9805" y="1311"/>
                    <a:pt x="9792" y="1316"/>
                    <a:pt x="9777" y="1321"/>
                  </a:cubicBezTo>
                  <a:cubicBezTo>
                    <a:pt x="9714" y="1335"/>
                    <a:pt x="9651" y="1349"/>
                    <a:pt x="9588" y="1364"/>
                  </a:cubicBezTo>
                  <a:cubicBezTo>
                    <a:pt x="9537" y="1372"/>
                    <a:pt x="9486" y="1380"/>
                    <a:pt x="9436" y="1387"/>
                  </a:cubicBezTo>
                  <a:cubicBezTo>
                    <a:pt x="9388" y="1400"/>
                    <a:pt x="9342" y="1413"/>
                    <a:pt x="9295" y="1425"/>
                  </a:cubicBezTo>
                  <a:cubicBezTo>
                    <a:pt x="9277" y="1430"/>
                    <a:pt x="9261" y="1435"/>
                    <a:pt x="9244" y="1438"/>
                  </a:cubicBezTo>
                  <a:cubicBezTo>
                    <a:pt x="9218" y="1446"/>
                    <a:pt x="9193" y="1453"/>
                    <a:pt x="9166" y="1461"/>
                  </a:cubicBezTo>
                  <a:cubicBezTo>
                    <a:pt x="9128" y="1470"/>
                    <a:pt x="9090" y="1480"/>
                    <a:pt x="9052" y="1489"/>
                  </a:cubicBezTo>
                  <a:cubicBezTo>
                    <a:pt x="9014" y="1501"/>
                    <a:pt x="8976" y="1513"/>
                    <a:pt x="8936" y="1524"/>
                  </a:cubicBezTo>
                  <a:cubicBezTo>
                    <a:pt x="8911" y="1531"/>
                    <a:pt x="8886" y="1536"/>
                    <a:pt x="8862" y="1541"/>
                  </a:cubicBezTo>
                  <a:cubicBezTo>
                    <a:pt x="8857" y="1544"/>
                    <a:pt x="8853" y="1546"/>
                    <a:pt x="8848" y="1549"/>
                  </a:cubicBezTo>
                  <a:cubicBezTo>
                    <a:pt x="8838" y="1551"/>
                    <a:pt x="8830" y="1552"/>
                    <a:pt x="8822" y="1554"/>
                  </a:cubicBezTo>
                  <a:cubicBezTo>
                    <a:pt x="8809" y="1557"/>
                    <a:pt x="8795" y="1561"/>
                    <a:pt x="8784" y="1564"/>
                  </a:cubicBezTo>
                  <a:cubicBezTo>
                    <a:pt x="8775" y="1566"/>
                    <a:pt x="8767" y="1566"/>
                    <a:pt x="8761" y="1566"/>
                  </a:cubicBezTo>
                  <a:cubicBezTo>
                    <a:pt x="8756" y="1569"/>
                    <a:pt x="8751" y="1571"/>
                    <a:pt x="8746" y="1574"/>
                  </a:cubicBezTo>
                  <a:cubicBezTo>
                    <a:pt x="8732" y="1576"/>
                    <a:pt x="8721" y="1579"/>
                    <a:pt x="8708" y="1581"/>
                  </a:cubicBezTo>
                  <a:cubicBezTo>
                    <a:pt x="8708" y="1584"/>
                    <a:pt x="8708" y="1589"/>
                    <a:pt x="8706" y="1592"/>
                  </a:cubicBezTo>
                  <a:cubicBezTo>
                    <a:pt x="8681" y="1599"/>
                    <a:pt x="8655" y="1607"/>
                    <a:pt x="8628" y="1614"/>
                  </a:cubicBezTo>
                  <a:cubicBezTo>
                    <a:pt x="8573" y="1625"/>
                    <a:pt x="8519" y="1638"/>
                    <a:pt x="8463" y="1652"/>
                  </a:cubicBezTo>
                  <a:cubicBezTo>
                    <a:pt x="8443" y="1655"/>
                    <a:pt x="8423" y="1657"/>
                    <a:pt x="8401" y="1660"/>
                  </a:cubicBezTo>
                  <a:cubicBezTo>
                    <a:pt x="8393" y="1667"/>
                    <a:pt x="8383" y="1673"/>
                    <a:pt x="8373" y="1680"/>
                  </a:cubicBezTo>
                  <a:cubicBezTo>
                    <a:pt x="8352" y="1683"/>
                    <a:pt x="8332" y="1688"/>
                    <a:pt x="8310" y="1691"/>
                  </a:cubicBezTo>
                  <a:cubicBezTo>
                    <a:pt x="8289" y="1696"/>
                    <a:pt x="8267" y="1701"/>
                    <a:pt x="8247" y="1706"/>
                  </a:cubicBezTo>
                  <a:cubicBezTo>
                    <a:pt x="8242" y="1708"/>
                    <a:pt x="8239" y="1710"/>
                    <a:pt x="8234" y="1711"/>
                  </a:cubicBezTo>
                  <a:cubicBezTo>
                    <a:pt x="8222" y="1715"/>
                    <a:pt x="8209" y="1716"/>
                    <a:pt x="8198" y="1720"/>
                  </a:cubicBezTo>
                  <a:cubicBezTo>
                    <a:pt x="8193" y="1723"/>
                    <a:pt x="8188" y="1725"/>
                    <a:pt x="8183" y="1728"/>
                  </a:cubicBezTo>
                  <a:cubicBezTo>
                    <a:pt x="8050" y="1763"/>
                    <a:pt x="7919" y="1799"/>
                    <a:pt x="7787" y="1834"/>
                  </a:cubicBezTo>
                  <a:cubicBezTo>
                    <a:pt x="7782" y="1839"/>
                    <a:pt x="7779" y="1842"/>
                    <a:pt x="7774" y="1847"/>
                  </a:cubicBezTo>
                  <a:cubicBezTo>
                    <a:pt x="7770" y="1849"/>
                    <a:pt x="7765" y="1850"/>
                    <a:pt x="7762" y="1854"/>
                  </a:cubicBezTo>
                  <a:cubicBezTo>
                    <a:pt x="7752" y="1855"/>
                    <a:pt x="7742" y="1857"/>
                    <a:pt x="7734" y="1859"/>
                  </a:cubicBezTo>
                  <a:lnTo>
                    <a:pt x="7729" y="1864"/>
                  </a:lnTo>
                  <a:lnTo>
                    <a:pt x="7724" y="1862"/>
                  </a:lnTo>
                  <a:cubicBezTo>
                    <a:pt x="7661" y="1879"/>
                    <a:pt x="7598" y="1895"/>
                    <a:pt x="7535" y="1912"/>
                  </a:cubicBezTo>
                  <a:lnTo>
                    <a:pt x="7517" y="1922"/>
                  </a:lnTo>
                  <a:lnTo>
                    <a:pt x="7515" y="1922"/>
                  </a:lnTo>
                  <a:lnTo>
                    <a:pt x="7479" y="1933"/>
                  </a:lnTo>
                  <a:cubicBezTo>
                    <a:pt x="7449" y="1943"/>
                    <a:pt x="7419" y="1951"/>
                    <a:pt x="7390" y="1961"/>
                  </a:cubicBezTo>
                  <a:cubicBezTo>
                    <a:pt x="7381" y="1965"/>
                    <a:pt x="7373" y="1968"/>
                    <a:pt x="7365" y="1970"/>
                  </a:cubicBezTo>
                  <a:cubicBezTo>
                    <a:pt x="7360" y="1971"/>
                    <a:pt x="7355" y="1973"/>
                    <a:pt x="7350" y="1973"/>
                  </a:cubicBezTo>
                  <a:cubicBezTo>
                    <a:pt x="7330" y="1981"/>
                    <a:pt x="7309" y="1988"/>
                    <a:pt x="7289" y="1994"/>
                  </a:cubicBezTo>
                  <a:lnTo>
                    <a:pt x="7260" y="1999"/>
                  </a:lnTo>
                  <a:cubicBezTo>
                    <a:pt x="7257" y="2001"/>
                    <a:pt x="7254" y="2003"/>
                    <a:pt x="7251" y="2004"/>
                  </a:cubicBezTo>
                  <a:cubicBezTo>
                    <a:pt x="7241" y="2006"/>
                    <a:pt x="7232" y="2009"/>
                    <a:pt x="7222" y="2011"/>
                  </a:cubicBezTo>
                  <a:lnTo>
                    <a:pt x="7133" y="2044"/>
                  </a:lnTo>
                  <a:lnTo>
                    <a:pt x="7107" y="2049"/>
                  </a:lnTo>
                  <a:cubicBezTo>
                    <a:pt x="7068" y="2061"/>
                    <a:pt x="7030" y="2072"/>
                    <a:pt x="6992" y="2084"/>
                  </a:cubicBezTo>
                  <a:lnTo>
                    <a:pt x="6949" y="2090"/>
                  </a:lnTo>
                  <a:cubicBezTo>
                    <a:pt x="6938" y="2097"/>
                    <a:pt x="6928" y="2104"/>
                    <a:pt x="6916" y="2110"/>
                  </a:cubicBezTo>
                  <a:lnTo>
                    <a:pt x="6507" y="2239"/>
                  </a:lnTo>
                  <a:cubicBezTo>
                    <a:pt x="6418" y="2271"/>
                    <a:pt x="6328" y="2301"/>
                    <a:pt x="6239" y="2331"/>
                  </a:cubicBezTo>
                  <a:cubicBezTo>
                    <a:pt x="6231" y="2334"/>
                    <a:pt x="6221" y="2337"/>
                    <a:pt x="6212" y="2340"/>
                  </a:cubicBezTo>
                  <a:cubicBezTo>
                    <a:pt x="6179" y="2354"/>
                    <a:pt x="6145" y="2367"/>
                    <a:pt x="6110" y="2382"/>
                  </a:cubicBezTo>
                  <a:cubicBezTo>
                    <a:pt x="6106" y="2382"/>
                    <a:pt x="6102" y="2384"/>
                    <a:pt x="6097" y="2384"/>
                  </a:cubicBezTo>
                  <a:lnTo>
                    <a:pt x="6098" y="2379"/>
                  </a:lnTo>
                  <a:lnTo>
                    <a:pt x="6098" y="2379"/>
                  </a:lnTo>
                  <a:cubicBezTo>
                    <a:pt x="6090" y="2384"/>
                    <a:pt x="6082" y="2387"/>
                    <a:pt x="6073" y="2390"/>
                  </a:cubicBezTo>
                  <a:cubicBezTo>
                    <a:pt x="6073" y="2390"/>
                    <a:pt x="6073" y="2390"/>
                    <a:pt x="6073" y="2390"/>
                  </a:cubicBezTo>
                  <a:lnTo>
                    <a:pt x="6073" y="2390"/>
                  </a:lnTo>
                  <a:cubicBezTo>
                    <a:pt x="5996" y="2420"/>
                    <a:pt x="5918" y="2451"/>
                    <a:pt x="5838" y="2481"/>
                  </a:cubicBezTo>
                  <a:cubicBezTo>
                    <a:pt x="5827" y="2483"/>
                    <a:pt x="5815" y="2486"/>
                    <a:pt x="5803" y="2488"/>
                  </a:cubicBezTo>
                  <a:cubicBezTo>
                    <a:pt x="5797" y="2491"/>
                    <a:pt x="5790" y="2494"/>
                    <a:pt x="5782" y="2498"/>
                  </a:cubicBezTo>
                  <a:cubicBezTo>
                    <a:pt x="5769" y="2504"/>
                    <a:pt x="5755" y="2511"/>
                    <a:pt x="5741" y="2518"/>
                  </a:cubicBezTo>
                  <a:cubicBezTo>
                    <a:pt x="5741" y="2518"/>
                    <a:pt x="5741" y="2518"/>
                    <a:pt x="5741" y="2518"/>
                  </a:cubicBezTo>
                  <a:lnTo>
                    <a:pt x="5741" y="2518"/>
                  </a:lnTo>
                  <a:cubicBezTo>
                    <a:pt x="5689" y="2534"/>
                    <a:pt x="5636" y="2552"/>
                    <a:pt x="5583" y="2571"/>
                  </a:cubicBezTo>
                  <a:lnTo>
                    <a:pt x="5547" y="2584"/>
                  </a:lnTo>
                  <a:cubicBezTo>
                    <a:pt x="5539" y="2589"/>
                    <a:pt x="5530" y="2594"/>
                    <a:pt x="5522" y="2599"/>
                  </a:cubicBezTo>
                  <a:cubicBezTo>
                    <a:pt x="5395" y="2642"/>
                    <a:pt x="5267" y="2687"/>
                    <a:pt x="5140" y="2731"/>
                  </a:cubicBezTo>
                  <a:cubicBezTo>
                    <a:pt x="5133" y="2733"/>
                    <a:pt x="5128" y="2743"/>
                    <a:pt x="5123" y="2749"/>
                  </a:cubicBezTo>
                  <a:cubicBezTo>
                    <a:pt x="5116" y="2751"/>
                    <a:pt x="5108" y="2753"/>
                    <a:pt x="5101" y="2756"/>
                  </a:cubicBezTo>
                  <a:cubicBezTo>
                    <a:pt x="5096" y="2758"/>
                    <a:pt x="5092" y="2761"/>
                    <a:pt x="5088" y="2764"/>
                  </a:cubicBezTo>
                  <a:cubicBezTo>
                    <a:pt x="5072" y="2769"/>
                    <a:pt x="5053" y="2776"/>
                    <a:pt x="5037" y="2781"/>
                  </a:cubicBezTo>
                  <a:cubicBezTo>
                    <a:pt x="5036" y="2781"/>
                    <a:pt x="5035" y="2782"/>
                    <a:pt x="5035" y="2782"/>
                  </a:cubicBezTo>
                  <a:lnTo>
                    <a:pt x="5035" y="2782"/>
                  </a:lnTo>
                  <a:cubicBezTo>
                    <a:pt x="5030" y="2781"/>
                    <a:pt x="5027" y="2781"/>
                    <a:pt x="5022" y="2779"/>
                  </a:cubicBezTo>
                  <a:cubicBezTo>
                    <a:pt x="5022" y="2782"/>
                    <a:pt x="5022" y="2786"/>
                    <a:pt x="5021" y="2789"/>
                  </a:cubicBezTo>
                  <a:lnTo>
                    <a:pt x="4999" y="2789"/>
                  </a:lnTo>
                  <a:cubicBezTo>
                    <a:pt x="4991" y="2792"/>
                    <a:pt x="4981" y="2796"/>
                    <a:pt x="4972" y="2799"/>
                  </a:cubicBezTo>
                  <a:cubicBezTo>
                    <a:pt x="4966" y="2801"/>
                    <a:pt x="4959" y="2802"/>
                    <a:pt x="4951" y="2804"/>
                  </a:cubicBezTo>
                  <a:cubicBezTo>
                    <a:pt x="4946" y="2807"/>
                    <a:pt x="4941" y="2811"/>
                    <a:pt x="4934" y="2814"/>
                  </a:cubicBezTo>
                  <a:cubicBezTo>
                    <a:pt x="4918" y="2819"/>
                    <a:pt x="4901" y="2826"/>
                    <a:pt x="4886" y="2832"/>
                  </a:cubicBezTo>
                  <a:cubicBezTo>
                    <a:pt x="4871" y="2839"/>
                    <a:pt x="4858" y="2847"/>
                    <a:pt x="4845" y="2854"/>
                  </a:cubicBezTo>
                  <a:cubicBezTo>
                    <a:pt x="4790" y="2875"/>
                    <a:pt x="4734" y="2897"/>
                    <a:pt x="4679" y="2920"/>
                  </a:cubicBezTo>
                  <a:cubicBezTo>
                    <a:pt x="4646" y="2933"/>
                    <a:pt x="4611" y="2945"/>
                    <a:pt x="4578" y="2958"/>
                  </a:cubicBezTo>
                  <a:cubicBezTo>
                    <a:pt x="4570" y="2961"/>
                    <a:pt x="4563" y="2966"/>
                    <a:pt x="4555" y="2970"/>
                  </a:cubicBezTo>
                  <a:cubicBezTo>
                    <a:pt x="4550" y="2973"/>
                    <a:pt x="4543" y="2976"/>
                    <a:pt x="4539" y="2980"/>
                  </a:cubicBezTo>
                  <a:cubicBezTo>
                    <a:pt x="4534" y="2980"/>
                    <a:pt x="4530" y="2981"/>
                    <a:pt x="4525" y="2981"/>
                  </a:cubicBezTo>
                  <a:cubicBezTo>
                    <a:pt x="4524" y="2983"/>
                    <a:pt x="4523" y="2984"/>
                    <a:pt x="4521" y="2984"/>
                  </a:cubicBezTo>
                  <a:cubicBezTo>
                    <a:pt x="4520" y="2984"/>
                    <a:pt x="4519" y="2984"/>
                    <a:pt x="4519" y="2983"/>
                  </a:cubicBezTo>
                  <a:cubicBezTo>
                    <a:pt x="4504" y="2990"/>
                    <a:pt x="4489" y="2998"/>
                    <a:pt x="4474" y="3006"/>
                  </a:cubicBezTo>
                  <a:cubicBezTo>
                    <a:pt x="4441" y="3018"/>
                    <a:pt x="4406" y="3031"/>
                    <a:pt x="4371" y="3044"/>
                  </a:cubicBezTo>
                  <a:cubicBezTo>
                    <a:pt x="4363" y="3047"/>
                    <a:pt x="4355" y="3052"/>
                    <a:pt x="4346" y="3056"/>
                  </a:cubicBezTo>
                  <a:cubicBezTo>
                    <a:pt x="4330" y="3066"/>
                    <a:pt x="4312" y="3074"/>
                    <a:pt x="4295" y="3084"/>
                  </a:cubicBezTo>
                  <a:lnTo>
                    <a:pt x="4293" y="3085"/>
                  </a:lnTo>
                  <a:lnTo>
                    <a:pt x="4293" y="3085"/>
                  </a:lnTo>
                  <a:cubicBezTo>
                    <a:pt x="4288" y="3084"/>
                    <a:pt x="4283" y="3084"/>
                    <a:pt x="4280" y="3082"/>
                  </a:cubicBezTo>
                  <a:cubicBezTo>
                    <a:pt x="4279" y="3087"/>
                    <a:pt x="4277" y="3090"/>
                    <a:pt x="4276" y="3094"/>
                  </a:cubicBezTo>
                  <a:lnTo>
                    <a:pt x="4274" y="3094"/>
                  </a:lnTo>
                  <a:lnTo>
                    <a:pt x="4270" y="3095"/>
                  </a:lnTo>
                  <a:cubicBezTo>
                    <a:pt x="4254" y="3100"/>
                    <a:pt x="4236" y="3105"/>
                    <a:pt x="4219" y="3110"/>
                  </a:cubicBezTo>
                  <a:cubicBezTo>
                    <a:pt x="4207" y="3114"/>
                    <a:pt x="4194" y="3119"/>
                    <a:pt x="4181" y="3124"/>
                  </a:cubicBezTo>
                  <a:cubicBezTo>
                    <a:pt x="4120" y="3158"/>
                    <a:pt x="4057" y="3195"/>
                    <a:pt x="3994" y="3230"/>
                  </a:cubicBezTo>
                  <a:cubicBezTo>
                    <a:pt x="3984" y="3233"/>
                    <a:pt x="3974" y="3235"/>
                    <a:pt x="3964" y="3236"/>
                  </a:cubicBezTo>
                  <a:cubicBezTo>
                    <a:pt x="3916" y="3253"/>
                    <a:pt x="3870" y="3269"/>
                    <a:pt x="3823" y="3286"/>
                  </a:cubicBezTo>
                  <a:cubicBezTo>
                    <a:pt x="3813" y="3291"/>
                    <a:pt x="3805" y="3294"/>
                    <a:pt x="3797" y="3299"/>
                  </a:cubicBezTo>
                  <a:cubicBezTo>
                    <a:pt x="3793" y="3302"/>
                    <a:pt x="3790" y="3304"/>
                    <a:pt x="3785" y="3307"/>
                  </a:cubicBezTo>
                  <a:lnTo>
                    <a:pt x="3724" y="3327"/>
                  </a:lnTo>
                  <a:cubicBezTo>
                    <a:pt x="3684" y="3350"/>
                    <a:pt x="3643" y="3374"/>
                    <a:pt x="3603" y="3398"/>
                  </a:cubicBezTo>
                  <a:cubicBezTo>
                    <a:pt x="3602" y="3399"/>
                    <a:pt x="3602" y="3400"/>
                    <a:pt x="3601" y="3400"/>
                  </a:cubicBezTo>
                  <a:lnTo>
                    <a:pt x="3601" y="3400"/>
                  </a:lnTo>
                  <a:lnTo>
                    <a:pt x="3596" y="3398"/>
                  </a:lnTo>
                  <a:lnTo>
                    <a:pt x="3595" y="3403"/>
                  </a:lnTo>
                  <a:cubicBezTo>
                    <a:pt x="3596" y="3403"/>
                    <a:pt x="3596" y="3403"/>
                    <a:pt x="3597" y="3402"/>
                  </a:cubicBezTo>
                  <a:lnTo>
                    <a:pt x="3597" y="3402"/>
                  </a:lnTo>
                  <a:lnTo>
                    <a:pt x="3595" y="3405"/>
                  </a:lnTo>
                  <a:cubicBezTo>
                    <a:pt x="3538" y="3433"/>
                    <a:pt x="3482" y="3461"/>
                    <a:pt x="3424" y="3490"/>
                  </a:cubicBezTo>
                  <a:cubicBezTo>
                    <a:pt x="3356" y="3523"/>
                    <a:pt x="3288" y="3557"/>
                    <a:pt x="3221" y="3591"/>
                  </a:cubicBezTo>
                  <a:cubicBezTo>
                    <a:pt x="3212" y="3594"/>
                    <a:pt x="3204" y="3599"/>
                    <a:pt x="3196" y="3602"/>
                  </a:cubicBezTo>
                  <a:cubicBezTo>
                    <a:pt x="3144" y="3629"/>
                    <a:pt x="3093" y="3655"/>
                    <a:pt x="3043" y="3682"/>
                  </a:cubicBezTo>
                  <a:cubicBezTo>
                    <a:pt x="3030" y="3685"/>
                    <a:pt x="3017" y="3690"/>
                    <a:pt x="3004" y="3693"/>
                  </a:cubicBezTo>
                  <a:cubicBezTo>
                    <a:pt x="3003" y="3694"/>
                    <a:pt x="3001" y="3696"/>
                    <a:pt x="2998" y="3696"/>
                  </a:cubicBezTo>
                  <a:cubicBezTo>
                    <a:pt x="2997" y="3696"/>
                    <a:pt x="2995" y="3695"/>
                    <a:pt x="2994" y="3695"/>
                  </a:cubicBezTo>
                  <a:cubicBezTo>
                    <a:pt x="2913" y="3741"/>
                    <a:pt x="2833" y="3788"/>
                    <a:pt x="2752" y="3834"/>
                  </a:cubicBezTo>
                  <a:cubicBezTo>
                    <a:pt x="2596" y="3922"/>
                    <a:pt x="2437" y="4006"/>
                    <a:pt x="2285" y="4102"/>
                  </a:cubicBezTo>
                  <a:cubicBezTo>
                    <a:pt x="2080" y="4230"/>
                    <a:pt x="1881" y="4367"/>
                    <a:pt x="1679" y="4503"/>
                  </a:cubicBezTo>
                  <a:cubicBezTo>
                    <a:pt x="1633" y="4534"/>
                    <a:pt x="1590" y="4574"/>
                    <a:pt x="1545" y="4610"/>
                  </a:cubicBezTo>
                  <a:cubicBezTo>
                    <a:pt x="1538" y="4612"/>
                    <a:pt x="1530" y="4614"/>
                    <a:pt x="1522" y="4615"/>
                  </a:cubicBezTo>
                  <a:cubicBezTo>
                    <a:pt x="1519" y="4619"/>
                    <a:pt x="1514" y="4622"/>
                    <a:pt x="1509" y="4625"/>
                  </a:cubicBezTo>
                  <a:cubicBezTo>
                    <a:pt x="1504" y="4629"/>
                    <a:pt x="1500" y="4634"/>
                    <a:pt x="1495" y="4637"/>
                  </a:cubicBezTo>
                  <a:cubicBezTo>
                    <a:pt x="1482" y="4650"/>
                    <a:pt x="1469" y="4662"/>
                    <a:pt x="1456" y="4673"/>
                  </a:cubicBezTo>
                  <a:cubicBezTo>
                    <a:pt x="1418" y="4703"/>
                    <a:pt x="1379" y="4735"/>
                    <a:pt x="1341" y="4764"/>
                  </a:cubicBezTo>
                  <a:cubicBezTo>
                    <a:pt x="1322" y="4778"/>
                    <a:pt x="1300" y="4791"/>
                    <a:pt x="1280" y="4804"/>
                  </a:cubicBezTo>
                  <a:cubicBezTo>
                    <a:pt x="1153" y="4928"/>
                    <a:pt x="1017" y="5046"/>
                    <a:pt x="899" y="5178"/>
                  </a:cubicBezTo>
                  <a:cubicBezTo>
                    <a:pt x="749" y="5344"/>
                    <a:pt x="613" y="5523"/>
                    <a:pt x="470" y="5695"/>
                  </a:cubicBezTo>
                  <a:cubicBezTo>
                    <a:pt x="456" y="5713"/>
                    <a:pt x="437" y="5730"/>
                    <a:pt x="426" y="5748"/>
                  </a:cubicBezTo>
                  <a:cubicBezTo>
                    <a:pt x="371" y="5839"/>
                    <a:pt x="318" y="5932"/>
                    <a:pt x="265" y="6023"/>
                  </a:cubicBezTo>
                  <a:cubicBezTo>
                    <a:pt x="262" y="6029"/>
                    <a:pt x="257" y="6034"/>
                    <a:pt x="254" y="6041"/>
                  </a:cubicBezTo>
                  <a:cubicBezTo>
                    <a:pt x="202" y="6163"/>
                    <a:pt x="151" y="6288"/>
                    <a:pt x="100" y="6410"/>
                  </a:cubicBezTo>
                  <a:cubicBezTo>
                    <a:pt x="78" y="6528"/>
                    <a:pt x="60" y="6644"/>
                    <a:pt x="33" y="6760"/>
                  </a:cubicBezTo>
                  <a:cubicBezTo>
                    <a:pt x="5" y="6884"/>
                    <a:pt x="0" y="7005"/>
                    <a:pt x="42" y="7129"/>
                  </a:cubicBezTo>
                  <a:cubicBezTo>
                    <a:pt x="58" y="7175"/>
                    <a:pt x="57" y="7228"/>
                    <a:pt x="62" y="7278"/>
                  </a:cubicBezTo>
                  <a:cubicBezTo>
                    <a:pt x="71" y="7308"/>
                    <a:pt x="81" y="7337"/>
                    <a:pt x="91" y="7367"/>
                  </a:cubicBezTo>
                  <a:lnTo>
                    <a:pt x="166" y="7519"/>
                  </a:lnTo>
                  <a:cubicBezTo>
                    <a:pt x="167" y="7523"/>
                    <a:pt x="167" y="7526"/>
                    <a:pt x="167" y="7529"/>
                  </a:cubicBezTo>
                  <a:cubicBezTo>
                    <a:pt x="187" y="7561"/>
                    <a:pt x="207" y="7591"/>
                    <a:pt x="229" y="7622"/>
                  </a:cubicBezTo>
                  <a:cubicBezTo>
                    <a:pt x="235" y="7634"/>
                    <a:pt x="242" y="7645"/>
                    <a:pt x="249" y="7657"/>
                  </a:cubicBezTo>
                  <a:cubicBezTo>
                    <a:pt x="300" y="7710"/>
                    <a:pt x="355" y="7760"/>
                    <a:pt x="401" y="7816"/>
                  </a:cubicBezTo>
                  <a:cubicBezTo>
                    <a:pt x="535" y="7978"/>
                    <a:pt x="706" y="8096"/>
                    <a:pt x="874" y="8218"/>
                  </a:cubicBezTo>
                  <a:cubicBezTo>
                    <a:pt x="891" y="8230"/>
                    <a:pt x="906" y="8245"/>
                    <a:pt x="922" y="8260"/>
                  </a:cubicBezTo>
                  <a:cubicBezTo>
                    <a:pt x="929" y="8263"/>
                    <a:pt x="937" y="8268"/>
                    <a:pt x="946" y="8273"/>
                  </a:cubicBezTo>
                  <a:cubicBezTo>
                    <a:pt x="984" y="8298"/>
                    <a:pt x="1023" y="8322"/>
                    <a:pt x="1062" y="8347"/>
                  </a:cubicBezTo>
                  <a:cubicBezTo>
                    <a:pt x="1070" y="8352"/>
                    <a:pt x="1078" y="8357"/>
                    <a:pt x="1086" y="8362"/>
                  </a:cubicBezTo>
                  <a:cubicBezTo>
                    <a:pt x="1108" y="8374"/>
                    <a:pt x="1129" y="8387"/>
                    <a:pt x="1151" y="8399"/>
                  </a:cubicBezTo>
                  <a:cubicBezTo>
                    <a:pt x="1172" y="8410"/>
                    <a:pt x="1194" y="8423"/>
                    <a:pt x="1216" y="8435"/>
                  </a:cubicBezTo>
                  <a:cubicBezTo>
                    <a:pt x="1254" y="8457"/>
                    <a:pt x="1292" y="8480"/>
                    <a:pt x="1331" y="8501"/>
                  </a:cubicBezTo>
                  <a:cubicBezTo>
                    <a:pt x="1370" y="8520"/>
                    <a:pt x="1406" y="8538"/>
                    <a:pt x="1444" y="8556"/>
                  </a:cubicBezTo>
                  <a:lnTo>
                    <a:pt x="1537" y="8602"/>
                  </a:lnTo>
                  <a:cubicBezTo>
                    <a:pt x="1543" y="8607"/>
                    <a:pt x="1552" y="8611"/>
                    <a:pt x="1560" y="8614"/>
                  </a:cubicBezTo>
                  <a:cubicBezTo>
                    <a:pt x="1595" y="8632"/>
                    <a:pt x="1628" y="8649"/>
                    <a:pt x="1663" y="8665"/>
                  </a:cubicBezTo>
                  <a:cubicBezTo>
                    <a:pt x="1701" y="8683"/>
                    <a:pt x="1739" y="8700"/>
                    <a:pt x="1777" y="8718"/>
                  </a:cubicBezTo>
                  <a:cubicBezTo>
                    <a:pt x="1815" y="8735"/>
                    <a:pt x="1855" y="8751"/>
                    <a:pt x="1894" y="8768"/>
                  </a:cubicBezTo>
                  <a:cubicBezTo>
                    <a:pt x="1898" y="8768"/>
                    <a:pt x="1901" y="8770"/>
                    <a:pt x="1904" y="8771"/>
                  </a:cubicBezTo>
                  <a:cubicBezTo>
                    <a:pt x="2062" y="8836"/>
                    <a:pt x="2221" y="8899"/>
                    <a:pt x="2378" y="8963"/>
                  </a:cubicBezTo>
                  <a:cubicBezTo>
                    <a:pt x="2502" y="9006"/>
                    <a:pt x="2626" y="9051"/>
                    <a:pt x="2750" y="9096"/>
                  </a:cubicBezTo>
                  <a:cubicBezTo>
                    <a:pt x="2764" y="9101"/>
                    <a:pt x="2777" y="9106"/>
                    <a:pt x="2792" y="9111"/>
                  </a:cubicBezTo>
                  <a:cubicBezTo>
                    <a:pt x="2813" y="9116"/>
                    <a:pt x="2838" y="9117"/>
                    <a:pt x="2860" y="9125"/>
                  </a:cubicBezTo>
                  <a:cubicBezTo>
                    <a:pt x="2981" y="9164"/>
                    <a:pt x="3101" y="9205"/>
                    <a:pt x="3222" y="9245"/>
                  </a:cubicBezTo>
                  <a:cubicBezTo>
                    <a:pt x="3244" y="9251"/>
                    <a:pt x="3265" y="9258"/>
                    <a:pt x="3287" y="9265"/>
                  </a:cubicBezTo>
                  <a:cubicBezTo>
                    <a:pt x="3320" y="9274"/>
                    <a:pt x="3355" y="9284"/>
                    <a:pt x="3388" y="9294"/>
                  </a:cubicBezTo>
                  <a:cubicBezTo>
                    <a:pt x="3423" y="9306"/>
                    <a:pt x="3457" y="9318"/>
                    <a:pt x="3490" y="9329"/>
                  </a:cubicBezTo>
                  <a:cubicBezTo>
                    <a:pt x="3509" y="9334"/>
                    <a:pt x="3525" y="9339"/>
                    <a:pt x="3542" y="9344"/>
                  </a:cubicBezTo>
                  <a:cubicBezTo>
                    <a:pt x="3573" y="9356"/>
                    <a:pt x="3605" y="9367"/>
                    <a:pt x="3636" y="9379"/>
                  </a:cubicBezTo>
                  <a:cubicBezTo>
                    <a:pt x="3673" y="9387"/>
                    <a:pt x="3711" y="9395"/>
                    <a:pt x="3747" y="9402"/>
                  </a:cubicBezTo>
                  <a:cubicBezTo>
                    <a:pt x="3823" y="9425"/>
                    <a:pt x="3899" y="9448"/>
                    <a:pt x="3976" y="9472"/>
                  </a:cubicBezTo>
                  <a:cubicBezTo>
                    <a:pt x="4014" y="9480"/>
                    <a:pt x="4053" y="9488"/>
                    <a:pt x="4091" y="9496"/>
                  </a:cubicBezTo>
                  <a:cubicBezTo>
                    <a:pt x="4120" y="9501"/>
                    <a:pt x="4149" y="9508"/>
                    <a:pt x="4179" y="9513"/>
                  </a:cubicBezTo>
                  <a:cubicBezTo>
                    <a:pt x="4184" y="9520"/>
                    <a:pt x="4189" y="9526"/>
                    <a:pt x="4196" y="9531"/>
                  </a:cubicBezTo>
                  <a:cubicBezTo>
                    <a:pt x="4265" y="9546"/>
                    <a:pt x="4335" y="9561"/>
                    <a:pt x="4406" y="9574"/>
                  </a:cubicBezTo>
                  <a:cubicBezTo>
                    <a:pt x="4411" y="9577"/>
                    <a:pt x="4418" y="9581"/>
                    <a:pt x="4423" y="9582"/>
                  </a:cubicBezTo>
                  <a:cubicBezTo>
                    <a:pt x="4436" y="9587"/>
                    <a:pt x="4449" y="9592"/>
                    <a:pt x="4462" y="9596"/>
                  </a:cubicBezTo>
                  <a:lnTo>
                    <a:pt x="4461" y="9601"/>
                  </a:lnTo>
                  <a:cubicBezTo>
                    <a:pt x="4491" y="9609"/>
                    <a:pt x="4522" y="9617"/>
                    <a:pt x="4552" y="9627"/>
                  </a:cubicBezTo>
                  <a:cubicBezTo>
                    <a:pt x="4595" y="9637"/>
                    <a:pt x="4638" y="9647"/>
                    <a:pt x="4681" y="9659"/>
                  </a:cubicBezTo>
                  <a:cubicBezTo>
                    <a:pt x="4714" y="9660"/>
                    <a:pt x="4747" y="9664"/>
                    <a:pt x="4780" y="9667"/>
                  </a:cubicBezTo>
                  <a:cubicBezTo>
                    <a:pt x="4785" y="9674"/>
                    <a:pt x="4790" y="9680"/>
                    <a:pt x="4795" y="9687"/>
                  </a:cubicBezTo>
                  <a:cubicBezTo>
                    <a:pt x="4820" y="9692"/>
                    <a:pt x="4846" y="9695"/>
                    <a:pt x="4871" y="9700"/>
                  </a:cubicBezTo>
                  <a:lnTo>
                    <a:pt x="4896" y="9700"/>
                  </a:lnTo>
                  <a:cubicBezTo>
                    <a:pt x="4909" y="9705"/>
                    <a:pt x="4923" y="9710"/>
                    <a:pt x="4936" y="9715"/>
                  </a:cubicBezTo>
                  <a:cubicBezTo>
                    <a:pt x="4961" y="9722"/>
                    <a:pt x="4984" y="9726"/>
                    <a:pt x="5009" y="9731"/>
                  </a:cubicBezTo>
                  <a:cubicBezTo>
                    <a:pt x="5035" y="9740"/>
                    <a:pt x="5062" y="9748"/>
                    <a:pt x="5088" y="9755"/>
                  </a:cubicBezTo>
                  <a:cubicBezTo>
                    <a:pt x="5115" y="9763"/>
                    <a:pt x="5140" y="9770"/>
                    <a:pt x="5166" y="9776"/>
                  </a:cubicBezTo>
                  <a:cubicBezTo>
                    <a:pt x="5207" y="9784"/>
                    <a:pt x="5250" y="9793"/>
                    <a:pt x="5294" y="9801"/>
                  </a:cubicBezTo>
                  <a:cubicBezTo>
                    <a:pt x="5370" y="9819"/>
                    <a:pt x="5448" y="9837"/>
                    <a:pt x="5524" y="9856"/>
                  </a:cubicBezTo>
                  <a:lnTo>
                    <a:pt x="5600" y="9879"/>
                  </a:lnTo>
                  <a:cubicBezTo>
                    <a:pt x="5621" y="9880"/>
                    <a:pt x="5643" y="9882"/>
                    <a:pt x="5664" y="9885"/>
                  </a:cubicBezTo>
                  <a:cubicBezTo>
                    <a:pt x="5749" y="9905"/>
                    <a:pt x="5835" y="9925"/>
                    <a:pt x="5919" y="9943"/>
                  </a:cubicBezTo>
                  <a:cubicBezTo>
                    <a:pt x="5941" y="9950"/>
                    <a:pt x="5962" y="9955"/>
                    <a:pt x="5984" y="9960"/>
                  </a:cubicBezTo>
                  <a:cubicBezTo>
                    <a:pt x="6009" y="9967"/>
                    <a:pt x="6035" y="9973"/>
                    <a:pt x="6062" y="9978"/>
                  </a:cubicBezTo>
                  <a:cubicBezTo>
                    <a:pt x="6108" y="9988"/>
                    <a:pt x="6154" y="9996"/>
                    <a:pt x="6201" y="10006"/>
                  </a:cubicBezTo>
                  <a:lnTo>
                    <a:pt x="6330" y="10031"/>
                  </a:lnTo>
                  <a:cubicBezTo>
                    <a:pt x="6371" y="10041"/>
                    <a:pt x="6414" y="10049"/>
                    <a:pt x="6457" y="10059"/>
                  </a:cubicBezTo>
                  <a:cubicBezTo>
                    <a:pt x="6487" y="10066"/>
                    <a:pt x="6519" y="10071"/>
                    <a:pt x="6549" y="10078"/>
                  </a:cubicBezTo>
                  <a:lnTo>
                    <a:pt x="6674" y="10107"/>
                  </a:lnTo>
                  <a:cubicBezTo>
                    <a:pt x="6721" y="10117"/>
                    <a:pt x="6769" y="10126"/>
                    <a:pt x="6815" y="10134"/>
                  </a:cubicBezTo>
                  <a:cubicBezTo>
                    <a:pt x="6832" y="10135"/>
                    <a:pt x="6850" y="10135"/>
                    <a:pt x="6866" y="10135"/>
                  </a:cubicBezTo>
                  <a:cubicBezTo>
                    <a:pt x="6931" y="10152"/>
                    <a:pt x="6994" y="10167"/>
                    <a:pt x="7058" y="10183"/>
                  </a:cubicBezTo>
                  <a:cubicBezTo>
                    <a:pt x="7126" y="10195"/>
                    <a:pt x="7196" y="10208"/>
                    <a:pt x="7264" y="10222"/>
                  </a:cubicBezTo>
                  <a:cubicBezTo>
                    <a:pt x="7297" y="10227"/>
                    <a:pt x="7332" y="10231"/>
                    <a:pt x="7365" y="10236"/>
                  </a:cubicBezTo>
                  <a:lnTo>
                    <a:pt x="7429" y="10250"/>
                  </a:lnTo>
                  <a:cubicBezTo>
                    <a:pt x="7446" y="10253"/>
                    <a:pt x="7462" y="10258"/>
                    <a:pt x="7481" y="10261"/>
                  </a:cubicBezTo>
                  <a:cubicBezTo>
                    <a:pt x="7489" y="10261"/>
                    <a:pt x="7497" y="10263"/>
                    <a:pt x="7506" y="10263"/>
                  </a:cubicBezTo>
                  <a:cubicBezTo>
                    <a:pt x="7530" y="10271"/>
                    <a:pt x="7557" y="10278"/>
                    <a:pt x="7582" y="10286"/>
                  </a:cubicBezTo>
                  <a:cubicBezTo>
                    <a:pt x="7650" y="10298"/>
                    <a:pt x="7719" y="10311"/>
                    <a:pt x="7787" y="10324"/>
                  </a:cubicBezTo>
                  <a:lnTo>
                    <a:pt x="7876" y="10339"/>
                  </a:lnTo>
                  <a:cubicBezTo>
                    <a:pt x="7898" y="10342"/>
                    <a:pt x="7918" y="10347"/>
                    <a:pt x="7939" y="10351"/>
                  </a:cubicBezTo>
                  <a:cubicBezTo>
                    <a:pt x="8007" y="10364"/>
                    <a:pt x="8077" y="10377"/>
                    <a:pt x="8145" y="10389"/>
                  </a:cubicBezTo>
                  <a:cubicBezTo>
                    <a:pt x="8160" y="10390"/>
                    <a:pt x="8174" y="10390"/>
                    <a:pt x="8188" y="10392"/>
                  </a:cubicBezTo>
                  <a:cubicBezTo>
                    <a:pt x="8348" y="10420"/>
                    <a:pt x="8509" y="10450"/>
                    <a:pt x="8668" y="10478"/>
                  </a:cubicBezTo>
                  <a:cubicBezTo>
                    <a:pt x="8681" y="10478"/>
                    <a:pt x="8694" y="10480"/>
                    <a:pt x="8708" y="10480"/>
                  </a:cubicBezTo>
                  <a:cubicBezTo>
                    <a:pt x="8749" y="10488"/>
                    <a:pt x="8792" y="10496"/>
                    <a:pt x="8835" y="10506"/>
                  </a:cubicBezTo>
                  <a:cubicBezTo>
                    <a:pt x="8852" y="10510"/>
                    <a:pt x="8868" y="10515"/>
                    <a:pt x="8886" y="10518"/>
                  </a:cubicBezTo>
                  <a:cubicBezTo>
                    <a:pt x="8895" y="10518"/>
                    <a:pt x="8903" y="10520"/>
                    <a:pt x="8911" y="10521"/>
                  </a:cubicBezTo>
                  <a:cubicBezTo>
                    <a:pt x="8928" y="10525"/>
                    <a:pt x="8946" y="10528"/>
                    <a:pt x="8963" y="10531"/>
                  </a:cubicBezTo>
                  <a:cubicBezTo>
                    <a:pt x="9146" y="10563"/>
                    <a:pt x="9330" y="10594"/>
                    <a:pt x="9516" y="10626"/>
                  </a:cubicBezTo>
                  <a:cubicBezTo>
                    <a:pt x="9519" y="10627"/>
                    <a:pt x="9522" y="10629"/>
                    <a:pt x="9525" y="10631"/>
                  </a:cubicBezTo>
                  <a:cubicBezTo>
                    <a:pt x="9560" y="10635"/>
                    <a:pt x="9593" y="10640"/>
                    <a:pt x="9628" y="10645"/>
                  </a:cubicBezTo>
                  <a:lnTo>
                    <a:pt x="9780" y="10670"/>
                  </a:lnTo>
                  <a:cubicBezTo>
                    <a:pt x="9815" y="10675"/>
                    <a:pt x="9850" y="10680"/>
                    <a:pt x="9883" y="10685"/>
                  </a:cubicBezTo>
                  <a:cubicBezTo>
                    <a:pt x="9956" y="10697"/>
                    <a:pt x="10029" y="10708"/>
                    <a:pt x="10100" y="10720"/>
                  </a:cubicBezTo>
                  <a:cubicBezTo>
                    <a:pt x="10151" y="10728"/>
                    <a:pt x="10203" y="10736"/>
                    <a:pt x="10254" y="10745"/>
                  </a:cubicBezTo>
                  <a:cubicBezTo>
                    <a:pt x="10272" y="10750"/>
                    <a:pt x="10289" y="10753"/>
                    <a:pt x="10305" y="10758"/>
                  </a:cubicBezTo>
                  <a:cubicBezTo>
                    <a:pt x="10324" y="10761"/>
                    <a:pt x="10342" y="10765"/>
                    <a:pt x="10360" y="10770"/>
                  </a:cubicBezTo>
                  <a:cubicBezTo>
                    <a:pt x="10398" y="10775"/>
                    <a:pt x="10434" y="10780"/>
                    <a:pt x="10471" y="10784"/>
                  </a:cubicBezTo>
                  <a:cubicBezTo>
                    <a:pt x="10489" y="10784"/>
                    <a:pt x="10506" y="10786"/>
                    <a:pt x="10522" y="10786"/>
                  </a:cubicBezTo>
                  <a:cubicBezTo>
                    <a:pt x="10600" y="10801"/>
                    <a:pt x="10676" y="10814"/>
                    <a:pt x="10752" y="10828"/>
                  </a:cubicBezTo>
                  <a:cubicBezTo>
                    <a:pt x="10766" y="10829"/>
                    <a:pt x="10779" y="10831"/>
                    <a:pt x="10792" y="10834"/>
                  </a:cubicBezTo>
                  <a:cubicBezTo>
                    <a:pt x="10966" y="10859"/>
                    <a:pt x="11141" y="10885"/>
                    <a:pt x="11315" y="10912"/>
                  </a:cubicBezTo>
                  <a:cubicBezTo>
                    <a:pt x="11338" y="10915"/>
                    <a:pt x="11360" y="10919"/>
                    <a:pt x="11382" y="10924"/>
                  </a:cubicBezTo>
                  <a:cubicBezTo>
                    <a:pt x="11415" y="10929"/>
                    <a:pt x="11448" y="10932"/>
                    <a:pt x="11483" y="10937"/>
                  </a:cubicBezTo>
                  <a:cubicBezTo>
                    <a:pt x="11496" y="10940"/>
                    <a:pt x="11509" y="10942"/>
                    <a:pt x="11522" y="10945"/>
                  </a:cubicBezTo>
                  <a:cubicBezTo>
                    <a:pt x="11544" y="10948"/>
                    <a:pt x="11565" y="10953"/>
                    <a:pt x="11585" y="10957"/>
                  </a:cubicBezTo>
                  <a:cubicBezTo>
                    <a:pt x="11612" y="10960"/>
                    <a:pt x="11636" y="10962"/>
                    <a:pt x="11661" y="10965"/>
                  </a:cubicBezTo>
                  <a:cubicBezTo>
                    <a:pt x="11726" y="10975"/>
                    <a:pt x="11790" y="10985"/>
                    <a:pt x="11855" y="10996"/>
                  </a:cubicBezTo>
                  <a:cubicBezTo>
                    <a:pt x="11901" y="11001"/>
                    <a:pt x="11948" y="11008"/>
                    <a:pt x="11994" y="11015"/>
                  </a:cubicBezTo>
                  <a:cubicBezTo>
                    <a:pt x="12113" y="11031"/>
                    <a:pt x="12233" y="11048"/>
                    <a:pt x="12352" y="11066"/>
                  </a:cubicBezTo>
                  <a:lnTo>
                    <a:pt x="12390" y="11076"/>
                  </a:lnTo>
                  <a:lnTo>
                    <a:pt x="12415" y="11078"/>
                  </a:lnTo>
                  <a:cubicBezTo>
                    <a:pt x="12449" y="11081"/>
                    <a:pt x="12484" y="11084"/>
                    <a:pt x="12519" y="11087"/>
                  </a:cubicBezTo>
                  <a:lnTo>
                    <a:pt x="12658" y="11114"/>
                  </a:lnTo>
                  <a:cubicBezTo>
                    <a:pt x="12714" y="11117"/>
                    <a:pt x="12769" y="11122"/>
                    <a:pt x="12825" y="11126"/>
                  </a:cubicBezTo>
                  <a:cubicBezTo>
                    <a:pt x="12837" y="11129"/>
                    <a:pt x="12850" y="11131"/>
                    <a:pt x="12863" y="11134"/>
                  </a:cubicBezTo>
                  <a:cubicBezTo>
                    <a:pt x="12870" y="11132"/>
                    <a:pt x="12878" y="11131"/>
                    <a:pt x="12885" y="11129"/>
                  </a:cubicBezTo>
                  <a:lnTo>
                    <a:pt x="12926" y="11139"/>
                  </a:lnTo>
                  <a:cubicBezTo>
                    <a:pt x="12956" y="11144"/>
                    <a:pt x="12986" y="11150"/>
                    <a:pt x="13016" y="11155"/>
                  </a:cubicBezTo>
                  <a:cubicBezTo>
                    <a:pt x="13034" y="11159"/>
                    <a:pt x="13050" y="11162"/>
                    <a:pt x="13067" y="11165"/>
                  </a:cubicBezTo>
                  <a:cubicBezTo>
                    <a:pt x="13142" y="11172"/>
                    <a:pt x="13216" y="11177"/>
                    <a:pt x="13291" y="11182"/>
                  </a:cubicBezTo>
                  <a:cubicBezTo>
                    <a:pt x="13302" y="11185"/>
                    <a:pt x="13312" y="11188"/>
                    <a:pt x="13324" y="11192"/>
                  </a:cubicBezTo>
                  <a:cubicBezTo>
                    <a:pt x="13325" y="11195"/>
                    <a:pt x="13327" y="11198"/>
                    <a:pt x="13329" y="11202"/>
                  </a:cubicBezTo>
                  <a:cubicBezTo>
                    <a:pt x="13347" y="11203"/>
                    <a:pt x="13367" y="11207"/>
                    <a:pt x="13387" y="11208"/>
                  </a:cubicBezTo>
                  <a:cubicBezTo>
                    <a:pt x="13408" y="11212"/>
                    <a:pt x="13430" y="11215"/>
                    <a:pt x="13451" y="11218"/>
                  </a:cubicBezTo>
                  <a:cubicBezTo>
                    <a:pt x="13473" y="11222"/>
                    <a:pt x="13494" y="11223"/>
                    <a:pt x="13517" y="11225"/>
                  </a:cubicBezTo>
                  <a:cubicBezTo>
                    <a:pt x="13529" y="11227"/>
                    <a:pt x="13542" y="11227"/>
                    <a:pt x="13554" y="11227"/>
                  </a:cubicBezTo>
                  <a:cubicBezTo>
                    <a:pt x="13584" y="11232"/>
                    <a:pt x="13613" y="11238"/>
                    <a:pt x="13643" y="11243"/>
                  </a:cubicBezTo>
                  <a:cubicBezTo>
                    <a:pt x="13651" y="11243"/>
                    <a:pt x="13660" y="11245"/>
                    <a:pt x="13668" y="11245"/>
                  </a:cubicBezTo>
                  <a:cubicBezTo>
                    <a:pt x="13685" y="11248"/>
                    <a:pt x="13703" y="11251"/>
                    <a:pt x="13719" y="11253"/>
                  </a:cubicBezTo>
                  <a:cubicBezTo>
                    <a:pt x="13736" y="11255"/>
                    <a:pt x="13754" y="11256"/>
                    <a:pt x="13771" y="11256"/>
                  </a:cubicBezTo>
                  <a:cubicBezTo>
                    <a:pt x="13779" y="11260"/>
                    <a:pt x="13789" y="11261"/>
                    <a:pt x="13797" y="11265"/>
                  </a:cubicBezTo>
                  <a:cubicBezTo>
                    <a:pt x="13814" y="11266"/>
                    <a:pt x="13830" y="11268"/>
                    <a:pt x="13847" y="11270"/>
                  </a:cubicBezTo>
                  <a:cubicBezTo>
                    <a:pt x="13878" y="11273"/>
                    <a:pt x="13908" y="11276"/>
                    <a:pt x="13940" y="11280"/>
                  </a:cubicBezTo>
                  <a:lnTo>
                    <a:pt x="13963" y="11281"/>
                  </a:lnTo>
                  <a:cubicBezTo>
                    <a:pt x="14017" y="11289"/>
                    <a:pt x="14074" y="11299"/>
                    <a:pt x="14128" y="11308"/>
                  </a:cubicBezTo>
                  <a:cubicBezTo>
                    <a:pt x="14145" y="11309"/>
                    <a:pt x="14163" y="11309"/>
                    <a:pt x="14180" y="11309"/>
                  </a:cubicBezTo>
                  <a:cubicBezTo>
                    <a:pt x="14193" y="11313"/>
                    <a:pt x="14204" y="11314"/>
                    <a:pt x="14218" y="11318"/>
                  </a:cubicBezTo>
                  <a:lnTo>
                    <a:pt x="14244" y="11319"/>
                  </a:lnTo>
                  <a:cubicBezTo>
                    <a:pt x="14329" y="11331"/>
                    <a:pt x="14415" y="11344"/>
                    <a:pt x="14499" y="11356"/>
                  </a:cubicBezTo>
                  <a:lnTo>
                    <a:pt x="14640" y="11371"/>
                  </a:lnTo>
                  <a:cubicBezTo>
                    <a:pt x="14660" y="11372"/>
                    <a:pt x="14681" y="11372"/>
                    <a:pt x="14701" y="11374"/>
                  </a:cubicBezTo>
                  <a:lnTo>
                    <a:pt x="14704" y="11384"/>
                  </a:lnTo>
                  <a:cubicBezTo>
                    <a:pt x="14734" y="11385"/>
                    <a:pt x="14764" y="11387"/>
                    <a:pt x="14794" y="11389"/>
                  </a:cubicBezTo>
                  <a:cubicBezTo>
                    <a:pt x="14802" y="11387"/>
                    <a:pt x="14810" y="11387"/>
                    <a:pt x="14819" y="11385"/>
                  </a:cubicBezTo>
                  <a:cubicBezTo>
                    <a:pt x="14872" y="11395"/>
                    <a:pt x="14923" y="11405"/>
                    <a:pt x="14974" y="11415"/>
                  </a:cubicBezTo>
                  <a:lnTo>
                    <a:pt x="14981" y="11414"/>
                  </a:lnTo>
                  <a:lnTo>
                    <a:pt x="14986" y="11417"/>
                  </a:lnTo>
                  <a:cubicBezTo>
                    <a:pt x="15003" y="11419"/>
                    <a:pt x="15019" y="11420"/>
                    <a:pt x="15036" y="11422"/>
                  </a:cubicBezTo>
                  <a:lnTo>
                    <a:pt x="15049" y="11422"/>
                  </a:lnTo>
                  <a:cubicBezTo>
                    <a:pt x="15067" y="11425"/>
                    <a:pt x="15084" y="11427"/>
                    <a:pt x="15102" y="11430"/>
                  </a:cubicBezTo>
                  <a:cubicBezTo>
                    <a:pt x="15148" y="11435"/>
                    <a:pt x="15195" y="11442"/>
                    <a:pt x="15241" y="11447"/>
                  </a:cubicBezTo>
                  <a:cubicBezTo>
                    <a:pt x="15249" y="11447"/>
                    <a:pt x="15258" y="11448"/>
                    <a:pt x="15266" y="11448"/>
                  </a:cubicBezTo>
                  <a:cubicBezTo>
                    <a:pt x="15292" y="11452"/>
                    <a:pt x="15317" y="11455"/>
                    <a:pt x="15344" y="11460"/>
                  </a:cubicBezTo>
                  <a:lnTo>
                    <a:pt x="15368" y="11460"/>
                  </a:lnTo>
                  <a:cubicBezTo>
                    <a:pt x="15377" y="11462"/>
                    <a:pt x="15385" y="11462"/>
                    <a:pt x="15395" y="11462"/>
                  </a:cubicBezTo>
                  <a:cubicBezTo>
                    <a:pt x="15411" y="11465"/>
                    <a:pt x="15428" y="11467"/>
                    <a:pt x="15446" y="11470"/>
                  </a:cubicBezTo>
                  <a:cubicBezTo>
                    <a:pt x="15455" y="11472"/>
                    <a:pt x="15463" y="11472"/>
                    <a:pt x="15471" y="11473"/>
                  </a:cubicBezTo>
                  <a:lnTo>
                    <a:pt x="15524" y="11482"/>
                  </a:lnTo>
                  <a:cubicBezTo>
                    <a:pt x="15532" y="11483"/>
                    <a:pt x="15539" y="11483"/>
                    <a:pt x="15547" y="11485"/>
                  </a:cubicBezTo>
                  <a:cubicBezTo>
                    <a:pt x="15557" y="11485"/>
                    <a:pt x="15565" y="11486"/>
                    <a:pt x="15574" y="11486"/>
                  </a:cubicBezTo>
                  <a:cubicBezTo>
                    <a:pt x="15604" y="11490"/>
                    <a:pt x="15633" y="11495"/>
                    <a:pt x="15663" y="11498"/>
                  </a:cubicBezTo>
                  <a:cubicBezTo>
                    <a:pt x="15701" y="11503"/>
                    <a:pt x="15739" y="11508"/>
                    <a:pt x="15777" y="11513"/>
                  </a:cubicBezTo>
                  <a:cubicBezTo>
                    <a:pt x="15804" y="11516"/>
                    <a:pt x="15829" y="11520"/>
                    <a:pt x="15855" y="11525"/>
                  </a:cubicBezTo>
                  <a:lnTo>
                    <a:pt x="15880" y="11525"/>
                  </a:lnTo>
                  <a:cubicBezTo>
                    <a:pt x="15918" y="11530"/>
                    <a:pt x="15958" y="11535"/>
                    <a:pt x="15996" y="11539"/>
                  </a:cubicBezTo>
                  <a:lnTo>
                    <a:pt x="16021" y="11539"/>
                  </a:lnTo>
                  <a:cubicBezTo>
                    <a:pt x="16039" y="11543"/>
                    <a:pt x="16056" y="11546"/>
                    <a:pt x="16072" y="11548"/>
                  </a:cubicBezTo>
                  <a:cubicBezTo>
                    <a:pt x="16120" y="11553"/>
                    <a:pt x="16166" y="11558"/>
                    <a:pt x="16213" y="11564"/>
                  </a:cubicBezTo>
                  <a:cubicBezTo>
                    <a:pt x="16251" y="11568"/>
                    <a:pt x="16291" y="11571"/>
                    <a:pt x="16329" y="11574"/>
                  </a:cubicBezTo>
                  <a:cubicBezTo>
                    <a:pt x="16426" y="11587"/>
                    <a:pt x="16524" y="11601"/>
                    <a:pt x="16622" y="11614"/>
                  </a:cubicBezTo>
                  <a:cubicBezTo>
                    <a:pt x="16632" y="11616"/>
                    <a:pt x="16640" y="11617"/>
                    <a:pt x="16650" y="11619"/>
                  </a:cubicBezTo>
                  <a:cubicBezTo>
                    <a:pt x="16691" y="11622"/>
                    <a:pt x="16734" y="11624"/>
                    <a:pt x="16776" y="11627"/>
                  </a:cubicBezTo>
                  <a:cubicBezTo>
                    <a:pt x="16857" y="11639"/>
                    <a:pt x="16938" y="11650"/>
                    <a:pt x="17019" y="11660"/>
                  </a:cubicBezTo>
                  <a:cubicBezTo>
                    <a:pt x="17070" y="11667"/>
                    <a:pt x="17122" y="11672"/>
                    <a:pt x="17173" y="11677"/>
                  </a:cubicBezTo>
                  <a:cubicBezTo>
                    <a:pt x="17274" y="11687"/>
                    <a:pt x="17377" y="11695"/>
                    <a:pt x="17479" y="11703"/>
                  </a:cubicBezTo>
                  <a:cubicBezTo>
                    <a:pt x="17504" y="11707"/>
                    <a:pt x="17531" y="11710"/>
                    <a:pt x="17556" y="11713"/>
                  </a:cubicBezTo>
                  <a:cubicBezTo>
                    <a:pt x="17569" y="11715"/>
                    <a:pt x="17582" y="11715"/>
                    <a:pt x="17595" y="11717"/>
                  </a:cubicBezTo>
                  <a:cubicBezTo>
                    <a:pt x="17625" y="11720"/>
                    <a:pt x="17655" y="11725"/>
                    <a:pt x="17685" y="11730"/>
                  </a:cubicBezTo>
                  <a:cubicBezTo>
                    <a:pt x="17801" y="11745"/>
                    <a:pt x="17918" y="11760"/>
                    <a:pt x="18034" y="11776"/>
                  </a:cubicBezTo>
                  <a:cubicBezTo>
                    <a:pt x="18059" y="11778"/>
                    <a:pt x="18082" y="11778"/>
                    <a:pt x="18105" y="11780"/>
                  </a:cubicBezTo>
                  <a:cubicBezTo>
                    <a:pt x="18132" y="11783"/>
                    <a:pt x="18158" y="11785"/>
                    <a:pt x="18183" y="11786"/>
                  </a:cubicBezTo>
                  <a:cubicBezTo>
                    <a:pt x="18226" y="11793"/>
                    <a:pt x="18268" y="11798"/>
                    <a:pt x="18311" y="11803"/>
                  </a:cubicBezTo>
                  <a:cubicBezTo>
                    <a:pt x="18332" y="11804"/>
                    <a:pt x="18352" y="11804"/>
                    <a:pt x="18374" y="11806"/>
                  </a:cubicBezTo>
                  <a:lnTo>
                    <a:pt x="18400" y="11809"/>
                  </a:lnTo>
                  <a:lnTo>
                    <a:pt x="18476" y="11818"/>
                  </a:lnTo>
                  <a:cubicBezTo>
                    <a:pt x="18519" y="11823"/>
                    <a:pt x="18562" y="11828"/>
                    <a:pt x="18604" y="11831"/>
                  </a:cubicBezTo>
                  <a:cubicBezTo>
                    <a:pt x="18706" y="11842"/>
                    <a:pt x="18809" y="11856"/>
                    <a:pt x="18912" y="11867"/>
                  </a:cubicBezTo>
                  <a:cubicBezTo>
                    <a:pt x="18941" y="11872"/>
                    <a:pt x="18971" y="11876"/>
                    <a:pt x="19001" y="11881"/>
                  </a:cubicBezTo>
                  <a:lnTo>
                    <a:pt x="19501" y="11927"/>
                  </a:lnTo>
                  <a:cubicBezTo>
                    <a:pt x="19529" y="11929"/>
                    <a:pt x="19559" y="11930"/>
                    <a:pt x="19589" y="11932"/>
                  </a:cubicBezTo>
                  <a:cubicBezTo>
                    <a:pt x="19703" y="11945"/>
                    <a:pt x="19819" y="11958"/>
                    <a:pt x="19933" y="11972"/>
                  </a:cubicBezTo>
                  <a:cubicBezTo>
                    <a:pt x="19989" y="11977"/>
                    <a:pt x="20044" y="11980"/>
                    <a:pt x="20100" y="11985"/>
                  </a:cubicBezTo>
                  <a:cubicBezTo>
                    <a:pt x="20246" y="12000"/>
                    <a:pt x="20392" y="12013"/>
                    <a:pt x="20538" y="12028"/>
                  </a:cubicBezTo>
                  <a:cubicBezTo>
                    <a:pt x="20562" y="12030"/>
                    <a:pt x="20587" y="12033"/>
                    <a:pt x="20612" y="12035"/>
                  </a:cubicBezTo>
                  <a:cubicBezTo>
                    <a:pt x="20753" y="12048"/>
                    <a:pt x="20893" y="12061"/>
                    <a:pt x="21034" y="12074"/>
                  </a:cubicBezTo>
                  <a:cubicBezTo>
                    <a:pt x="21067" y="12078"/>
                    <a:pt x="21102" y="12081"/>
                    <a:pt x="21137" y="12086"/>
                  </a:cubicBezTo>
                  <a:cubicBezTo>
                    <a:pt x="21200" y="12092"/>
                    <a:pt x="21264" y="12099"/>
                    <a:pt x="21329" y="12107"/>
                  </a:cubicBezTo>
                  <a:cubicBezTo>
                    <a:pt x="21345" y="12107"/>
                    <a:pt x="21362" y="12109"/>
                    <a:pt x="21379" y="12111"/>
                  </a:cubicBezTo>
                  <a:cubicBezTo>
                    <a:pt x="21422" y="12114"/>
                    <a:pt x="21465" y="12119"/>
                    <a:pt x="21508" y="12124"/>
                  </a:cubicBezTo>
                  <a:cubicBezTo>
                    <a:pt x="21519" y="12124"/>
                    <a:pt x="21533" y="12126"/>
                    <a:pt x="21546" y="12126"/>
                  </a:cubicBezTo>
                  <a:lnTo>
                    <a:pt x="21648" y="12134"/>
                  </a:lnTo>
                  <a:cubicBezTo>
                    <a:pt x="21695" y="12139"/>
                    <a:pt x="21741" y="12145"/>
                    <a:pt x="21788" y="12150"/>
                  </a:cubicBezTo>
                  <a:cubicBezTo>
                    <a:pt x="21827" y="12154"/>
                    <a:pt x="21865" y="12157"/>
                    <a:pt x="21903" y="12160"/>
                  </a:cubicBezTo>
                  <a:cubicBezTo>
                    <a:pt x="21976" y="12165"/>
                    <a:pt x="22048" y="12170"/>
                    <a:pt x="22120" y="12174"/>
                  </a:cubicBezTo>
                  <a:cubicBezTo>
                    <a:pt x="22130" y="12175"/>
                    <a:pt x="22139" y="12177"/>
                    <a:pt x="22149" y="12179"/>
                  </a:cubicBezTo>
                  <a:lnTo>
                    <a:pt x="22210" y="12187"/>
                  </a:lnTo>
                  <a:cubicBezTo>
                    <a:pt x="22364" y="12202"/>
                    <a:pt x="22519" y="12217"/>
                    <a:pt x="22673" y="12230"/>
                  </a:cubicBezTo>
                  <a:cubicBezTo>
                    <a:pt x="22677" y="12230"/>
                    <a:pt x="22680" y="12230"/>
                    <a:pt x="22683" y="12233"/>
                  </a:cubicBezTo>
                  <a:cubicBezTo>
                    <a:pt x="22713" y="12235"/>
                    <a:pt x="22743" y="12237"/>
                    <a:pt x="22773" y="12238"/>
                  </a:cubicBezTo>
                  <a:cubicBezTo>
                    <a:pt x="22824" y="12238"/>
                    <a:pt x="22875" y="12240"/>
                    <a:pt x="22927" y="12240"/>
                  </a:cubicBezTo>
                  <a:cubicBezTo>
                    <a:pt x="22933" y="12243"/>
                    <a:pt x="22938" y="12245"/>
                    <a:pt x="22943" y="12248"/>
                  </a:cubicBezTo>
                  <a:cubicBezTo>
                    <a:pt x="22945" y="12247"/>
                    <a:pt x="22946" y="12247"/>
                    <a:pt x="22947" y="12247"/>
                  </a:cubicBezTo>
                  <a:cubicBezTo>
                    <a:pt x="22949" y="12247"/>
                    <a:pt x="22950" y="12247"/>
                    <a:pt x="22952" y="12248"/>
                  </a:cubicBezTo>
                  <a:cubicBezTo>
                    <a:pt x="22981" y="12251"/>
                    <a:pt x="23013" y="12255"/>
                    <a:pt x="23043" y="12260"/>
                  </a:cubicBezTo>
                  <a:cubicBezTo>
                    <a:pt x="23059" y="12260"/>
                    <a:pt x="23076" y="12261"/>
                    <a:pt x="23092" y="12263"/>
                  </a:cubicBezTo>
                  <a:cubicBezTo>
                    <a:pt x="23114" y="12265"/>
                    <a:pt x="23135" y="12265"/>
                    <a:pt x="23155" y="12266"/>
                  </a:cubicBezTo>
                  <a:cubicBezTo>
                    <a:pt x="23165" y="12265"/>
                    <a:pt x="23173" y="12263"/>
                    <a:pt x="23182" y="12261"/>
                  </a:cubicBezTo>
                  <a:cubicBezTo>
                    <a:pt x="23216" y="12266"/>
                    <a:pt x="23250" y="12271"/>
                    <a:pt x="23284" y="12276"/>
                  </a:cubicBezTo>
                  <a:cubicBezTo>
                    <a:pt x="23298" y="12278"/>
                    <a:pt x="23311" y="12280"/>
                    <a:pt x="23324" y="12283"/>
                  </a:cubicBezTo>
                  <a:cubicBezTo>
                    <a:pt x="23341" y="12285"/>
                    <a:pt x="23357" y="12286"/>
                    <a:pt x="23374" y="12290"/>
                  </a:cubicBezTo>
                  <a:cubicBezTo>
                    <a:pt x="23447" y="12294"/>
                    <a:pt x="23518" y="12298"/>
                    <a:pt x="23591" y="12303"/>
                  </a:cubicBezTo>
                  <a:cubicBezTo>
                    <a:pt x="23604" y="12304"/>
                    <a:pt x="23617" y="12306"/>
                    <a:pt x="23632" y="12306"/>
                  </a:cubicBezTo>
                  <a:cubicBezTo>
                    <a:pt x="23665" y="12309"/>
                    <a:pt x="23698" y="12313"/>
                    <a:pt x="23731" y="12314"/>
                  </a:cubicBezTo>
                  <a:cubicBezTo>
                    <a:pt x="23753" y="12318"/>
                    <a:pt x="23774" y="12319"/>
                    <a:pt x="23796" y="12323"/>
                  </a:cubicBezTo>
                  <a:cubicBezTo>
                    <a:pt x="23812" y="12324"/>
                    <a:pt x="23829" y="12326"/>
                    <a:pt x="23847" y="12328"/>
                  </a:cubicBezTo>
                  <a:cubicBezTo>
                    <a:pt x="23859" y="12329"/>
                    <a:pt x="23872" y="12333"/>
                    <a:pt x="23885" y="12336"/>
                  </a:cubicBezTo>
                  <a:cubicBezTo>
                    <a:pt x="23958" y="12338"/>
                    <a:pt x="24029" y="12339"/>
                    <a:pt x="24102" y="12341"/>
                  </a:cubicBezTo>
                  <a:cubicBezTo>
                    <a:pt x="24167" y="12349"/>
                    <a:pt x="24230" y="12356"/>
                    <a:pt x="24294" y="12364"/>
                  </a:cubicBezTo>
                  <a:cubicBezTo>
                    <a:pt x="24311" y="12364"/>
                    <a:pt x="24329" y="12366"/>
                    <a:pt x="24346" y="12366"/>
                  </a:cubicBezTo>
                  <a:cubicBezTo>
                    <a:pt x="24418" y="12371"/>
                    <a:pt x="24490" y="12374"/>
                    <a:pt x="24563" y="12379"/>
                  </a:cubicBezTo>
                  <a:cubicBezTo>
                    <a:pt x="24589" y="12382"/>
                    <a:pt x="24614" y="12386"/>
                    <a:pt x="24639" y="12391"/>
                  </a:cubicBezTo>
                  <a:cubicBezTo>
                    <a:pt x="24755" y="12397"/>
                    <a:pt x="24870" y="12405"/>
                    <a:pt x="24985" y="12414"/>
                  </a:cubicBezTo>
                  <a:cubicBezTo>
                    <a:pt x="25001" y="12414"/>
                    <a:pt x="25019" y="12415"/>
                    <a:pt x="25036" y="12417"/>
                  </a:cubicBezTo>
                  <a:cubicBezTo>
                    <a:pt x="25049" y="12415"/>
                    <a:pt x="25061" y="12415"/>
                    <a:pt x="25074" y="12414"/>
                  </a:cubicBezTo>
                  <a:lnTo>
                    <a:pt x="25074" y="12414"/>
                  </a:lnTo>
                  <a:lnTo>
                    <a:pt x="25072" y="12419"/>
                  </a:lnTo>
                  <a:cubicBezTo>
                    <a:pt x="25120" y="12422"/>
                    <a:pt x="25167" y="12427"/>
                    <a:pt x="25215" y="12430"/>
                  </a:cubicBezTo>
                  <a:cubicBezTo>
                    <a:pt x="25253" y="12434"/>
                    <a:pt x="25291" y="12439"/>
                    <a:pt x="25329" y="12442"/>
                  </a:cubicBezTo>
                  <a:lnTo>
                    <a:pt x="25675" y="12465"/>
                  </a:lnTo>
                  <a:cubicBezTo>
                    <a:pt x="25718" y="12467"/>
                    <a:pt x="25760" y="12468"/>
                    <a:pt x="25803" y="12470"/>
                  </a:cubicBezTo>
                  <a:cubicBezTo>
                    <a:pt x="25829" y="12473"/>
                    <a:pt x="25854" y="12477"/>
                    <a:pt x="25879" y="12480"/>
                  </a:cubicBezTo>
                  <a:lnTo>
                    <a:pt x="26097" y="12491"/>
                  </a:lnTo>
                  <a:cubicBezTo>
                    <a:pt x="26122" y="12495"/>
                    <a:pt x="26149" y="12496"/>
                    <a:pt x="26175" y="12500"/>
                  </a:cubicBezTo>
                  <a:cubicBezTo>
                    <a:pt x="26187" y="12501"/>
                    <a:pt x="26200" y="12501"/>
                    <a:pt x="26212" y="12503"/>
                  </a:cubicBezTo>
                  <a:cubicBezTo>
                    <a:pt x="26238" y="12505"/>
                    <a:pt x="26263" y="12505"/>
                    <a:pt x="26289" y="12506"/>
                  </a:cubicBezTo>
                  <a:lnTo>
                    <a:pt x="26366" y="12510"/>
                  </a:lnTo>
                  <a:lnTo>
                    <a:pt x="26468" y="12518"/>
                  </a:lnTo>
                  <a:cubicBezTo>
                    <a:pt x="26488" y="12520"/>
                    <a:pt x="26510" y="12521"/>
                    <a:pt x="26531" y="12521"/>
                  </a:cubicBezTo>
                  <a:lnTo>
                    <a:pt x="26609" y="12530"/>
                  </a:lnTo>
                  <a:cubicBezTo>
                    <a:pt x="26626" y="12531"/>
                    <a:pt x="26642" y="12533"/>
                    <a:pt x="26659" y="12535"/>
                  </a:cubicBezTo>
                  <a:cubicBezTo>
                    <a:pt x="26669" y="12535"/>
                    <a:pt x="26677" y="12536"/>
                    <a:pt x="26685" y="12536"/>
                  </a:cubicBezTo>
                  <a:lnTo>
                    <a:pt x="26723" y="12536"/>
                  </a:lnTo>
                  <a:lnTo>
                    <a:pt x="26877" y="12544"/>
                  </a:lnTo>
                  <a:cubicBezTo>
                    <a:pt x="26996" y="12553"/>
                    <a:pt x="27116" y="12561"/>
                    <a:pt x="27235" y="12569"/>
                  </a:cubicBezTo>
                  <a:cubicBezTo>
                    <a:pt x="27273" y="12573"/>
                    <a:pt x="27311" y="12576"/>
                    <a:pt x="27349" y="12579"/>
                  </a:cubicBezTo>
                  <a:cubicBezTo>
                    <a:pt x="27371" y="12581"/>
                    <a:pt x="27392" y="12581"/>
                    <a:pt x="27414" y="12581"/>
                  </a:cubicBezTo>
                  <a:lnTo>
                    <a:pt x="27695" y="12596"/>
                  </a:lnTo>
                  <a:cubicBezTo>
                    <a:pt x="27814" y="12604"/>
                    <a:pt x="27934" y="12612"/>
                    <a:pt x="28053" y="12621"/>
                  </a:cubicBezTo>
                  <a:lnTo>
                    <a:pt x="28079" y="12621"/>
                  </a:lnTo>
                  <a:cubicBezTo>
                    <a:pt x="28174" y="12626"/>
                    <a:pt x="28270" y="12627"/>
                    <a:pt x="28366" y="12634"/>
                  </a:cubicBezTo>
                  <a:cubicBezTo>
                    <a:pt x="28669" y="12652"/>
                    <a:pt x="28972" y="12677"/>
                    <a:pt x="29275" y="12693"/>
                  </a:cubicBezTo>
                  <a:cubicBezTo>
                    <a:pt x="29646" y="12713"/>
                    <a:pt x="30016" y="12728"/>
                    <a:pt x="30389" y="12745"/>
                  </a:cubicBezTo>
                  <a:cubicBezTo>
                    <a:pt x="30710" y="12758"/>
                    <a:pt x="31033" y="12773"/>
                    <a:pt x="31356" y="12785"/>
                  </a:cubicBezTo>
                  <a:cubicBezTo>
                    <a:pt x="31662" y="12794"/>
                    <a:pt x="31968" y="12801"/>
                    <a:pt x="32275" y="12808"/>
                  </a:cubicBezTo>
                  <a:cubicBezTo>
                    <a:pt x="32641" y="12818"/>
                    <a:pt x="33007" y="12826"/>
                    <a:pt x="33372" y="12833"/>
                  </a:cubicBezTo>
                  <a:cubicBezTo>
                    <a:pt x="33682" y="12839"/>
                    <a:pt x="33990" y="12846"/>
                    <a:pt x="34300" y="12846"/>
                  </a:cubicBezTo>
                  <a:cubicBezTo>
                    <a:pt x="34892" y="12844"/>
                    <a:pt x="35487" y="12843"/>
                    <a:pt x="36081" y="12836"/>
                  </a:cubicBezTo>
                  <a:cubicBezTo>
                    <a:pt x="36445" y="12831"/>
                    <a:pt x="36810" y="12819"/>
                    <a:pt x="37172" y="12811"/>
                  </a:cubicBezTo>
                  <a:cubicBezTo>
                    <a:pt x="37424" y="12806"/>
                    <a:pt x="37676" y="12801"/>
                    <a:pt x="37926" y="12796"/>
                  </a:cubicBezTo>
                  <a:cubicBezTo>
                    <a:pt x="37970" y="12796"/>
                    <a:pt x="38014" y="12798"/>
                    <a:pt x="38058" y="12798"/>
                  </a:cubicBezTo>
                  <a:cubicBezTo>
                    <a:pt x="38080" y="12798"/>
                    <a:pt x="38102" y="12797"/>
                    <a:pt x="38124" y="12796"/>
                  </a:cubicBezTo>
                  <a:cubicBezTo>
                    <a:pt x="38351" y="12781"/>
                    <a:pt x="38576" y="12761"/>
                    <a:pt x="38803" y="12746"/>
                  </a:cubicBezTo>
                  <a:cubicBezTo>
                    <a:pt x="38896" y="12740"/>
                    <a:pt x="38990" y="12745"/>
                    <a:pt x="39083" y="12737"/>
                  </a:cubicBezTo>
                  <a:cubicBezTo>
                    <a:pt x="39358" y="12717"/>
                    <a:pt x="39633" y="12692"/>
                    <a:pt x="39909" y="12669"/>
                  </a:cubicBezTo>
                  <a:cubicBezTo>
                    <a:pt x="40047" y="12657"/>
                    <a:pt x="40184" y="12645"/>
                    <a:pt x="40321" y="12631"/>
                  </a:cubicBezTo>
                  <a:cubicBezTo>
                    <a:pt x="40429" y="12621"/>
                    <a:pt x="40535" y="12604"/>
                    <a:pt x="40644" y="12594"/>
                  </a:cubicBezTo>
                  <a:cubicBezTo>
                    <a:pt x="40840" y="12574"/>
                    <a:pt x="41038" y="12564"/>
                    <a:pt x="41234" y="12538"/>
                  </a:cubicBezTo>
                  <a:cubicBezTo>
                    <a:pt x="41550" y="12493"/>
                    <a:pt x="41866" y="12439"/>
                    <a:pt x="42182" y="12386"/>
                  </a:cubicBezTo>
                  <a:cubicBezTo>
                    <a:pt x="42320" y="12361"/>
                    <a:pt x="42456" y="12329"/>
                    <a:pt x="42593" y="12301"/>
                  </a:cubicBezTo>
                  <a:cubicBezTo>
                    <a:pt x="42808" y="12248"/>
                    <a:pt x="43028" y="12207"/>
                    <a:pt x="43239" y="12137"/>
                  </a:cubicBezTo>
                  <a:cubicBezTo>
                    <a:pt x="43494" y="12054"/>
                    <a:pt x="43744" y="11952"/>
                    <a:pt x="43994" y="11851"/>
                  </a:cubicBezTo>
                  <a:cubicBezTo>
                    <a:pt x="44153" y="11788"/>
                    <a:pt x="44305" y="11710"/>
                    <a:pt x="44461" y="11637"/>
                  </a:cubicBezTo>
                  <a:cubicBezTo>
                    <a:pt x="44582" y="11566"/>
                    <a:pt x="44706" y="11496"/>
                    <a:pt x="44825" y="11422"/>
                  </a:cubicBezTo>
                  <a:cubicBezTo>
                    <a:pt x="45000" y="11311"/>
                    <a:pt x="45151" y="11167"/>
                    <a:pt x="45257" y="10991"/>
                  </a:cubicBezTo>
                  <a:cubicBezTo>
                    <a:pt x="45390" y="10773"/>
                    <a:pt x="45462" y="10533"/>
                    <a:pt x="45452" y="10273"/>
                  </a:cubicBezTo>
                  <a:lnTo>
                    <a:pt x="45452" y="10273"/>
                  </a:lnTo>
                  <a:lnTo>
                    <a:pt x="45451" y="10276"/>
                  </a:lnTo>
                  <a:cubicBezTo>
                    <a:pt x="45446" y="10208"/>
                    <a:pt x="45441" y="10140"/>
                    <a:pt x="45436" y="10073"/>
                  </a:cubicBezTo>
                  <a:cubicBezTo>
                    <a:pt x="45431" y="10053"/>
                    <a:pt x="45428" y="10031"/>
                    <a:pt x="45424" y="10010"/>
                  </a:cubicBezTo>
                  <a:cubicBezTo>
                    <a:pt x="45385" y="9859"/>
                    <a:pt x="45312" y="9722"/>
                    <a:pt x="45232" y="9589"/>
                  </a:cubicBezTo>
                  <a:lnTo>
                    <a:pt x="45209" y="9564"/>
                  </a:lnTo>
                  <a:lnTo>
                    <a:pt x="45133" y="9460"/>
                  </a:lnTo>
                  <a:cubicBezTo>
                    <a:pt x="45123" y="9448"/>
                    <a:pt x="45113" y="9435"/>
                    <a:pt x="45103" y="9424"/>
                  </a:cubicBezTo>
                  <a:cubicBezTo>
                    <a:pt x="45045" y="9362"/>
                    <a:pt x="44987" y="9299"/>
                    <a:pt x="44929" y="9238"/>
                  </a:cubicBezTo>
                  <a:cubicBezTo>
                    <a:pt x="44696" y="9000"/>
                    <a:pt x="44434" y="8793"/>
                    <a:pt x="44159" y="8604"/>
                  </a:cubicBezTo>
                  <a:cubicBezTo>
                    <a:pt x="44005" y="8500"/>
                    <a:pt x="43851" y="8395"/>
                    <a:pt x="43694" y="8296"/>
                  </a:cubicBezTo>
                  <a:cubicBezTo>
                    <a:pt x="43484" y="8165"/>
                    <a:pt x="43270" y="8036"/>
                    <a:pt x="43047" y="7927"/>
                  </a:cubicBezTo>
                  <a:cubicBezTo>
                    <a:pt x="42843" y="7829"/>
                    <a:pt x="42643" y="7721"/>
                    <a:pt x="42441" y="7620"/>
                  </a:cubicBezTo>
                  <a:cubicBezTo>
                    <a:pt x="42326" y="7566"/>
                    <a:pt x="42211" y="7515"/>
                    <a:pt x="42096" y="7462"/>
                  </a:cubicBezTo>
                  <a:cubicBezTo>
                    <a:pt x="41971" y="7402"/>
                    <a:pt x="41845" y="7342"/>
                    <a:pt x="41719" y="7283"/>
                  </a:cubicBezTo>
                  <a:cubicBezTo>
                    <a:pt x="41694" y="7273"/>
                    <a:pt x="41668" y="7263"/>
                    <a:pt x="41643" y="7253"/>
                  </a:cubicBezTo>
                  <a:cubicBezTo>
                    <a:pt x="41613" y="7241"/>
                    <a:pt x="41583" y="7230"/>
                    <a:pt x="41553" y="7218"/>
                  </a:cubicBezTo>
                  <a:cubicBezTo>
                    <a:pt x="41535" y="7210"/>
                    <a:pt x="41518" y="7202"/>
                    <a:pt x="41502" y="7193"/>
                  </a:cubicBezTo>
                  <a:cubicBezTo>
                    <a:pt x="41480" y="7187"/>
                    <a:pt x="41457" y="7178"/>
                    <a:pt x="41436" y="7170"/>
                  </a:cubicBezTo>
                  <a:cubicBezTo>
                    <a:pt x="41338" y="7132"/>
                    <a:pt x="41242" y="7094"/>
                    <a:pt x="41144" y="7054"/>
                  </a:cubicBezTo>
                  <a:cubicBezTo>
                    <a:pt x="41028" y="7008"/>
                    <a:pt x="40913" y="6960"/>
                    <a:pt x="40798" y="6912"/>
                  </a:cubicBezTo>
                  <a:cubicBezTo>
                    <a:pt x="40790" y="6909"/>
                    <a:pt x="40780" y="6904"/>
                    <a:pt x="40772" y="6900"/>
                  </a:cubicBezTo>
                  <a:cubicBezTo>
                    <a:pt x="40759" y="6895"/>
                    <a:pt x="40747" y="6890"/>
                    <a:pt x="40734" y="6885"/>
                  </a:cubicBezTo>
                  <a:cubicBezTo>
                    <a:pt x="40629" y="6847"/>
                    <a:pt x="40523" y="6811"/>
                    <a:pt x="40419" y="6771"/>
                  </a:cubicBezTo>
                  <a:cubicBezTo>
                    <a:pt x="40201" y="6690"/>
                    <a:pt x="39982" y="6609"/>
                    <a:pt x="39763" y="6528"/>
                  </a:cubicBezTo>
                  <a:cubicBezTo>
                    <a:pt x="39729" y="6516"/>
                    <a:pt x="39694" y="6503"/>
                    <a:pt x="39659" y="6491"/>
                  </a:cubicBezTo>
                  <a:cubicBezTo>
                    <a:pt x="39626" y="6481"/>
                    <a:pt x="39591" y="6471"/>
                    <a:pt x="39558" y="6461"/>
                  </a:cubicBezTo>
                  <a:lnTo>
                    <a:pt x="39558" y="6461"/>
                  </a:lnTo>
                  <a:lnTo>
                    <a:pt x="39560" y="6466"/>
                  </a:lnTo>
                  <a:cubicBezTo>
                    <a:pt x="39538" y="6457"/>
                    <a:pt x="39517" y="6447"/>
                    <a:pt x="39495" y="6437"/>
                  </a:cubicBezTo>
                  <a:cubicBezTo>
                    <a:pt x="39465" y="6428"/>
                    <a:pt x="39436" y="6420"/>
                    <a:pt x="39407" y="6412"/>
                  </a:cubicBezTo>
                  <a:cubicBezTo>
                    <a:pt x="39394" y="6407"/>
                    <a:pt x="39379" y="6402"/>
                    <a:pt x="39366" y="6397"/>
                  </a:cubicBezTo>
                  <a:cubicBezTo>
                    <a:pt x="39353" y="6390"/>
                    <a:pt x="39340" y="6382"/>
                    <a:pt x="39326" y="6375"/>
                  </a:cubicBezTo>
                  <a:lnTo>
                    <a:pt x="39303" y="6375"/>
                  </a:lnTo>
                  <a:cubicBezTo>
                    <a:pt x="39285" y="6364"/>
                    <a:pt x="39267" y="6354"/>
                    <a:pt x="39250" y="6342"/>
                  </a:cubicBezTo>
                  <a:cubicBezTo>
                    <a:pt x="39229" y="6336"/>
                    <a:pt x="39209" y="6331"/>
                    <a:pt x="39187" y="6324"/>
                  </a:cubicBezTo>
                  <a:cubicBezTo>
                    <a:pt x="39154" y="6314"/>
                    <a:pt x="39119" y="6306"/>
                    <a:pt x="39086" y="6296"/>
                  </a:cubicBezTo>
                  <a:lnTo>
                    <a:pt x="38893" y="6225"/>
                  </a:lnTo>
                  <a:cubicBezTo>
                    <a:pt x="38719" y="6168"/>
                    <a:pt x="38545" y="6112"/>
                    <a:pt x="38369" y="6056"/>
                  </a:cubicBezTo>
                  <a:cubicBezTo>
                    <a:pt x="38356" y="6051"/>
                    <a:pt x="38345" y="6046"/>
                    <a:pt x="38331" y="6043"/>
                  </a:cubicBezTo>
                  <a:cubicBezTo>
                    <a:pt x="38293" y="6029"/>
                    <a:pt x="38255" y="6018"/>
                    <a:pt x="38217" y="6005"/>
                  </a:cubicBezTo>
                  <a:cubicBezTo>
                    <a:pt x="38152" y="5985"/>
                    <a:pt x="38088" y="5963"/>
                    <a:pt x="38023" y="5943"/>
                  </a:cubicBezTo>
                  <a:cubicBezTo>
                    <a:pt x="38007" y="5937"/>
                    <a:pt x="37990" y="5932"/>
                    <a:pt x="37974" y="5927"/>
                  </a:cubicBezTo>
                  <a:cubicBezTo>
                    <a:pt x="37828" y="5877"/>
                    <a:pt x="37682" y="5827"/>
                    <a:pt x="37535" y="5783"/>
                  </a:cubicBezTo>
                  <a:cubicBezTo>
                    <a:pt x="37450" y="5756"/>
                    <a:pt x="37364" y="5735"/>
                    <a:pt x="37280" y="5711"/>
                  </a:cubicBezTo>
                  <a:cubicBezTo>
                    <a:pt x="37268" y="5708"/>
                    <a:pt x="37257" y="5703"/>
                    <a:pt x="37243" y="5698"/>
                  </a:cubicBezTo>
                  <a:cubicBezTo>
                    <a:pt x="37200" y="5683"/>
                    <a:pt x="37156" y="5667"/>
                    <a:pt x="37111" y="5650"/>
                  </a:cubicBezTo>
                  <a:lnTo>
                    <a:pt x="36873" y="5584"/>
                  </a:lnTo>
                  <a:cubicBezTo>
                    <a:pt x="36864" y="5579"/>
                    <a:pt x="36856" y="5576"/>
                    <a:pt x="36848" y="5572"/>
                  </a:cubicBezTo>
                  <a:cubicBezTo>
                    <a:pt x="36679" y="5524"/>
                    <a:pt x="36510" y="5478"/>
                    <a:pt x="36341" y="5428"/>
                  </a:cubicBezTo>
                  <a:cubicBezTo>
                    <a:pt x="36131" y="5367"/>
                    <a:pt x="35921" y="5303"/>
                    <a:pt x="35710" y="5238"/>
                  </a:cubicBezTo>
                  <a:cubicBezTo>
                    <a:pt x="35679" y="5228"/>
                    <a:pt x="35649" y="5216"/>
                    <a:pt x="35619" y="5205"/>
                  </a:cubicBezTo>
                  <a:cubicBezTo>
                    <a:pt x="35589" y="5200"/>
                    <a:pt x="35560" y="5193"/>
                    <a:pt x="35532" y="5187"/>
                  </a:cubicBezTo>
                  <a:cubicBezTo>
                    <a:pt x="35510" y="5178"/>
                    <a:pt x="35488" y="5170"/>
                    <a:pt x="35467" y="5162"/>
                  </a:cubicBezTo>
                  <a:lnTo>
                    <a:pt x="35020" y="5048"/>
                  </a:lnTo>
                  <a:cubicBezTo>
                    <a:pt x="34997" y="5036"/>
                    <a:pt x="34974" y="5024"/>
                    <a:pt x="34950" y="5011"/>
                  </a:cubicBezTo>
                  <a:cubicBezTo>
                    <a:pt x="34781" y="4966"/>
                    <a:pt x="34613" y="4920"/>
                    <a:pt x="34442" y="4875"/>
                  </a:cubicBezTo>
                  <a:cubicBezTo>
                    <a:pt x="34387" y="4860"/>
                    <a:pt x="34333" y="4844"/>
                    <a:pt x="34278" y="4829"/>
                  </a:cubicBezTo>
                  <a:cubicBezTo>
                    <a:pt x="34257" y="4822"/>
                    <a:pt x="34235" y="4814"/>
                    <a:pt x="34214" y="4807"/>
                  </a:cubicBezTo>
                  <a:cubicBezTo>
                    <a:pt x="34119" y="4781"/>
                    <a:pt x="34026" y="4754"/>
                    <a:pt x="33932" y="4730"/>
                  </a:cubicBezTo>
                  <a:cubicBezTo>
                    <a:pt x="33914" y="4723"/>
                    <a:pt x="33897" y="4716"/>
                    <a:pt x="33879" y="4710"/>
                  </a:cubicBezTo>
                  <a:cubicBezTo>
                    <a:pt x="33757" y="4682"/>
                    <a:pt x="33634" y="4653"/>
                    <a:pt x="33510" y="4625"/>
                  </a:cubicBezTo>
                  <a:cubicBezTo>
                    <a:pt x="33497" y="4619"/>
                    <a:pt x="33483" y="4612"/>
                    <a:pt x="33470" y="4607"/>
                  </a:cubicBezTo>
                  <a:cubicBezTo>
                    <a:pt x="33424" y="4594"/>
                    <a:pt x="33377" y="4581"/>
                    <a:pt x="33331" y="4567"/>
                  </a:cubicBezTo>
                  <a:cubicBezTo>
                    <a:pt x="33305" y="4562"/>
                    <a:pt x="33280" y="4556"/>
                    <a:pt x="33255" y="4549"/>
                  </a:cubicBezTo>
                  <a:cubicBezTo>
                    <a:pt x="33242" y="4546"/>
                    <a:pt x="33228" y="4543"/>
                    <a:pt x="33217" y="4541"/>
                  </a:cubicBezTo>
                  <a:lnTo>
                    <a:pt x="33152" y="4526"/>
                  </a:lnTo>
                  <a:cubicBezTo>
                    <a:pt x="33055" y="4498"/>
                    <a:pt x="32955" y="4471"/>
                    <a:pt x="32858" y="4445"/>
                  </a:cubicBezTo>
                  <a:cubicBezTo>
                    <a:pt x="32853" y="4442"/>
                    <a:pt x="32848" y="4440"/>
                    <a:pt x="32844" y="4437"/>
                  </a:cubicBezTo>
                  <a:cubicBezTo>
                    <a:pt x="32818" y="4430"/>
                    <a:pt x="32793" y="4422"/>
                    <a:pt x="32766" y="4415"/>
                  </a:cubicBezTo>
                  <a:cubicBezTo>
                    <a:pt x="32752" y="4410"/>
                    <a:pt x="32735" y="4403"/>
                    <a:pt x="32718" y="4398"/>
                  </a:cubicBezTo>
                  <a:cubicBezTo>
                    <a:pt x="32551" y="4355"/>
                    <a:pt x="32386" y="4314"/>
                    <a:pt x="32218" y="4271"/>
                  </a:cubicBezTo>
                  <a:cubicBezTo>
                    <a:pt x="32189" y="4263"/>
                    <a:pt x="32159" y="4254"/>
                    <a:pt x="32129" y="4246"/>
                  </a:cubicBezTo>
                  <a:cubicBezTo>
                    <a:pt x="32088" y="4236"/>
                    <a:pt x="32045" y="4228"/>
                    <a:pt x="32002" y="4218"/>
                  </a:cubicBezTo>
                  <a:cubicBezTo>
                    <a:pt x="31963" y="4206"/>
                    <a:pt x="31925" y="4193"/>
                    <a:pt x="31887" y="4182"/>
                  </a:cubicBezTo>
                  <a:cubicBezTo>
                    <a:pt x="31763" y="4152"/>
                    <a:pt x="31639" y="4122"/>
                    <a:pt x="31516" y="4092"/>
                  </a:cubicBezTo>
                  <a:cubicBezTo>
                    <a:pt x="31508" y="4092"/>
                    <a:pt x="31500" y="4091"/>
                    <a:pt x="31490" y="4089"/>
                  </a:cubicBezTo>
                  <a:cubicBezTo>
                    <a:pt x="31452" y="4077"/>
                    <a:pt x="31414" y="4066"/>
                    <a:pt x="31376" y="4054"/>
                  </a:cubicBezTo>
                  <a:cubicBezTo>
                    <a:pt x="31367" y="4051"/>
                    <a:pt x="31357" y="4047"/>
                    <a:pt x="31349" y="4046"/>
                  </a:cubicBezTo>
                  <a:lnTo>
                    <a:pt x="31184" y="4004"/>
                  </a:lnTo>
                  <a:lnTo>
                    <a:pt x="31132" y="3991"/>
                  </a:lnTo>
                  <a:lnTo>
                    <a:pt x="30927" y="3946"/>
                  </a:lnTo>
                  <a:cubicBezTo>
                    <a:pt x="30922" y="3945"/>
                    <a:pt x="30919" y="3942"/>
                    <a:pt x="30915" y="3938"/>
                  </a:cubicBezTo>
                  <a:cubicBezTo>
                    <a:pt x="30821" y="3915"/>
                    <a:pt x="30727" y="3892"/>
                    <a:pt x="30632" y="3867"/>
                  </a:cubicBezTo>
                  <a:cubicBezTo>
                    <a:pt x="30410" y="3812"/>
                    <a:pt x="30189" y="3758"/>
                    <a:pt x="29967" y="3703"/>
                  </a:cubicBezTo>
                  <a:cubicBezTo>
                    <a:pt x="29955" y="3701"/>
                    <a:pt x="29942" y="3700"/>
                    <a:pt x="29930" y="3698"/>
                  </a:cubicBezTo>
                  <a:lnTo>
                    <a:pt x="29788" y="3662"/>
                  </a:lnTo>
                  <a:cubicBezTo>
                    <a:pt x="29780" y="3660"/>
                    <a:pt x="29773" y="3658"/>
                    <a:pt x="29765" y="3657"/>
                  </a:cubicBezTo>
                  <a:cubicBezTo>
                    <a:pt x="29751" y="3653"/>
                    <a:pt x="29738" y="3650"/>
                    <a:pt x="29727" y="3645"/>
                  </a:cubicBezTo>
                  <a:cubicBezTo>
                    <a:pt x="29717" y="3642"/>
                    <a:pt x="29708" y="3639"/>
                    <a:pt x="29698" y="3635"/>
                  </a:cubicBezTo>
                  <a:cubicBezTo>
                    <a:pt x="29679" y="3630"/>
                    <a:pt x="29657" y="3625"/>
                    <a:pt x="29636" y="3620"/>
                  </a:cubicBezTo>
                  <a:cubicBezTo>
                    <a:pt x="29622" y="3617"/>
                    <a:pt x="29607" y="3614"/>
                    <a:pt x="29594" y="3610"/>
                  </a:cubicBezTo>
                  <a:cubicBezTo>
                    <a:pt x="29526" y="3594"/>
                    <a:pt x="29458" y="3577"/>
                    <a:pt x="29392" y="3561"/>
                  </a:cubicBezTo>
                  <a:cubicBezTo>
                    <a:pt x="29354" y="3551"/>
                    <a:pt x="29316" y="3541"/>
                    <a:pt x="29278" y="3531"/>
                  </a:cubicBezTo>
                  <a:cubicBezTo>
                    <a:pt x="29265" y="3529"/>
                    <a:pt x="29251" y="3526"/>
                    <a:pt x="29238" y="3523"/>
                  </a:cubicBezTo>
                  <a:cubicBezTo>
                    <a:pt x="29111" y="3493"/>
                    <a:pt x="28983" y="3461"/>
                    <a:pt x="28856" y="3432"/>
                  </a:cubicBezTo>
                  <a:cubicBezTo>
                    <a:pt x="28842" y="3430"/>
                    <a:pt x="28831" y="3428"/>
                    <a:pt x="28818" y="3427"/>
                  </a:cubicBezTo>
                  <a:cubicBezTo>
                    <a:pt x="28761" y="3412"/>
                    <a:pt x="28707" y="3397"/>
                    <a:pt x="28650" y="3382"/>
                  </a:cubicBezTo>
                  <a:lnTo>
                    <a:pt x="28434" y="3339"/>
                  </a:lnTo>
                  <a:cubicBezTo>
                    <a:pt x="28293" y="3307"/>
                    <a:pt x="28152" y="3278"/>
                    <a:pt x="28011" y="3246"/>
                  </a:cubicBezTo>
                  <a:cubicBezTo>
                    <a:pt x="28006" y="3243"/>
                    <a:pt x="28001" y="3241"/>
                    <a:pt x="27998" y="3238"/>
                  </a:cubicBezTo>
                  <a:cubicBezTo>
                    <a:pt x="27960" y="3233"/>
                    <a:pt x="27922" y="3226"/>
                    <a:pt x="27884" y="3221"/>
                  </a:cubicBezTo>
                  <a:cubicBezTo>
                    <a:pt x="27872" y="3218"/>
                    <a:pt x="27859" y="3215"/>
                    <a:pt x="27846" y="3211"/>
                  </a:cubicBezTo>
                  <a:cubicBezTo>
                    <a:pt x="27799" y="3200"/>
                    <a:pt x="27753" y="3187"/>
                    <a:pt x="27707" y="3175"/>
                  </a:cubicBezTo>
                  <a:cubicBezTo>
                    <a:pt x="27647" y="3158"/>
                    <a:pt x="27586" y="3140"/>
                    <a:pt x="27526" y="3124"/>
                  </a:cubicBezTo>
                  <a:cubicBezTo>
                    <a:pt x="27518" y="3124"/>
                    <a:pt x="27510" y="3122"/>
                    <a:pt x="27501" y="3122"/>
                  </a:cubicBezTo>
                  <a:lnTo>
                    <a:pt x="27346" y="3092"/>
                  </a:lnTo>
                  <a:cubicBezTo>
                    <a:pt x="27342" y="3091"/>
                    <a:pt x="27337" y="3087"/>
                    <a:pt x="27334" y="3086"/>
                  </a:cubicBezTo>
                  <a:cubicBezTo>
                    <a:pt x="27197" y="3056"/>
                    <a:pt x="27061" y="3028"/>
                    <a:pt x="26925" y="2999"/>
                  </a:cubicBezTo>
                  <a:cubicBezTo>
                    <a:pt x="26922" y="2997"/>
                    <a:pt x="26920" y="2997"/>
                    <a:pt x="26918" y="2997"/>
                  </a:cubicBezTo>
                  <a:cubicBezTo>
                    <a:pt x="26916" y="2997"/>
                    <a:pt x="26915" y="2997"/>
                    <a:pt x="26914" y="2998"/>
                  </a:cubicBezTo>
                  <a:cubicBezTo>
                    <a:pt x="26900" y="2993"/>
                    <a:pt x="26887" y="2990"/>
                    <a:pt x="26874" y="2985"/>
                  </a:cubicBezTo>
                  <a:cubicBezTo>
                    <a:pt x="26871" y="2983"/>
                    <a:pt x="26866" y="2983"/>
                    <a:pt x="26862" y="2983"/>
                  </a:cubicBezTo>
                  <a:cubicBezTo>
                    <a:pt x="26854" y="2983"/>
                    <a:pt x="26847" y="2981"/>
                    <a:pt x="26839" y="2981"/>
                  </a:cubicBezTo>
                  <a:cubicBezTo>
                    <a:pt x="26834" y="2978"/>
                    <a:pt x="26829" y="2976"/>
                    <a:pt x="26824" y="2973"/>
                  </a:cubicBezTo>
                  <a:lnTo>
                    <a:pt x="26798" y="2973"/>
                  </a:lnTo>
                  <a:cubicBezTo>
                    <a:pt x="26784" y="2970"/>
                    <a:pt x="26771" y="2968"/>
                    <a:pt x="26758" y="2965"/>
                  </a:cubicBezTo>
                  <a:lnTo>
                    <a:pt x="26758" y="2965"/>
                  </a:lnTo>
                  <a:cubicBezTo>
                    <a:pt x="26758" y="2968"/>
                    <a:pt x="26760" y="2970"/>
                    <a:pt x="26760" y="2971"/>
                  </a:cubicBezTo>
                  <a:cubicBezTo>
                    <a:pt x="26743" y="2971"/>
                    <a:pt x="26727" y="2970"/>
                    <a:pt x="26708" y="2970"/>
                  </a:cubicBezTo>
                  <a:lnTo>
                    <a:pt x="26644" y="2933"/>
                  </a:lnTo>
                  <a:cubicBezTo>
                    <a:pt x="26551" y="2915"/>
                    <a:pt x="26457" y="2897"/>
                    <a:pt x="26364" y="2879"/>
                  </a:cubicBezTo>
                  <a:cubicBezTo>
                    <a:pt x="26364" y="2875"/>
                    <a:pt x="26362" y="2872"/>
                    <a:pt x="26362" y="2869"/>
                  </a:cubicBezTo>
                  <a:lnTo>
                    <a:pt x="26286" y="2865"/>
                  </a:lnTo>
                  <a:cubicBezTo>
                    <a:pt x="26286" y="2862"/>
                    <a:pt x="26286" y="2859"/>
                    <a:pt x="26284" y="2855"/>
                  </a:cubicBezTo>
                  <a:cubicBezTo>
                    <a:pt x="26238" y="2844"/>
                    <a:pt x="26192" y="2831"/>
                    <a:pt x="26145" y="2819"/>
                  </a:cubicBezTo>
                  <a:cubicBezTo>
                    <a:pt x="26132" y="2817"/>
                    <a:pt x="26121" y="2817"/>
                    <a:pt x="26107" y="2816"/>
                  </a:cubicBezTo>
                  <a:lnTo>
                    <a:pt x="26069" y="2816"/>
                  </a:lnTo>
                  <a:cubicBezTo>
                    <a:pt x="26029" y="2804"/>
                    <a:pt x="25991" y="2792"/>
                    <a:pt x="25952" y="2783"/>
                  </a:cubicBezTo>
                  <a:lnTo>
                    <a:pt x="25909" y="2774"/>
                  </a:lnTo>
                  <a:cubicBezTo>
                    <a:pt x="25796" y="2756"/>
                    <a:pt x="25682" y="2736"/>
                    <a:pt x="25569" y="2716"/>
                  </a:cubicBezTo>
                  <a:lnTo>
                    <a:pt x="25569" y="2716"/>
                  </a:lnTo>
                  <a:cubicBezTo>
                    <a:pt x="25569" y="2716"/>
                    <a:pt x="25569" y="2716"/>
                    <a:pt x="25569" y="2716"/>
                  </a:cubicBezTo>
                  <a:cubicBezTo>
                    <a:pt x="25561" y="2715"/>
                    <a:pt x="25553" y="2713"/>
                    <a:pt x="25544" y="2713"/>
                  </a:cubicBezTo>
                  <a:cubicBezTo>
                    <a:pt x="25511" y="2700"/>
                    <a:pt x="25476" y="2688"/>
                    <a:pt x="25442" y="2677"/>
                  </a:cubicBezTo>
                  <a:cubicBezTo>
                    <a:pt x="25417" y="2672"/>
                    <a:pt x="25390" y="2667"/>
                    <a:pt x="25366" y="2662"/>
                  </a:cubicBezTo>
                  <a:cubicBezTo>
                    <a:pt x="25217" y="2629"/>
                    <a:pt x="25068" y="2595"/>
                    <a:pt x="24918" y="2562"/>
                  </a:cubicBezTo>
                  <a:cubicBezTo>
                    <a:pt x="24904" y="2559"/>
                    <a:pt x="24890" y="2556"/>
                    <a:pt x="24875" y="2551"/>
                  </a:cubicBezTo>
                  <a:cubicBezTo>
                    <a:pt x="24760" y="2531"/>
                    <a:pt x="24642" y="2513"/>
                    <a:pt x="24526" y="2489"/>
                  </a:cubicBezTo>
                  <a:cubicBezTo>
                    <a:pt x="24317" y="2446"/>
                    <a:pt x="24109" y="2402"/>
                    <a:pt x="23900" y="2359"/>
                  </a:cubicBezTo>
                  <a:cubicBezTo>
                    <a:pt x="23731" y="2324"/>
                    <a:pt x="23564" y="2291"/>
                    <a:pt x="23397" y="2256"/>
                  </a:cubicBezTo>
                  <a:cubicBezTo>
                    <a:pt x="23379" y="2258"/>
                    <a:pt x="23362" y="2258"/>
                    <a:pt x="23344" y="2258"/>
                  </a:cubicBezTo>
                  <a:cubicBezTo>
                    <a:pt x="23339" y="2254"/>
                    <a:pt x="23332" y="2249"/>
                    <a:pt x="23327" y="2246"/>
                  </a:cubicBezTo>
                  <a:cubicBezTo>
                    <a:pt x="23307" y="2243"/>
                    <a:pt x="23289" y="2241"/>
                    <a:pt x="23269" y="2238"/>
                  </a:cubicBezTo>
                  <a:cubicBezTo>
                    <a:pt x="23099" y="2208"/>
                    <a:pt x="22928" y="2178"/>
                    <a:pt x="22758" y="2148"/>
                  </a:cubicBezTo>
                  <a:cubicBezTo>
                    <a:pt x="22693" y="2130"/>
                    <a:pt x="22629" y="2107"/>
                    <a:pt x="22562" y="2095"/>
                  </a:cubicBezTo>
                  <a:cubicBezTo>
                    <a:pt x="22296" y="2046"/>
                    <a:pt x="22028" y="1998"/>
                    <a:pt x="21761" y="1953"/>
                  </a:cubicBezTo>
                  <a:cubicBezTo>
                    <a:pt x="21523" y="1912"/>
                    <a:pt x="21283" y="1875"/>
                    <a:pt x="21044" y="1834"/>
                  </a:cubicBezTo>
                  <a:cubicBezTo>
                    <a:pt x="20769" y="1787"/>
                    <a:pt x="20494" y="1736"/>
                    <a:pt x="20220" y="1688"/>
                  </a:cubicBezTo>
                  <a:cubicBezTo>
                    <a:pt x="20124" y="1672"/>
                    <a:pt x="20026" y="1660"/>
                    <a:pt x="19930" y="1645"/>
                  </a:cubicBezTo>
                  <a:lnTo>
                    <a:pt x="19930" y="1645"/>
                  </a:lnTo>
                  <a:cubicBezTo>
                    <a:pt x="19930" y="1645"/>
                    <a:pt x="19930" y="1645"/>
                    <a:pt x="19930" y="1645"/>
                  </a:cubicBezTo>
                  <a:cubicBezTo>
                    <a:pt x="19918" y="1645"/>
                    <a:pt x="19905" y="1645"/>
                    <a:pt x="19892" y="1643"/>
                  </a:cubicBezTo>
                  <a:cubicBezTo>
                    <a:pt x="19845" y="1632"/>
                    <a:pt x="19799" y="1619"/>
                    <a:pt x="19753" y="1607"/>
                  </a:cubicBezTo>
                  <a:cubicBezTo>
                    <a:pt x="19726" y="1602"/>
                    <a:pt x="19701" y="1597"/>
                    <a:pt x="19675" y="1594"/>
                  </a:cubicBezTo>
                  <a:cubicBezTo>
                    <a:pt x="19559" y="1576"/>
                    <a:pt x="19441" y="1559"/>
                    <a:pt x="19324" y="1541"/>
                  </a:cubicBezTo>
                  <a:cubicBezTo>
                    <a:pt x="19019" y="1494"/>
                    <a:pt x="18715" y="1448"/>
                    <a:pt x="18410" y="1400"/>
                  </a:cubicBezTo>
                  <a:cubicBezTo>
                    <a:pt x="18380" y="1397"/>
                    <a:pt x="18350" y="1395"/>
                    <a:pt x="18321" y="1392"/>
                  </a:cubicBezTo>
                  <a:cubicBezTo>
                    <a:pt x="18291" y="1388"/>
                    <a:pt x="18261" y="1387"/>
                    <a:pt x="18231" y="1385"/>
                  </a:cubicBezTo>
                  <a:cubicBezTo>
                    <a:pt x="18231" y="1382"/>
                    <a:pt x="18231" y="1379"/>
                    <a:pt x="18231" y="1375"/>
                  </a:cubicBezTo>
                  <a:cubicBezTo>
                    <a:pt x="18150" y="1362"/>
                    <a:pt x="18069" y="1350"/>
                    <a:pt x="17988" y="1337"/>
                  </a:cubicBezTo>
                  <a:lnTo>
                    <a:pt x="17898" y="1337"/>
                  </a:lnTo>
                  <a:cubicBezTo>
                    <a:pt x="17890" y="1334"/>
                    <a:pt x="17880" y="1329"/>
                    <a:pt x="17872" y="1326"/>
                  </a:cubicBezTo>
                  <a:cubicBezTo>
                    <a:pt x="17855" y="1327"/>
                    <a:pt x="17839" y="1327"/>
                    <a:pt x="17822" y="1327"/>
                  </a:cubicBezTo>
                  <a:cubicBezTo>
                    <a:pt x="17809" y="1324"/>
                    <a:pt x="17796" y="1316"/>
                    <a:pt x="17781" y="1314"/>
                  </a:cubicBezTo>
                  <a:cubicBezTo>
                    <a:pt x="17632" y="1289"/>
                    <a:pt x="17481" y="1264"/>
                    <a:pt x="17330" y="1243"/>
                  </a:cubicBezTo>
                  <a:cubicBezTo>
                    <a:pt x="17277" y="1234"/>
                    <a:pt x="17223" y="1236"/>
                    <a:pt x="17168" y="1233"/>
                  </a:cubicBezTo>
                  <a:cubicBezTo>
                    <a:pt x="17155" y="1231"/>
                    <a:pt x="17143" y="1228"/>
                    <a:pt x="17130" y="1226"/>
                  </a:cubicBezTo>
                  <a:cubicBezTo>
                    <a:pt x="17062" y="1216"/>
                    <a:pt x="16993" y="1205"/>
                    <a:pt x="16925" y="1195"/>
                  </a:cubicBezTo>
                  <a:cubicBezTo>
                    <a:pt x="16912" y="1193"/>
                    <a:pt x="16900" y="1191"/>
                    <a:pt x="16887" y="1188"/>
                  </a:cubicBezTo>
                  <a:cubicBezTo>
                    <a:pt x="16870" y="1186"/>
                    <a:pt x="16854" y="1186"/>
                    <a:pt x="16837" y="1185"/>
                  </a:cubicBezTo>
                  <a:cubicBezTo>
                    <a:pt x="16824" y="1185"/>
                    <a:pt x="16812" y="1185"/>
                    <a:pt x="16799" y="1183"/>
                  </a:cubicBezTo>
                  <a:cubicBezTo>
                    <a:pt x="16799" y="1142"/>
                    <a:pt x="16801" y="1100"/>
                    <a:pt x="16801" y="1059"/>
                  </a:cubicBezTo>
                  <a:cubicBezTo>
                    <a:pt x="17089" y="1041"/>
                    <a:pt x="17377" y="1024"/>
                    <a:pt x="17665" y="1006"/>
                  </a:cubicBezTo>
                  <a:cubicBezTo>
                    <a:pt x="17984" y="986"/>
                    <a:pt x="18304" y="960"/>
                    <a:pt x="18625" y="945"/>
                  </a:cubicBezTo>
                  <a:cubicBezTo>
                    <a:pt x="18940" y="930"/>
                    <a:pt x="19254" y="925"/>
                    <a:pt x="19569" y="917"/>
                  </a:cubicBezTo>
                  <a:cubicBezTo>
                    <a:pt x="19643" y="913"/>
                    <a:pt x="19716" y="908"/>
                    <a:pt x="19791" y="905"/>
                  </a:cubicBezTo>
                  <a:cubicBezTo>
                    <a:pt x="19907" y="903"/>
                    <a:pt x="20021" y="900"/>
                    <a:pt x="20137" y="897"/>
                  </a:cubicBezTo>
                  <a:cubicBezTo>
                    <a:pt x="20221" y="895"/>
                    <a:pt x="20307" y="895"/>
                    <a:pt x="20392" y="893"/>
                  </a:cubicBezTo>
                  <a:cubicBezTo>
                    <a:pt x="20503" y="892"/>
                    <a:pt x="20614" y="890"/>
                    <a:pt x="20725" y="887"/>
                  </a:cubicBezTo>
                  <a:lnTo>
                    <a:pt x="20736" y="887"/>
                  </a:lnTo>
                  <a:cubicBezTo>
                    <a:pt x="20733" y="887"/>
                    <a:pt x="20728" y="888"/>
                    <a:pt x="20725" y="888"/>
                  </a:cubicBezTo>
                  <a:lnTo>
                    <a:pt x="20731" y="890"/>
                  </a:lnTo>
                  <a:lnTo>
                    <a:pt x="20731" y="888"/>
                  </a:lnTo>
                  <a:lnTo>
                    <a:pt x="20736" y="887"/>
                  </a:lnTo>
                  <a:cubicBezTo>
                    <a:pt x="21077" y="887"/>
                    <a:pt x="21420" y="887"/>
                    <a:pt x="21761" y="888"/>
                  </a:cubicBezTo>
                  <a:lnTo>
                    <a:pt x="21773" y="888"/>
                  </a:lnTo>
                  <a:cubicBezTo>
                    <a:pt x="21854" y="890"/>
                    <a:pt x="21935" y="893"/>
                    <a:pt x="22016" y="895"/>
                  </a:cubicBezTo>
                  <a:cubicBezTo>
                    <a:pt x="22135" y="897"/>
                    <a:pt x="22254" y="900"/>
                    <a:pt x="22374" y="903"/>
                  </a:cubicBezTo>
                  <a:cubicBezTo>
                    <a:pt x="22433" y="902"/>
                    <a:pt x="22493" y="900"/>
                    <a:pt x="22552" y="898"/>
                  </a:cubicBezTo>
                  <a:cubicBezTo>
                    <a:pt x="22592" y="902"/>
                    <a:pt x="22630" y="903"/>
                    <a:pt x="22668" y="905"/>
                  </a:cubicBezTo>
                  <a:lnTo>
                    <a:pt x="22783" y="905"/>
                  </a:lnTo>
                  <a:lnTo>
                    <a:pt x="22975" y="918"/>
                  </a:lnTo>
                  <a:lnTo>
                    <a:pt x="23066" y="918"/>
                  </a:lnTo>
                  <a:cubicBezTo>
                    <a:pt x="23163" y="922"/>
                    <a:pt x="23261" y="925"/>
                    <a:pt x="23359" y="928"/>
                  </a:cubicBezTo>
                  <a:cubicBezTo>
                    <a:pt x="23397" y="930"/>
                    <a:pt x="23435" y="933"/>
                    <a:pt x="23473" y="935"/>
                  </a:cubicBezTo>
                  <a:cubicBezTo>
                    <a:pt x="23610" y="941"/>
                    <a:pt x="23746" y="950"/>
                    <a:pt x="23884" y="956"/>
                  </a:cubicBezTo>
                  <a:cubicBezTo>
                    <a:pt x="23965" y="961"/>
                    <a:pt x="24046" y="965"/>
                    <a:pt x="24127" y="970"/>
                  </a:cubicBezTo>
                  <a:cubicBezTo>
                    <a:pt x="24216" y="975"/>
                    <a:pt x="24306" y="979"/>
                    <a:pt x="24395" y="986"/>
                  </a:cubicBezTo>
                  <a:cubicBezTo>
                    <a:pt x="24420" y="988"/>
                    <a:pt x="24447" y="989"/>
                    <a:pt x="24471" y="993"/>
                  </a:cubicBezTo>
                  <a:cubicBezTo>
                    <a:pt x="24485" y="993"/>
                    <a:pt x="24498" y="994"/>
                    <a:pt x="24510" y="994"/>
                  </a:cubicBezTo>
                  <a:cubicBezTo>
                    <a:pt x="24531" y="996"/>
                    <a:pt x="24553" y="998"/>
                    <a:pt x="24574" y="998"/>
                  </a:cubicBezTo>
                  <a:cubicBezTo>
                    <a:pt x="24587" y="1001"/>
                    <a:pt x="24599" y="1003"/>
                    <a:pt x="24612" y="1004"/>
                  </a:cubicBezTo>
                  <a:cubicBezTo>
                    <a:pt x="24672" y="1009"/>
                    <a:pt x="24731" y="1014"/>
                    <a:pt x="24791" y="1019"/>
                  </a:cubicBezTo>
                  <a:cubicBezTo>
                    <a:pt x="24799" y="1019"/>
                    <a:pt x="24809" y="1019"/>
                    <a:pt x="24817" y="1021"/>
                  </a:cubicBezTo>
                  <a:cubicBezTo>
                    <a:pt x="24902" y="1026"/>
                    <a:pt x="24988" y="1032"/>
                    <a:pt x="25072" y="1039"/>
                  </a:cubicBezTo>
                  <a:cubicBezTo>
                    <a:pt x="25140" y="1046"/>
                    <a:pt x="25210" y="1052"/>
                    <a:pt x="25278" y="1059"/>
                  </a:cubicBezTo>
                  <a:cubicBezTo>
                    <a:pt x="25316" y="1062"/>
                    <a:pt x="25354" y="1067"/>
                    <a:pt x="25392" y="1072"/>
                  </a:cubicBezTo>
                  <a:lnTo>
                    <a:pt x="25457" y="1074"/>
                  </a:lnTo>
                  <a:cubicBezTo>
                    <a:pt x="25490" y="1077"/>
                    <a:pt x="25524" y="1082"/>
                    <a:pt x="25559" y="1085"/>
                  </a:cubicBezTo>
                  <a:cubicBezTo>
                    <a:pt x="25601" y="1090"/>
                    <a:pt x="25644" y="1094"/>
                    <a:pt x="25687" y="1097"/>
                  </a:cubicBezTo>
                  <a:cubicBezTo>
                    <a:pt x="25695" y="1099"/>
                    <a:pt x="25703" y="1099"/>
                    <a:pt x="25712" y="1100"/>
                  </a:cubicBezTo>
                  <a:cubicBezTo>
                    <a:pt x="25738" y="1104"/>
                    <a:pt x="25763" y="1107"/>
                    <a:pt x="25789" y="1109"/>
                  </a:cubicBezTo>
                  <a:cubicBezTo>
                    <a:pt x="25827" y="1114"/>
                    <a:pt x="25866" y="1119"/>
                    <a:pt x="25904" y="1122"/>
                  </a:cubicBezTo>
                  <a:cubicBezTo>
                    <a:pt x="25976" y="1135"/>
                    <a:pt x="26049" y="1147"/>
                    <a:pt x="26122" y="1158"/>
                  </a:cubicBezTo>
                  <a:cubicBezTo>
                    <a:pt x="26212" y="1170"/>
                    <a:pt x="26301" y="1183"/>
                    <a:pt x="26390" y="1195"/>
                  </a:cubicBezTo>
                  <a:cubicBezTo>
                    <a:pt x="26415" y="1196"/>
                    <a:pt x="26440" y="1196"/>
                    <a:pt x="26467" y="1196"/>
                  </a:cubicBezTo>
                  <a:cubicBezTo>
                    <a:pt x="26480" y="1201"/>
                    <a:pt x="26491" y="1206"/>
                    <a:pt x="26505" y="1211"/>
                  </a:cubicBezTo>
                  <a:cubicBezTo>
                    <a:pt x="26561" y="1220"/>
                    <a:pt x="26616" y="1230"/>
                    <a:pt x="26670" y="1238"/>
                  </a:cubicBezTo>
                  <a:cubicBezTo>
                    <a:pt x="26723" y="1249"/>
                    <a:pt x="26775" y="1259"/>
                    <a:pt x="26826" y="1269"/>
                  </a:cubicBezTo>
                  <a:cubicBezTo>
                    <a:pt x="26831" y="1269"/>
                    <a:pt x="26834" y="1271"/>
                    <a:pt x="26837" y="1273"/>
                  </a:cubicBezTo>
                  <a:cubicBezTo>
                    <a:pt x="26856" y="1276"/>
                    <a:pt x="26876" y="1279"/>
                    <a:pt x="26894" y="1284"/>
                  </a:cubicBezTo>
                  <a:cubicBezTo>
                    <a:pt x="26909" y="1286"/>
                    <a:pt x="26925" y="1287"/>
                    <a:pt x="26940" y="1289"/>
                  </a:cubicBezTo>
                  <a:cubicBezTo>
                    <a:pt x="27003" y="1301"/>
                    <a:pt x="27068" y="1314"/>
                    <a:pt x="27132" y="1327"/>
                  </a:cubicBezTo>
                  <a:cubicBezTo>
                    <a:pt x="27154" y="1332"/>
                    <a:pt x="27174" y="1335"/>
                    <a:pt x="27195" y="1340"/>
                  </a:cubicBezTo>
                  <a:cubicBezTo>
                    <a:pt x="27243" y="1350"/>
                    <a:pt x="27291" y="1362"/>
                    <a:pt x="27339" y="1374"/>
                  </a:cubicBezTo>
                  <a:cubicBezTo>
                    <a:pt x="27372" y="1382"/>
                    <a:pt x="27405" y="1390"/>
                    <a:pt x="27438" y="1400"/>
                  </a:cubicBezTo>
                  <a:cubicBezTo>
                    <a:pt x="27491" y="1412"/>
                    <a:pt x="27543" y="1425"/>
                    <a:pt x="27596" y="1438"/>
                  </a:cubicBezTo>
                  <a:cubicBezTo>
                    <a:pt x="27611" y="1441"/>
                    <a:pt x="27627" y="1446"/>
                    <a:pt x="27644" y="1451"/>
                  </a:cubicBezTo>
                  <a:cubicBezTo>
                    <a:pt x="27738" y="1480"/>
                    <a:pt x="27833" y="1508"/>
                    <a:pt x="27927" y="1536"/>
                  </a:cubicBezTo>
                  <a:cubicBezTo>
                    <a:pt x="27928" y="1535"/>
                    <a:pt x="27929" y="1535"/>
                    <a:pt x="27931" y="1535"/>
                  </a:cubicBezTo>
                  <a:cubicBezTo>
                    <a:pt x="27934" y="1535"/>
                    <a:pt x="27936" y="1537"/>
                    <a:pt x="27937" y="1539"/>
                  </a:cubicBezTo>
                  <a:cubicBezTo>
                    <a:pt x="28038" y="1582"/>
                    <a:pt x="28137" y="1624"/>
                    <a:pt x="28237" y="1667"/>
                  </a:cubicBezTo>
                  <a:cubicBezTo>
                    <a:pt x="28270" y="1683"/>
                    <a:pt x="28303" y="1700"/>
                    <a:pt x="28334" y="1718"/>
                  </a:cubicBezTo>
                  <a:cubicBezTo>
                    <a:pt x="28457" y="1753"/>
                    <a:pt x="28533" y="1847"/>
                    <a:pt x="28616" y="1935"/>
                  </a:cubicBezTo>
                  <a:cubicBezTo>
                    <a:pt x="28647" y="1968"/>
                    <a:pt x="28692" y="1991"/>
                    <a:pt x="28730" y="2018"/>
                  </a:cubicBezTo>
                  <a:lnTo>
                    <a:pt x="28794" y="2013"/>
                  </a:lnTo>
                  <a:cubicBezTo>
                    <a:pt x="28809" y="2006"/>
                    <a:pt x="28824" y="1996"/>
                    <a:pt x="28841" y="1993"/>
                  </a:cubicBezTo>
                  <a:cubicBezTo>
                    <a:pt x="28939" y="1971"/>
                    <a:pt x="29026" y="1932"/>
                    <a:pt x="29101" y="1864"/>
                  </a:cubicBezTo>
                  <a:cubicBezTo>
                    <a:pt x="29119" y="1849"/>
                    <a:pt x="29136" y="1835"/>
                    <a:pt x="29152" y="1822"/>
                  </a:cubicBezTo>
                  <a:cubicBezTo>
                    <a:pt x="29195" y="1797"/>
                    <a:pt x="29238" y="1773"/>
                    <a:pt x="29280" y="1748"/>
                  </a:cubicBezTo>
                  <a:cubicBezTo>
                    <a:pt x="29301" y="1734"/>
                    <a:pt x="29323" y="1720"/>
                    <a:pt x="29343" y="1706"/>
                  </a:cubicBezTo>
                  <a:cubicBezTo>
                    <a:pt x="29356" y="1698"/>
                    <a:pt x="29369" y="1688"/>
                    <a:pt x="29382" y="1678"/>
                  </a:cubicBezTo>
                  <a:cubicBezTo>
                    <a:pt x="29392" y="1667"/>
                    <a:pt x="29404" y="1653"/>
                    <a:pt x="29415" y="1642"/>
                  </a:cubicBezTo>
                  <a:cubicBezTo>
                    <a:pt x="29422" y="1629"/>
                    <a:pt x="29427" y="1617"/>
                    <a:pt x="29434" y="1605"/>
                  </a:cubicBezTo>
                  <a:cubicBezTo>
                    <a:pt x="29442" y="1519"/>
                    <a:pt x="29450" y="1435"/>
                    <a:pt x="29458" y="1350"/>
                  </a:cubicBezTo>
                  <a:cubicBezTo>
                    <a:pt x="29457" y="1342"/>
                    <a:pt x="29453" y="1334"/>
                    <a:pt x="29452" y="1324"/>
                  </a:cubicBezTo>
                  <a:cubicBezTo>
                    <a:pt x="29427" y="1282"/>
                    <a:pt x="29404" y="1239"/>
                    <a:pt x="29379" y="1198"/>
                  </a:cubicBezTo>
                  <a:cubicBezTo>
                    <a:pt x="29349" y="1168"/>
                    <a:pt x="29323" y="1135"/>
                    <a:pt x="29290" y="1112"/>
                  </a:cubicBezTo>
                  <a:cubicBezTo>
                    <a:pt x="29198" y="1047"/>
                    <a:pt x="29107" y="981"/>
                    <a:pt x="29011" y="925"/>
                  </a:cubicBezTo>
                  <a:cubicBezTo>
                    <a:pt x="28834" y="822"/>
                    <a:pt x="28647" y="744"/>
                    <a:pt x="28450" y="688"/>
                  </a:cubicBezTo>
                  <a:cubicBezTo>
                    <a:pt x="28369" y="665"/>
                    <a:pt x="28288" y="642"/>
                    <a:pt x="28207" y="620"/>
                  </a:cubicBezTo>
                  <a:cubicBezTo>
                    <a:pt x="28188" y="619"/>
                    <a:pt x="28172" y="619"/>
                    <a:pt x="28155" y="619"/>
                  </a:cubicBezTo>
                  <a:cubicBezTo>
                    <a:pt x="28129" y="604"/>
                    <a:pt x="28104" y="587"/>
                    <a:pt x="28078" y="572"/>
                  </a:cubicBezTo>
                  <a:cubicBezTo>
                    <a:pt x="28013" y="557"/>
                    <a:pt x="27950" y="541"/>
                    <a:pt x="27885" y="526"/>
                  </a:cubicBezTo>
                  <a:cubicBezTo>
                    <a:pt x="27867" y="521"/>
                    <a:pt x="27851" y="518"/>
                    <a:pt x="27833" y="513"/>
                  </a:cubicBezTo>
                  <a:cubicBezTo>
                    <a:pt x="27718" y="488"/>
                    <a:pt x="27602" y="463"/>
                    <a:pt x="27488" y="438"/>
                  </a:cubicBezTo>
                  <a:cubicBezTo>
                    <a:pt x="27304" y="407"/>
                    <a:pt x="27121" y="372"/>
                    <a:pt x="26935" y="344"/>
                  </a:cubicBezTo>
                  <a:cubicBezTo>
                    <a:pt x="26713" y="311"/>
                    <a:pt x="26491" y="286"/>
                    <a:pt x="26268" y="254"/>
                  </a:cubicBezTo>
                  <a:cubicBezTo>
                    <a:pt x="26155" y="239"/>
                    <a:pt x="26043" y="223"/>
                    <a:pt x="25928" y="206"/>
                  </a:cubicBezTo>
                  <a:cubicBezTo>
                    <a:pt x="25920" y="205"/>
                    <a:pt x="25912" y="205"/>
                    <a:pt x="25905" y="203"/>
                  </a:cubicBezTo>
                  <a:cubicBezTo>
                    <a:pt x="25824" y="196"/>
                    <a:pt x="25745" y="186"/>
                    <a:pt x="25664" y="183"/>
                  </a:cubicBezTo>
                  <a:cubicBezTo>
                    <a:pt x="25591" y="178"/>
                    <a:pt x="25516" y="180"/>
                    <a:pt x="25443" y="178"/>
                  </a:cubicBezTo>
                  <a:cubicBezTo>
                    <a:pt x="25384" y="172"/>
                    <a:pt x="25326" y="163"/>
                    <a:pt x="25266" y="155"/>
                  </a:cubicBezTo>
                  <a:cubicBezTo>
                    <a:pt x="25250" y="150"/>
                    <a:pt x="25233" y="142"/>
                    <a:pt x="25218" y="142"/>
                  </a:cubicBezTo>
                  <a:cubicBezTo>
                    <a:pt x="25015" y="127"/>
                    <a:pt x="24813" y="115"/>
                    <a:pt x="24611" y="102"/>
                  </a:cubicBezTo>
                  <a:cubicBezTo>
                    <a:pt x="24546" y="97"/>
                    <a:pt x="24480" y="89"/>
                    <a:pt x="24415" y="85"/>
                  </a:cubicBezTo>
                  <a:cubicBezTo>
                    <a:pt x="24178" y="74"/>
                    <a:pt x="23942" y="64"/>
                    <a:pt x="23705" y="54"/>
                  </a:cubicBezTo>
                  <a:cubicBezTo>
                    <a:pt x="23692" y="52"/>
                    <a:pt x="23678" y="52"/>
                    <a:pt x="23667" y="52"/>
                  </a:cubicBezTo>
                  <a:cubicBezTo>
                    <a:pt x="23655" y="47"/>
                    <a:pt x="23644" y="41"/>
                    <a:pt x="23632" y="41"/>
                  </a:cubicBezTo>
                  <a:cubicBezTo>
                    <a:pt x="23430" y="31"/>
                    <a:pt x="23230" y="19"/>
                    <a:pt x="23028" y="14"/>
                  </a:cubicBezTo>
                  <a:cubicBezTo>
                    <a:pt x="22926" y="12"/>
                    <a:pt x="22824" y="11"/>
                    <a:pt x="22722" y="11"/>
                  </a:cubicBezTo>
                  <a:cubicBezTo>
                    <a:pt x="22671" y="11"/>
                    <a:pt x="22620" y="11"/>
                    <a:pt x="22569" y="11"/>
                  </a:cubicBezTo>
                  <a:cubicBezTo>
                    <a:pt x="22519" y="11"/>
                    <a:pt x="22468" y="11"/>
                    <a:pt x="22417" y="11"/>
                  </a:cubicBezTo>
                  <a:cubicBezTo>
                    <a:pt x="22352" y="11"/>
                    <a:pt x="22286" y="4"/>
                    <a:pt x="22221" y="3"/>
                  </a:cubicBezTo>
                  <a:cubicBezTo>
                    <a:pt x="22220" y="2"/>
                    <a:pt x="22218" y="1"/>
                    <a:pt x="22216" y="1"/>
                  </a:cubicBezTo>
                  <a:cubicBezTo>
                    <a:pt x="22213" y="1"/>
                    <a:pt x="22211" y="2"/>
                    <a:pt x="22210" y="3"/>
                  </a:cubicBezTo>
                  <a:cubicBezTo>
                    <a:pt x="22192" y="4"/>
                    <a:pt x="22175" y="6"/>
                    <a:pt x="22157" y="6"/>
                  </a:cubicBezTo>
                  <a:cubicBezTo>
                    <a:pt x="21975" y="6"/>
                    <a:pt x="21793" y="6"/>
                    <a:pt x="21610" y="4"/>
                  </a:cubicBezTo>
                  <a:lnTo>
                    <a:pt x="21480" y="3"/>
                  </a:lnTo>
                  <a:lnTo>
                    <a:pt x="21403" y="3"/>
                  </a:lnTo>
                  <a:cubicBezTo>
                    <a:pt x="21398" y="4"/>
                    <a:pt x="21394" y="8"/>
                    <a:pt x="21387" y="9"/>
                  </a:cubicBezTo>
                  <a:cubicBezTo>
                    <a:pt x="21342" y="8"/>
                    <a:pt x="21296" y="6"/>
                    <a:pt x="21251" y="3"/>
                  </a:cubicBezTo>
                  <a:cubicBezTo>
                    <a:pt x="21244" y="4"/>
                    <a:pt x="21240" y="8"/>
                    <a:pt x="21235" y="9"/>
                  </a:cubicBezTo>
                  <a:lnTo>
                    <a:pt x="21081" y="9"/>
                  </a:lnTo>
                  <a:cubicBezTo>
                    <a:pt x="21069" y="9"/>
                    <a:pt x="21057" y="11"/>
                    <a:pt x="21046" y="11"/>
                  </a:cubicBezTo>
                  <a:cubicBezTo>
                    <a:pt x="21016" y="11"/>
                    <a:pt x="20986" y="13"/>
                    <a:pt x="20956" y="13"/>
                  </a:cubicBezTo>
                  <a:cubicBezTo>
                    <a:pt x="20854" y="9"/>
                    <a:pt x="20751" y="4"/>
                    <a:pt x="20647" y="4"/>
                  </a:cubicBezTo>
                  <a:cubicBezTo>
                    <a:pt x="20640" y="4"/>
                    <a:pt x="20634" y="4"/>
                    <a:pt x="20628" y="4"/>
                  </a:cubicBezTo>
                  <a:cubicBezTo>
                    <a:pt x="20588" y="4"/>
                    <a:pt x="20548" y="8"/>
                    <a:pt x="20508" y="11"/>
                  </a:cubicBezTo>
                  <a:lnTo>
                    <a:pt x="20470" y="11"/>
                  </a:lnTo>
                  <a:lnTo>
                    <a:pt x="204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-7164975">
              <a:off x="190175" y="-1567333"/>
              <a:ext cx="1270298" cy="3389178"/>
            </a:xfrm>
            <a:custGeom>
              <a:rect b="b" l="l" r="r" t="t"/>
              <a:pathLst>
                <a:path extrusionOk="0" h="50719" w="19010">
                  <a:moveTo>
                    <a:pt x="18788" y="10898"/>
                  </a:moveTo>
                  <a:cubicBezTo>
                    <a:pt x="18788" y="10944"/>
                    <a:pt x="18760" y="10999"/>
                    <a:pt x="18702" y="11060"/>
                  </a:cubicBezTo>
                  <a:cubicBezTo>
                    <a:pt x="18760" y="10999"/>
                    <a:pt x="18786" y="10944"/>
                    <a:pt x="18788" y="10898"/>
                  </a:cubicBezTo>
                  <a:close/>
                  <a:moveTo>
                    <a:pt x="18733" y="11694"/>
                  </a:moveTo>
                  <a:lnTo>
                    <a:pt x="18672" y="11726"/>
                  </a:lnTo>
                  <a:cubicBezTo>
                    <a:pt x="18693" y="11714"/>
                    <a:pt x="18713" y="11704"/>
                    <a:pt x="18733" y="11694"/>
                  </a:cubicBezTo>
                  <a:close/>
                  <a:moveTo>
                    <a:pt x="17162" y="12087"/>
                  </a:moveTo>
                  <a:lnTo>
                    <a:pt x="17162" y="12087"/>
                  </a:lnTo>
                  <a:cubicBezTo>
                    <a:pt x="17150" y="12092"/>
                    <a:pt x="17137" y="12095"/>
                    <a:pt x="17125" y="12098"/>
                  </a:cubicBezTo>
                  <a:cubicBezTo>
                    <a:pt x="17137" y="12095"/>
                    <a:pt x="17150" y="12090"/>
                    <a:pt x="17162" y="12087"/>
                  </a:cubicBezTo>
                  <a:close/>
                  <a:moveTo>
                    <a:pt x="18132" y="12398"/>
                  </a:moveTo>
                  <a:cubicBezTo>
                    <a:pt x="18135" y="12400"/>
                    <a:pt x="18136" y="12401"/>
                    <a:pt x="18138" y="12402"/>
                  </a:cubicBezTo>
                  <a:cubicBezTo>
                    <a:pt x="18136" y="12401"/>
                    <a:pt x="18134" y="12400"/>
                    <a:pt x="18132" y="12398"/>
                  </a:cubicBezTo>
                  <a:close/>
                  <a:moveTo>
                    <a:pt x="17614" y="12704"/>
                  </a:moveTo>
                  <a:lnTo>
                    <a:pt x="17614" y="12704"/>
                  </a:lnTo>
                  <a:cubicBezTo>
                    <a:pt x="17619" y="12704"/>
                    <a:pt x="17629" y="12711"/>
                    <a:pt x="17635" y="12714"/>
                  </a:cubicBezTo>
                  <a:cubicBezTo>
                    <a:pt x="17627" y="12711"/>
                    <a:pt x="17619" y="12704"/>
                    <a:pt x="17614" y="12704"/>
                  </a:cubicBezTo>
                  <a:close/>
                  <a:moveTo>
                    <a:pt x="12614" y="14532"/>
                  </a:moveTo>
                  <a:cubicBezTo>
                    <a:pt x="12584" y="14537"/>
                    <a:pt x="12551" y="14537"/>
                    <a:pt x="12519" y="14537"/>
                  </a:cubicBezTo>
                  <a:cubicBezTo>
                    <a:pt x="12551" y="14535"/>
                    <a:pt x="12584" y="14537"/>
                    <a:pt x="12614" y="14532"/>
                  </a:cubicBezTo>
                  <a:close/>
                  <a:moveTo>
                    <a:pt x="17106" y="16832"/>
                  </a:moveTo>
                  <a:lnTo>
                    <a:pt x="17106" y="16832"/>
                  </a:lnTo>
                  <a:cubicBezTo>
                    <a:pt x="17106" y="16862"/>
                    <a:pt x="17104" y="16893"/>
                    <a:pt x="17104" y="16923"/>
                  </a:cubicBezTo>
                  <a:cubicBezTo>
                    <a:pt x="17104" y="16893"/>
                    <a:pt x="17104" y="16862"/>
                    <a:pt x="17106" y="16832"/>
                  </a:cubicBezTo>
                  <a:close/>
                  <a:moveTo>
                    <a:pt x="9888" y="17902"/>
                  </a:moveTo>
                  <a:lnTo>
                    <a:pt x="9888" y="17902"/>
                  </a:lnTo>
                  <a:cubicBezTo>
                    <a:pt x="9892" y="17918"/>
                    <a:pt x="9895" y="17935"/>
                    <a:pt x="9895" y="17951"/>
                  </a:cubicBezTo>
                  <a:cubicBezTo>
                    <a:pt x="9895" y="17936"/>
                    <a:pt x="9892" y="17918"/>
                    <a:pt x="9888" y="17902"/>
                  </a:cubicBezTo>
                  <a:close/>
                  <a:moveTo>
                    <a:pt x="14932" y="18012"/>
                  </a:moveTo>
                  <a:lnTo>
                    <a:pt x="14932" y="18012"/>
                  </a:lnTo>
                  <a:cubicBezTo>
                    <a:pt x="14850" y="18029"/>
                    <a:pt x="14849" y="18034"/>
                    <a:pt x="14829" y="18110"/>
                  </a:cubicBezTo>
                  <a:cubicBezTo>
                    <a:pt x="14849" y="18031"/>
                    <a:pt x="14850" y="18027"/>
                    <a:pt x="14932" y="18012"/>
                  </a:cubicBezTo>
                  <a:close/>
                  <a:moveTo>
                    <a:pt x="14448" y="18100"/>
                  </a:moveTo>
                  <a:lnTo>
                    <a:pt x="14448" y="18100"/>
                  </a:lnTo>
                  <a:cubicBezTo>
                    <a:pt x="14451" y="18107"/>
                    <a:pt x="14453" y="18112"/>
                    <a:pt x="14456" y="18118"/>
                  </a:cubicBezTo>
                  <a:cubicBezTo>
                    <a:pt x="14453" y="18113"/>
                    <a:pt x="14451" y="18107"/>
                    <a:pt x="14448" y="18100"/>
                  </a:cubicBezTo>
                  <a:close/>
                  <a:moveTo>
                    <a:pt x="9141" y="18408"/>
                  </a:moveTo>
                  <a:cubicBezTo>
                    <a:pt x="9142" y="18452"/>
                    <a:pt x="9170" y="18495"/>
                    <a:pt x="9222" y="18532"/>
                  </a:cubicBezTo>
                  <a:lnTo>
                    <a:pt x="9222" y="18532"/>
                  </a:lnTo>
                  <a:cubicBezTo>
                    <a:pt x="9170" y="18496"/>
                    <a:pt x="9142" y="18452"/>
                    <a:pt x="9141" y="18408"/>
                  </a:cubicBezTo>
                  <a:close/>
                  <a:moveTo>
                    <a:pt x="9264" y="18557"/>
                  </a:moveTo>
                  <a:cubicBezTo>
                    <a:pt x="9294" y="18580"/>
                    <a:pt x="9325" y="18605"/>
                    <a:pt x="9375" y="18645"/>
                  </a:cubicBezTo>
                  <a:cubicBezTo>
                    <a:pt x="9327" y="18607"/>
                    <a:pt x="9296" y="18582"/>
                    <a:pt x="9264" y="18557"/>
                  </a:cubicBezTo>
                  <a:close/>
                  <a:moveTo>
                    <a:pt x="14691" y="18614"/>
                  </a:moveTo>
                  <a:cubicBezTo>
                    <a:pt x="14715" y="18614"/>
                    <a:pt x="14732" y="18627"/>
                    <a:pt x="14745" y="18653"/>
                  </a:cubicBezTo>
                  <a:cubicBezTo>
                    <a:pt x="14731" y="18627"/>
                    <a:pt x="14713" y="18615"/>
                    <a:pt x="14690" y="18615"/>
                  </a:cubicBezTo>
                  <a:cubicBezTo>
                    <a:pt x="14678" y="18615"/>
                    <a:pt x="14666" y="18617"/>
                    <a:pt x="14652" y="18623"/>
                  </a:cubicBezTo>
                  <a:cubicBezTo>
                    <a:pt x="14667" y="18617"/>
                    <a:pt x="14680" y="18614"/>
                    <a:pt x="14691" y="18614"/>
                  </a:cubicBezTo>
                  <a:close/>
                  <a:moveTo>
                    <a:pt x="10153" y="20346"/>
                  </a:moveTo>
                  <a:cubicBezTo>
                    <a:pt x="10158" y="20374"/>
                    <a:pt x="10165" y="20400"/>
                    <a:pt x="10165" y="20428"/>
                  </a:cubicBezTo>
                  <a:cubicBezTo>
                    <a:pt x="10165" y="20402"/>
                    <a:pt x="10158" y="20374"/>
                    <a:pt x="10153" y="20346"/>
                  </a:cubicBezTo>
                  <a:close/>
                  <a:moveTo>
                    <a:pt x="8055" y="22062"/>
                  </a:moveTo>
                  <a:lnTo>
                    <a:pt x="8055" y="22062"/>
                  </a:lnTo>
                  <a:cubicBezTo>
                    <a:pt x="8047" y="22112"/>
                    <a:pt x="8039" y="22160"/>
                    <a:pt x="8031" y="22216"/>
                  </a:cubicBezTo>
                  <a:cubicBezTo>
                    <a:pt x="8039" y="22160"/>
                    <a:pt x="8047" y="22110"/>
                    <a:pt x="8055" y="22062"/>
                  </a:cubicBezTo>
                  <a:close/>
                  <a:moveTo>
                    <a:pt x="7904" y="28741"/>
                  </a:moveTo>
                  <a:lnTo>
                    <a:pt x="7933" y="28771"/>
                  </a:lnTo>
                  <a:cubicBezTo>
                    <a:pt x="7923" y="28761"/>
                    <a:pt x="7914" y="28751"/>
                    <a:pt x="7904" y="28741"/>
                  </a:cubicBezTo>
                  <a:close/>
                  <a:moveTo>
                    <a:pt x="8012" y="30656"/>
                  </a:moveTo>
                  <a:cubicBezTo>
                    <a:pt x="8023" y="30656"/>
                    <a:pt x="8035" y="30657"/>
                    <a:pt x="8049" y="30660"/>
                  </a:cubicBezTo>
                  <a:cubicBezTo>
                    <a:pt x="8036" y="30658"/>
                    <a:pt x="8024" y="30656"/>
                    <a:pt x="8014" y="30656"/>
                  </a:cubicBezTo>
                  <a:cubicBezTo>
                    <a:pt x="7979" y="30656"/>
                    <a:pt x="7959" y="30671"/>
                    <a:pt x="7945" y="30703"/>
                  </a:cubicBezTo>
                  <a:cubicBezTo>
                    <a:pt x="7956" y="30673"/>
                    <a:pt x="7975" y="30656"/>
                    <a:pt x="8012" y="30656"/>
                  </a:cubicBezTo>
                  <a:close/>
                  <a:moveTo>
                    <a:pt x="8047" y="30839"/>
                  </a:moveTo>
                  <a:cubicBezTo>
                    <a:pt x="8054" y="30841"/>
                    <a:pt x="8059" y="30844"/>
                    <a:pt x="8065" y="30847"/>
                  </a:cubicBezTo>
                  <a:cubicBezTo>
                    <a:pt x="8059" y="30844"/>
                    <a:pt x="8054" y="30842"/>
                    <a:pt x="8047" y="30839"/>
                  </a:cubicBezTo>
                  <a:close/>
                  <a:moveTo>
                    <a:pt x="7483" y="30798"/>
                  </a:moveTo>
                  <a:lnTo>
                    <a:pt x="7483" y="30798"/>
                  </a:lnTo>
                  <a:cubicBezTo>
                    <a:pt x="7473" y="30827"/>
                    <a:pt x="7461" y="30857"/>
                    <a:pt x="7451" y="30887"/>
                  </a:cubicBezTo>
                  <a:cubicBezTo>
                    <a:pt x="7461" y="30857"/>
                    <a:pt x="7471" y="30827"/>
                    <a:pt x="7483" y="30798"/>
                  </a:cubicBezTo>
                  <a:close/>
                  <a:moveTo>
                    <a:pt x="14220" y="32464"/>
                  </a:moveTo>
                  <a:cubicBezTo>
                    <a:pt x="14218" y="32493"/>
                    <a:pt x="14215" y="32522"/>
                    <a:pt x="14213" y="32551"/>
                  </a:cubicBezTo>
                  <a:cubicBezTo>
                    <a:pt x="14254" y="32589"/>
                    <a:pt x="14278" y="32650"/>
                    <a:pt x="14273" y="32710"/>
                  </a:cubicBezTo>
                  <a:cubicBezTo>
                    <a:pt x="14278" y="32650"/>
                    <a:pt x="14254" y="32589"/>
                    <a:pt x="14211" y="32551"/>
                  </a:cubicBezTo>
                  <a:cubicBezTo>
                    <a:pt x="14215" y="32522"/>
                    <a:pt x="14218" y="32493"/>
                    <a:pt x="14220" y="32464"/>
                  </a:cubicBezTo>
                  <a:close/>
                  <a:moveTo>
                    <a:pt x="10249" y="33260"/>
                  </a:moveTo>
                  <a:cubicBezTo>
                    <a:pt x="10246" y="33268"/>
                    <a:pt x="10238" y="33278"/>
                    <a:pt x="10239" y="33284"/>
                  </a:cubicBezTo>
                  <a:cubicBezTo>
                    <a:pt x="10243" y="33289"/>
                    <a:pt x="10254" y="33291"/>
                    <a:pt x="10264" y="33296"/>
                  </a:cubicBezTo>
                  <a:cubicBezTo>
                    <a:pt x="10268" y="33288"/>
                    <a:pt x="10276" y="33276"/>
                    <a:pt x="10272" y="33271"/>
                  </a:cubicBezTo>
                  <a:cubicBezTo>
                    <a:pt x="10271" y="33265"/>
                    <a:pt x="10258" y="33263"/>
                    <a:pt x="10249" y="33260"/>
                  </a:cubicBezTo>
                  <a:close/>
                  <a:moveTo>
                    <a:pt x="14056" y="33611"/>
                  </a:moveTo>
                  <a:cubicBezTo>
                    <a:pt x="14011" y="33611"/>
                    <a:pt x="13974" y="33628"/>
                    <a:pt x="13971" y="33679"/>
                  </a:cubicBezTo>
                  <a:cubicBezTo>
                    <a:pt x="13966" y="33731"/>
                    <a:pt x="14003" y="33755"/>
                    <a:pt x="14051" y="33760"/>
                  </a:cubicBezTo>
                  <a:cubicBezTo>
                    <a:pt x="14054" y="33710"/>
                    <a:pt x="14059" y="33660"/>
                    <a:pt x="14062" y="33611"/>
                  </a:cubicBezTo>
                  <a:cubicBezTo>
                    <a:pt x="14060" y="33611"/>
                    <a:pt x="14058" y="33611"/>
                    <a:pt x="14056" y="33611"/>
                  </a:cubicBezTo>
                  <a:close/>
                  <a:moveTo>
                    <a:pt x="3683" y="33910"/>
                  </a:moveTo>
                  <a:cubicBezTo>
                    <a:pt x="3683" y="33940"/>
                    <a:pt x="3683" y="33970"/>
                    <a:pt x="3681" y="34001"/>
                  </a:cubicBezTo>
                  <a:cubicBezTo>
                    <a:pt x="3681" y="33970"/>
                    <a:pt x="3681" y="33940"/>
                    <a:pt x="3683" y="33910"/>
                  </a:cubicBezTo>
                  <a:close/>
                  <a:moveTo>
                    <a:pt x="15198" y="33765"/>
                  </a:moveTo>
                  <a:lnTo>
                    <a:pt x="15198" y="33765"/>
                  </a:lnTo>
                  <a:cubicBezTo>
                    <a:pt x="15062" y="33881"/>
                    <a:pt x="15044" y="34076"/>
                    <a:pt x="15148" y="34198"/>
                  </a:cubicBezTo>
                  <a:cubicBezTo>
                    <a:pt x="15236" y="34063"/>
                    <a:pt x="15172" y="33915"/>
                    <a:pt x="15198" y="33765"/>
                  </a:cubicBezTo>
                  <a:close/>
                  <a:moveTo>
                    <a:pt x="14006" y="34064"/>
                  </a:moveTo>
                  <a:lnTo>
                    <a:pt x="14006" y="34064"/>
                  </a:lnTo>
                  <a:cubicBezTo>
                    <a:pt x="14003" y="34114"/>
                    <a:pt x="14001" y="34162"/>
                    <a:pt x="13998" y="34210"/>
                  </a:cubicBezTo>
                  <a:cubicBezTo>
                    <a:pt x="14001" y="34162"/>
                    <a:pt x="14003" y="34112"/>
                    <a:pt x="14006" y="34064"/>
                  </a:cubicBezTo>
                  <a:close/>
                  <a:moveTo>
                    <a:pt x="13998" y="34515"/>
                  </a:moveTo>
                  <a:lnTo>
                    <a:pt x="13998" y="34515"/>
                  </a:lnTo>
                  <a:cubicBezTo>
                    <a:pt x="14024" y="34531"/>
                    <a:pt x="14051" y="34548"/>
                    <a:pt x="14076" y="34566"/>
                  </a:cubicBezTo>
                  <a:cubicBezTo>
                    <a:pt x="14049" y="34548"/>
                    <a:pt x="14023" y="34531"/>
                    <a:pt x="13998" y="34515"/>
                  </a:cubicBezTo>
                  <a:close/>
                  <a:moveTo>
                    <a:pt x="9989" y="34486"/>
                  </a:moveTo>
                  <a:lnTo>
                    <a:pt x="9989" y="34486"/>
                  </a:lnTo>
                  <a:cubicBezTo>
                    <a:pt x="9905" y="34510"/>
                    <a:pt x="9887" y="34538"/>
                    <a:pt x="9923" y="34617"/>
                  </a:cubicBezTo>
                  <a:cubicBezTo>
                    <a:pt x="9948" y="34568"/>
                    <a:pt x="9963" y="34538"/>
                    <a:pt x="9989" y="34486"/>
                  </a:cubicBezTo>
                  <a:close/>
                  <a:moveTo>
                    <a:pt x="13946" y="34680"/>
                  </a:moveTo>
                  <a:cubicBezTo>
                    <a:pt x="13945" y="34725"/>
                    <a:pt x="13943" y="34771"/>
                    <a:pt x="13942" y="34818"/>
                  </a:cubicBezTo>
                  <a:lnTo>
                    <a:pt x="13942" y="34818"/>
                  </a:lnTo>
                  <a:cubicBezTo>
                    <a:pt x="13942" y="34818"/>
                    <a:pt x="13942" y="34818"/>
                    <a:pt x="13941" y="34818"/>
                  </a:cubicBezTo>
                  <a:cubicBezTo>
                    <a:pt x="13943" y="34772"/>
                    <a:pt x="13945" y="34726"/>
                    <a:pt x="13946" y="34680"/>
                  </a:cubicBezTo>
                  <a:close/>
                  <a:moveTo>
                    <a:pt x="6491" y="35301"/>
                  </a:moveTo>
                  <a:cubicBezTo>
                    <a:pt x="6496" y="35351"/>
                    <a:pt x="6504" y="35402"/>
                    <a:pt x="6507" y="35452"/>
                  </a:cubicBezTo>
                  <a:cubicBezTo>
                    <a:pt x="6504" y="35402"/>
                    <a:pt x="6496" y="35352"/>
                    <a:pt x="6491" y="35301"/>
                  </a:cubicBezTo>
                  <a:close/>
                  <a:moveTo>
                    <a:pt x="9142" y="35814"/>
                  </a:moveTo>
                  <a:cubicBezTo>
                    <a:pt x="9142" y="35834"/>
                    <a:pt x="9140" y="35854"/>
                    <a:pt x="9140" y="35874"/>
                  </a:cubicBezTo>
                  <a:cubicBezTo>
                    <a:pt x="9140" y="35854"/>
                    <a:pt x="9140" y="35834"/>
                    <a:pt x="9142" y="35814"/>
                  </a:cubicBezTo>
                  <a:close/>
                  <a:moveTo>
                    <a:pt x="2805" y="36480"/>
                  </a:moveTo>
                  <a:cubicBezTo>
                    <a:pt x="2780" y="36500"/>
                    <a:pt x="2742" y="36521"/>
                    <a:pt x="2718" y="36540"/>
                  </a:cubicBezTo>
                  <a:cubicBezTo>
                    <a:pt x="2741" y="36521"/>
                    <a:pt x="2780" y="36500"/>
                    <a:pt x="2805" y="36480"/>
                  </a:cubicBezTo>
                  <a:close/>
                  <a:moveTo>
                    <a:pt x="13779" y="36507"/>
                  </a:moveTo>
                  <a:cubicBezTo>
                    <a:pt x="13851" y="36507"/>
                    <a:pt x="13875" y="36568"/>
                    <a:pt x="13917" y="36617"/>
                  </a:cubicBezTo>
                  <a:cubicBezTo>
                    <a:pt x="13875" y="36569"/>
                    <a:pt x="13851" y="36507"/>
                    <a:pt x="13779" y="36507"/>
                  </a:cubicBezTo>
                  <a:cubicBezTo>
                    <a:pt x="13774" y="36507"/>
                    <a:pt x="13768" y="36507"/>
                    <a:pt x="13763" y="36508"/>
                  </a:cubicBezTo>
                  <a:lnTo>
                    <a:pt x="13763" y="36508"/>
                  </a:lnTo>
                  <a:cubicBezTo>
                    <a:pt x="13768" y="36507"/>
                    <a:pt x="13774" y="36507"/>
                    <a:pt x="13779" y="36507"/>
                  </a:cubicBezTo>
                  <a:close/>
                  <a:moveTo>
                    <a:pt x="8395" y="36550"/>
                  </a:moveTo>
                  <a:cubicBezTo>
                    <a:pt x="8320" y="36589"/>
                    <a:pt x="8252" y="36626"/>
                    <a:pt x="8183" y="36660"/>
                  </a:cubicBezTo>
                  <a:cubicBezTo>
                    <a:pt x="8252" y="36624"/>
                    <a:pt x="8320" y="36589"/>
                    <a:pt x="8395" y="36550"/>
                  </a:cubicBezTo>
                  <a:close/>
                  <a:moveTo>
                    <a:pt x="2657" y="37068"/>
                  </a:moveTo>
                  <a:cubicBezTo>
                    <a:pt x="2657" y="37081"/>
                    <a:pt x="2655" y="37092"/>
                    <a:pt x="2653" y="37101"/>
                  </a:cubicBezTo>
                  <a:cubicBezTo>
                    <a:pt x="2655" y="37091"/>
                    <a:pt x="2657" y="37081"/>
                    <a:pt x="2657" y="37068"/>
                  </a:cubicBezTo>
                  <a:close/>
                  <a:moveTo>
                    <a:pt x="2203" y="37657"/>
                  </a:moveTo>
                  <a:lnTo>
                    <a:pt x="2203" y="37659"/>
                  </a:lnTo>
                  <a:cubicBezTo>
                    <a:pt x="2198" y="37664"/>
                    <a:pt x="2191" y="37670"/>
                    <a:pt x="2186" y="37677"/>
                  </a:cubicBezTo>
                  <a:cubicBezTo>
                    <a:pt x="2189" y="37672"/>
                    <a:pt x="2193" y="37669"/>
                    <a:pt x="2196" y="37665"/>
                  </a:cubicBezTo>
                  <a:lnTo>
                    <a:pt x="2203" y="37657"/>
                  </a:lnTo>
                  <a:close/>
                  <a:moveTo>
                    <a:pt x="2535" y="37869"/>
                  </a:moveTo>
                  <a:lnTo>
                    <a:pt x="2535" y="37869"/>
                  </a:lnTo>
                  <a:cubicBezTo>
                    <a:pt x="2539" y="37891"/>
                    <a:pt x="2542" y="37912"/>
                    <a:pt x="2544" y="37934"/>
                  </a:cubicBezTo>
                  <a:cubicBezTo>
                    <a:pt x="2540" y="37912"/>
                    <a:pt x="2539" y="37891"/>
                    <a:pt x="2535" y="37869"/>
                  </a:cubicBezTo>
                  <a:close/>
                  <a:moveTo>
                    <a:pt x="5940" y="38323"/>
                  </a:moveTo>
                  <a:lnTo>
                    <a:pt x="5946" y="38384"/>
                  </a:lnTo>
                  <a:cubicBezTo>
                    <a:pt x="5943" y="38364"/>
                    <a:pt x="5941" y="38344"/>
                    <a:pt x="5940" y="38323"/>
                  </a:cubicBezTo>
                  <a:close/>
                  <a:moveTo>
                    <a:pt x="14178" y="38232"/>
                  </a:moveTo>
                  <a:cubicBezTo>
                    <a:pt x="14168" y="38313"/>
                    <a:pt x="14158" y="38392"/>
                    <a:pt x="14147" y="38473"/>
                  </a:cubicBezTo>
                  <a:lnTo>
                    <a:pt x="14178" y="38232"/>
                  </a:lnTo>
                  <a:close/>
                  <a:moveTo>
                    <a:pt x="6449" y="39225"/>
                  </a:moveTo>
                  <a:cubicBezTo>
                    <a:pt x="6418" y="39227"/>
                    <a:pt x="6393" y="39228"/>
                    <a:pt x="6367" y="39230"/>
                  </a:cubicBezTo>
                  <a:lnTo>
                    <a:pt x="6365" y="39230"/>
                  </a:lnTo>
                  <a:cubicBezTo>
                    <a:pt x="6393" y="39228"/>
                    <a:pt x="6418" y="39227"/>
                    <a:pt x="6449" y="39225"/>
                  </a:cubicBezTo>
                  <a:close/>
                  <a:moveTo>
                    <a:pt x="6367" y="39230"/>
                  </a:moveTo>
                  <a:cubicBezTo>
                    <a:pt x="6367" y="39240"/>
                    <a:pt x="6365" y="39250"/>
                    <a:pt x="6365" y="39260"/>
                  </a:cubicBezTo>
                  <a:cubicBezTo>
                    <a:pt x="6365" y="39250"/>
                    <a:pt x="6365" y="39240"/>
                    <a:pt x="6367" y="39230"/>
                  </a:cubicBezTo>
                  <a:close/>
                  <a:moveTo>
                    <a:pt x="6365" y="39622"/>
                  </a:moveTo>
                  <a:cubicBezTo>
                    <a:pt x="6387" y="39626"/>
                    <a:pt x="6406" y="39629"/>
                    <a:pt x="6426" y="39634"/>
                  </a:cubicBezTo>
                  <a:cubicBezTo>
                    <a:pt x="6406" y="39631"/>
                    <a:pt x="6387" y="39626"/>
                    <a:pt x="6365" y="39622"/>
                  </a:cubicBezTo>
                  <a:close/>
                  <a:moveTo>
                    <a:pt x="13407" y="41740"/>
                  </a:moveTo>
                  <a:lnTo>
                    <a:pt x="13403" y="41796"/>
                  </a:lnTo>
                  <a:cubicBezTo>
                    <a:pt x="13403" y="41778"/>
                    <a:pt x="13405" y="41758"/>
                    <a:pt x="13407" y="41740"/>
                  </a:cubicBezTo>
                  <a:close/>
                  <a:moveTo>
                    <a:pt x="13367" y="41962"/>
                  </a:moveTo>
                  <a:cubicBezTo>
                    <a:pt x="13367" y="41977"/>
                    <a:pt x="13374" y="41993"/>
                    <a:pt x="13392" y="42010"/>
                  </a:cubicBezTo>
                  <a:cubicBezTo>
                    <a:pt x="13374" y="41993"/>
                    <a:pt x="13367" y="41979"/>
                    <a:pt x="13367" y="41962"/>
                  </a:cubicBezTo>
                  <a:close/>
                  <a:moveTo>
                    <a:pt x="845" y="40651"/>
                  </a:moveTo>
                  <a:cubicBezTo>
                    <a:pt x="825" y="40669"/>
                    <a:pt x="792" y="40684"/>
                    <a:pt x="785" y="40705"/>
                  </a:cubicBezTo>
                  <a:cubicBezTo>
                    <a:pt x="742" y="40858"/>
                    <a:pt x="704" y="41012"/>
                    <a:pt x="664" y="41166"/>
                  </a:cubicBezTo>
                  <a:cubicBezTo>
                    <a:pt x="656" y="41199"/>
                    <a:pt x="659" y="41242"/>
                    <a:pt x="641" y="41267"/>
                  </a:cubicBezTo>
                  <a:cubicBezTo>
                    <a:pt x="539" y="41402"/>
                    <a:pt x="560" y="41571"/>
                    <a:pt x="524" y="41722"/>
                  </a:cubicBezTo>
                  <a:cubicBezTo>
                    <a:pt x="492" y="41849"/>
                    <a:pt x="458" y="41978"/>
                    <a:pt x="428" y="42106"/>
                  </a:cubicBezTo>
                  <a:cubicBezTo>
                    <a:pt x="408" y="42197"/>
                    <a:pt x="409" y="42268"/>
                    <a:pt x="453" y="42343"/>
                  </a:cubicBezTo>
                  <a:cubicBezTo>
                    <a:pt x="462" y="42321"/>
                    <a:pt x="477" y="42301"/>
                    <a:pt x="482" y="42278"/>
                  </a:cubicBezTo>
                  <a:cubicBezTo>
                    <a:pt x="519" y="42118"/>
                    <a:pt x="552" y="41957"/>
                    <a:pt x="590" y="41798"/>
                  </a:cubicBezTo>
                  <a:cubicBezTo>
                    <a:pt x="621" y="41662"/>
                    <a:pt x="661" y="41530"/>
                    <a:pt x="693" y="41394"/>
                  </a:cubicBezTo>
                  <a:cubicBezTo>
                    <a:pt x="721" y="41273"/>
                    <a:pt x="739" y="41151"/>
                    <a:pt x="764" y="41030"/>
                  </a:cubicBezTo>
                  <a:cubicBezTo>
                    <a:pt x="789" y="40902"/>
                    <a:pt x="818" y="40776"/>
                    <a:pt x="845" y="40651"/>
                  </a:cubicBezTo>
                  <a:close/>
                  <a:moveTo>
                    <a:pt x="13395" y="42646"/>
                  </a:moveTo>
                  <a:cubicBezTo>
                    <a:pt x="13387" y="42656"/>
                    <a:pt x="13380" y="42664"/>
                    <a:pt x="13374" y="42674"/>
                  </a:cubicBezTo>
                  <a:cubicBezTo>
                    <a:pt x="13380" y="42664"/>
                    <a:pt x="13387" y="42654"/>
                    <a:pt x="13395" y="42646"/>
                  </a:cubicBezTo>
                  <a:close/>
                  <a:moveTo>
                    <a:pt x="6728" y="42858"/>
                  </a:moveTo>
                  <a:lnTo>
                    <a:pt x="6728" y="42858"/>
                  </a:lnTo>
                  <a:cubicBezTo>
                    <a:pt x="6716" y="42871"/>
                    <a:pt x="6701" y="42882"/>
                    <a:pt x="6688" y="42896"/>
                  </a:cubicBezTo>
                  <a:cubicBezTo>
                    <a:pt x="6701" y="42882"/>
                    <a:pt x="6716" y="42869"/>
                    <a:pt x="6728" y="42858"/>
                  </a:cubicBezTo>
                  <a:close/>
                  <a:moveTo>
                    <a:pt x="13552" y="43071"/>
                  </a:moveTo>
                  <a:lnTo>
                    <a:pt x="13552" y="43071"/>
                  </a:lnTo>
                  <a:cubicBezTo>
                    <a:pt x="13538" y="43085"/>
                    <a:pt x="13515" y="43094"/>
                    <a:pt x="13485" y="43098"/>
                  </a:cubicBezTo>
                  <a:cubicBezTo>
                    <a:pt x="13515" y="43094"/>
                    <a:pt x="13538" y="43084"/>
                    <a:pt x="13552" y="43071"/>
                  </a:cubicBezTo>
                  <a:close/>
                  <a:moveTo>
                    <a:pt x="6118" y="45298"/>
                  </a:moveTo>
                  <a:cubicBezTo>
                    <a:pt x="6092" y="45311"/>
                    <a:pt x="6064" y="45325"/>
                    <a:pt x="6037" y="45336"/>
                  </a:cubicBezTo>
                  <a:cubicBezTo>
                    <a:pt x="6064" y="45323"/>
                    <a:pt x="6092" y="45311"/>
                    <a:pt x="6118" y="45298"/>
                  </a:cubicBezTo>
                  <a:close/>
                  <a:moveTo>
                    <a:pt x="6004" y="45727"/>
                  </a:moveTo>
                  <a:cubicBezTo>
                    <a:pt x="6006" y="45808"/>
                    <a:pt x="6004" y="45889"/>
                    <a:pt x="5963" y="45946"/>
                  </a:cubicBezTo>
                  <a:cubicBezTo>
                    <a:pt x="6002" y="45889"/>
                    <a:pt x="6004" y="45808"/>
                    <a:pt x="6004" y="45727"/>
                  </a:cubicBezTo>
                  <a:close/>
                  <a:moveTo>
                    <a:pt x="4830" y="46485"/>
                  </a:moveTo>
                  <a:cubicBezTo>
                    <a:pt x="4726" y="46545"/>
                    <a:pt x="4721" y="46656"/>
                    <a:pt x="4819" y="46755"/>
                  </a:cubicBezTo>
                  <a:cubicBezTo>
                    <a:pt x="4822" y="46666"/>
                    <a:pt x="4827" y="46576"/>
                    <a:pt x="4830" y="46485"/>
                  </a:cubicBezTo>
                  <a:close/>
                  <a:moveTo>
                    <a:pt x="6388" y="49234"/>
                  </a:moveTo>
                  <a:lnTo>
                    <a:pt x="6327" y="49287"/>
                  </a:lnTo>
                  <a:cubicBezTo>
                    <a:pt x="6330" y="49288"/>
                    <a:pt x="6332" y="49292"/>
                    <a:pt x="6334" y="49295"/>
                  </a:cubicBezTo>
                  <a:cubicBezTo>
                    <a:pt x="6319" y="49297"/>
                    <a:pt x="6310" y="49297"/>
                    <a:pt x="6309" y="49302"/>
                  </a:cubicBezTo>
                  <a:cubicBezTo>
                    <a:pt x="6302" y="49313"/>
                    <a:pt x="6302" y="49328"/>
                    <a:pt x="6299" y="49341"/>
                  </a:cubicBezTo>
                  <a:cubicBezTo>
                    <a:pt x="6310" y="49330"/>
                    <a:pt x="6324" y="49318"/>
                    <a:pt x="6342" y="49300"/>
                  </a:cubicBezTo>
                  <a:lnTo>
                    <a:pt x="6406" y="49255"/>
                  </a:lnTo>
                  <a:lnTo>
                    <a:pt x="6388" y="49234"/>
                  </a:lnTo>
                  <a:close/>
                  <a:moveTo>
                    <a:pt x="5126" y="50361"/>
                  </a:moveTo>
                  <a:lnTo>
                    <a:pt x="5257" y="50437"/>
                  </a:lnTo>
                  <a:cubicBezTo>
                    <a:pt x="5213" y="50412"/>
                    <a:pt x="5170" y="50386"/>
                    <a:pt x="5126" y="50361"/>
                  </a:cubicBezTo>
                  <a:close/>
                  <a:moveTo>
                    <a:pt x="18019" y="0"/>
                  </a:moveTo>
                  <a:cubicBezTo>
                    <a:pt x="17967" y="0"/>
                    <a:pt x="17913" y="32"/>
                    <a:pt x="17831" y="96"/>
                  </a:cubicBezTo>
                  <a:cubicBezTo>
                    <a:pt x="17698" y="315"/>
                    <a:pt x="17566" y="535"/>
                    <a:pt x="17435" y="753"/>
                  </a:cubicBezTo>
                  <a:cubicBezTo>
                    <a:pt x="17430" y="790"/>
                    <a:pt x="17427" y="828"/>
                    <a:pt x="17422" y="864"/>
                  </a:cubicBezTo>
                  <a:cubicBezTo>
                    <a:pt x="17418" y="876"/>
                    <a:pt x="17413" y="886"/>
                    <a:pt x="17409" y="896"/>
                  </a:cubicBezTo>
                  <a:cubicBezTo>
                    <a:pt x="17367" y="939"/>
                    <a:pt x="17326" y="982"/>
                    <a:pt x="17283" y="1025"/>
                  </a:cubicBezTo>
                  <a:cubicBezTo>
                    <a:pt x="17241" y="1114"/>
                    <a:pt x="17202" y="1206"/>
                    <a:pt x="17155" y="1293"/>
                  </a:cubicBezTo>
                  <a:cubicBezTo>
                    <a:pt x="16953" y="1669"/>
                    <a:pt x="16750" y="2042"/>
                    <a:pt x="16551" y="2419"/>
                  </a:cubicBezTo>
                  <a:cubicBezTo>
                    <a:pt x="16495" y="2523"/>
                    <a:pt x="16455" y="2638"/>
                    <a:pt x="16408" y="2747"/>
                  </a:cubicBezTo>
                  <a:cubicBezTo>
                    <a:pt x="16399" y="2767"/>
                    <a:pt x="16389" y="2788"/>
                    <a:pt x="16379" y="2808"/>
                  </a:cubicBezTo>
                  <a:cubicBezTo>
                    <a:pt x="16329" y="2909"/>
                    <a:pt x="16278" y="3010"/>
                    <a:pt x="16228" y="3111"/>
                  </a:cubicBezTo>
                  <a:cubicBezTo>
                    <a:pt x="16223" y="3128"/>
                    <a:pt x="16216" y="3146"/>
                    <a:pt x="16210" y="3164"/>
                  </a:cubicBezTo>
                  <a:lnTo>
                    <a:pt x="16167" y="3227"/>
                  </a:lnTo>
                  <a:cubicBezTo>
                    <a:pt x="16152" y="3259"/>
                    <a:pt x="16137" y="3288"/>
                    <a:pt x="16124" y="3320"/>
                  </a:cubicBezTo>
                  <a:cubicBezTo>
                    <a:pt x="16089" y="3381"/>
                    <a:pt x="16054" y="3442"/>
                    <a:pt x="16021" y="3505"/>
                  </a:cubicBezTo>
                  <a:cubicBezTo>
                    <a:pt x="16016" y="3512"/>
                    <a:pt x="16014" y="3520"/>
                    <a:pt x="16013" y="3527"/>
                  </a:cubicBezTo>
                  <a:cubicBezTo>
                    <a:pt x="15981" y="3576"/>
                    <a:pt x="15947" y="3621"/>
                    <a:pt x="15918" y="3672"/>
                  </a:cubicBezTo>
                  <a:cubicBezTo>
                    <a:pt x="15793" y="3906"/>
                    <a:pt x="15668" y="4139"/>
                    <a:pt x="15546" y="4374"/>
                  </a:cubicBezTo>
                  <a:cubicBezTo>
                    <a:pt x="15526" y="4413"/>
                    <a:pt x="15521" y="4461"/>
                    <a:pt x="15509" y="4504"/>
                  </a:cubicBezTo>
                  <a:lnTo>
                    <a:pt x="15495" y="4550"/>
                  </a:lnTo>
                  <a:cubicBezTo>
                    <a:pt x="15480" y="4563"/>
                    <a:pt x="15460" y="4573"/>
                    <a:pt x="15451" y="4590"/>
                  </a:cubicBezTo>
                  <a:cubicBezTo>
                    <a:pt x="15341" y="4797"/>
                    <a:pt x="15231" y="5005"/>
                    <a:pt x="15125" y="5214"/>
                  </a:cubicBezTo>
                  <a:cubicBezTo>
                    <a:pt x="14991" y="5476"/>
                    <a:pt x="14859" y="5737"/>
                    <a:pt x="14733" y="6002"/>
                  </a:cubicBezTo>
                  <a:cubicBezTo>
                    <a:pt x="14682" y="6111"/>
                    <a:pt x="14594" y="6211"/>
                    <a:pt x="14599" y="6343"/>
                  </a:cubicBezTo>
                  <a:cubicBezTo>
                    <a:pt x="14599" y="6343"/>
                    <a:pt x="14595" y="6341"/>
                    <a:pt x="14595" y="6341"/>
                  </a:cubicBezTo>
                  <a:cubicBezTo>
                    <a:pt x="14494" y="6404"/>
                    <a:pt x="14466" y="6509"/>
                    <a:pt x="14446" y="6615"/>
                  </a:cubicBezTo>
                  <a:cubicBezTo>
                    <a:pt x="14393" y="6724"/>
                    <a:pt x="14342" y="6833"/>
                    <a:pt x="14291" y="6942"/>
                  </a:cubicBezTo>
                  <a:cubicBezTo>
                    <a:pt x="14288" y="6951"/>
                    <a:pt x="14284" y="6959"/>
                    <a:pt x="14284" y="6967"/>
                  </a:cubicBezTo>
                  <a:cubicBezTo>
                    <a:pt x="14258" y="7012"/>
                    <a:pt x="14233" y="7055"/>
                    <a:pt x="14208" y="7100"/>
                  </a:cubicBezTo>
                  <a:cubicBezTo>
                    <a:pt x="14182" y="7159"/>
                    <a:pt x="14153" y="7219"/>
                    <a:pt x="14127" y="7279"/>
                  </a:cubicBezTo>
                  <a:cubicBezTo>
                    <a:pt x="14029" y="7371"/>
                    <a:pt x="13973" y="7487"/>
                    <a:pt x="13945" y="7618"/>
                  </a:cubicBezTo>
                  <a:cubicBezTo>
                    <a:pt x="13937" y="7644"/>
                    <a:pt x="13928" y="7673"/>
                    <a:pt x="13920" y="7699"/>
                  </a:cubicBezTo>
                  <a:cubicBezTo>
                    <a:pt x="13884" y="7745"/>
                    <a:pt x="13840" y="7789"/>
                    <a:pt x="13816" y="7840"/>
                  </a:cubicBezTo>
                  <a:cubicBezTo>
                    <a:pt x="13743" y="7982"/>
                    <a:pt x="13677" y="8128"/>
                    <a:pt x="13610" y="8274"/>
                  </a:cubicBezTo>
                  <a:cubicBezTo>
                    <a:pt x="13595" y="8303"/>
                    <a:pt x="13590" y="8338"/>
                    <a:pt x="13581" y="8371"/>
                  </a:cubicBezTo>
                  <a:cubicBezTo>
                    <a:pt x="13571" y="8391"/>
                    <a:pt x="13559" y="8411"/>
                    <a:pt x="13547" y="8431"/>
                  </a:cubicBezTo>
                  <a:cubicBezTo>
                    <a:pt x="13478" y="8562"/>
                    <a:pt x="13405" y="8691"/>
                    <a:pt x="13339" y="8823"/>
                  </a:cubicBezTo>
                  <a:cubicBezTo>
                    <a:pt x="13182" y="9145"/>
                    <a:pt x="13024" y="9467"/>
                    <a:pt x="12870" y="9792"/>
                  </a:cubicBezTo>
                  <a:cubicBezTo>
                    <a:pt x="12819" y="9900"/>
                    <a:pt x="12779" y="10012"/>
                    <a:pt x="12733" y="10123"/>
                  </a:cubicBezTo>
                  <a:cubicBezTo>
                    <a:pt x="12706" y="10169"/>
                    <a:pt x="12673" y="10212"/>
                    <a:pt x="12652" y="10260"/>
                  </a:cubicBezTo>
                  <a:cubicBezTo>
                    <a:pt x="12576" y="10426"/>
                    <a:pt x="12504" y="10592"/>
                    <a:pt x="12430" y="10759"/>
                  </a:cubicBezTo>
                  <a:cubicBezTo>
                    <a:pt x="12427" y="10777"/>
                    <a:pt x="12422" y="10797"/>
                    <a:pt x="12418" y="10817"/>
                  </a:cubicBezTo>
                  <a:cubicBezTo>
                    <a:pt x="12410" y="10835"/>
                    <a:pt x="12402" y="10855"/>
                    <a:pt x="12393" y="10873"/>
                  </a:cubicBezTo>
                  <a:lnTo>
                    <a:pt x="12388" y="10873"/>
                  </a:lnTo>
                  <a:cubicBezTo>
                    <a:pt x="12374" y="10896"/>
                    <a:pt x="12359" y="10919"/>
                    <a:pt x="12342" y="10943"/>
                  </a:cubicBezTo>
                  <a:cubicBezTo>
                    <a:pt x="12339" y="10961"/>
                    <a:pt x="12334" y="10979"/>
                    <a:pt x="12331" y="10997"/>
                  </a:cubicBezTo>
                  <a:cubicBezTo>
                    <a:pt x="12259" y="11012"/>
                    <a:pt x="12284" y="11073"/>
                    <a:pt x="12273" y="11118"/>
                  </a:cubicBezTo>
                  <a:cubicBezTo>
                    <a:pt x="12264" y="11128"/>
                    <a:pt x="12254" y="11140"/>
                    <a:pt x="12244" y="11151"/>
                  </a:cubicBezTo>
                  <a:cubicBezTo>
                    <a:pt x="12233" y="11179"/>
                    <a:pt x="12223" y="11208"/>
                    <a:pt x="12211" y="11236"/>
                  </a:cubicBezTo>
                  <a:cubicBezTo>
                    <a:pt x="12200" y="11264"/>
                    <a:pt x="12188" y="11294"/>
                    <a:pt x="12177" y="11322"/>
                  </a:cubicBezTo>
                  <a:cubicBezTo>
                    <a:pt x="12090" y="11446"/>
                    <a:pt x="12001" y="11570"/>
                    <a:pt x="11976" y="11724"/>
                  </a:cubicBezTo>
                  <a:cubicBezTo>
                    <a:pt x="11973" y="11732"/>
                    <a:pt x="11971" y="11739"/>
                    <a:pt x="11970" y="11747"/>
                  </a:cubicBezTo>
                  <a:cubicBezTo>
                    <a:pt x="11955" y="11772"/>
                    <a:pt x="11940" y="11795"/>
                    <a:pt x="11927" y="11818"/>
                  </a:cubicBezTo>
                  <a:cubicBezTo>
                    <a:pt x="11915" y="11850"/>
                    <a:pt x="11903" y="11880"/>
                    <a:pt x="11892" y="11910"/>
                  </a:cubicBezTo>
                  <a:cubicBezTo>
                    <a:pt x="11882" y="11929"/>
                    <a:pt x="11870" y="11948"/>
                    <a:pt x="11859" y="11967"/>
                  </a:cubicBezTo>
                  <a:cubicBezTo>
                    <a:pt x="11768" y="12158"/>
                    <a:pt x="11678" y="12350"/>
                    <a:pt x="11587" y="12542"/>
                  </a:cubicBezTo>
                  <a:cubicBezTo>
                    <a:pt x="11584" y="12550"/>
                    <a:pt x="11580" y="12557"/>
                    <a:pt x="11577" y="12565"/>
                  </a:cubicBezTo>
                  <a:cubicBezTo>
                    <a:pt x="11562" y="12598"/>
                    <a:pt x="11546" y="12631"/>
                    <a:pt x="11531" y="12665"/>
                  </a:cubicBezTo>
                  <a:cubicBezTo>
                    <a:pt x="11524" y="12689"/>
                    <a:pt x="11518" y="12716"/>
                    <a:pt x="11511" y="12741"/>
                  </a:cubicBezTo>
                  <a:cubicBezTo>
                    <a:pt x="11496" y="12766"/>
                    <a:pt x="11481" y="12789"/>
                    <a:pt x="11465" y="12814"/>
                  </a:cubicBezTo>
                  <a:cubicBezTo>
                    <a:pt x="11461" y="12830"/>
                    <a:pt x="11456" y="12845"/>
                    <a:pt x="11451" y="12862"/>
                  </a:cubicBezTo>
                  <a:cubicBezTo>
                    <a:pt x="11423" y="12901"/>
                    <a:pt x="11388" y="12938"/>
                    <a:pt x="11367" y="12981"/>
                  </a:cubicBezTo>
                  <a:cubicBezTo>
                    <a:pt x="11253" y="13224"/>
                    <a:pt x="11142" y="13468"/>
                    <a:pt x="11031" y="13713"/>
                  </a:cubicBezTo>
                  <a:cubicBezTo>
                    <a:pt x="10984" y="13815"/>
                    <a:pt x="10945" y="13921"/>
                    <a:pt x="10902" y="14025"/>
                  </a:cubicBezTo>
                  <a:cubicBezTo>
                    <a:pt x="10878" y="14085"/>
                    <a:pt x="10854" y="14145"/>
                    <a:pt x="10830" y="14203"/>
                  </a:cubicBezTo>
                  <a:cubicBezTo>
                    <a:pt x="10807" y="14241"/>
                    <a:pt x="10781" y="14277"/>
                    <a:pt x="10761" y="14317"/>
                  </a:cubicBezTo>
                  <a:cubicBezTo>
                    <a:pt x="10691" y="14461"/>
                    <a:pt x="10627" y="14607"/>
                    <a:pt x="10559" y="14752"/>
                  </a:cubicBezTo>
                  <a:cubicBezTo>
                    <a:pt x="10453" y="14978"/>
                    <a:pt x="10342" y="15201"/>
                    <a:pt x="10241" y="15428"/>
                  </a:cubicBezTo>
                  <a:cubicBezTo>
                    <a:pt x="10140" y="15661"/>
                    <a:pt x="10049" y="15900"/>
                    <a:pt x="9953" y="16135"/>
                  </a:cubicBezTo>
                  <a:lnTo>
                    <a:pt x="9936" y="16194"/>
                  </a:lnTo>
                  <a:cubicBezTo>
                    <a:pt x="9903" y="16256"/>
                    <a:pt x="9868" y="16317"/>
                    <a:pt x="9835" y="16380"/>
                  </a:cubicBezTo>
                  <a:cubicBezTo>
                    <a:pt x="9782" y="16405"/>
                    <a:pt x="9774" y="16449"/>
                    <a:pt x="9779" y="16502"/>
                  </a:cubicBezTo>
                  <a:cubicBezTo>
                    <a:pt x="9767" y="16532"/>
                    <a:pt x="9758" y="16562"/>
                    <a:pt x="9746" y="16592"/>
                  </a:cubicBezTo>
                  <a:lnTo>
                    <a:pt x="9718" y="16653"/>
                  </a:lnTo>
                  <a:cubicBezTo>
                    <a:pt x="9696" y="16703"/>
                    <a:pt x="9675" y="16752"/>
                    <a:pt x="9653" y="16802"/>
                  </a:cubicBezTo>
                  <a:cubicBezTo>
                    <a:pt x="9632" y="16850"/>
                    <a:pt x="9609" y="16896"/>
                    <a:pt x="9587" y="16944"/>
                  </a:cubicBezTo>
                  <a:cubicBezTo>
                    <a:pt x="9489" y="17026"/>
                    <a:pt x="9471" y="17143"/>
                    <a:pt x="9445" y="17257"/>
                  </a:cubicBezTo>
                  <a:cubicBezTo>
                    <a:pt x="9441" y="17264"/>
                    <a:pt x="9440" y="17272"/>
                    <a:pt x="9438" y="17281"/>
                  </a:cubicBezTo>
                  <a:cubicBezTo>
                    <a:pt x="9320" y="17436"/>
                    <a:pt x="9261" y="17618"/>
                    <a:pt x="9206" y="17802"/>
                  </a:cubicBezTo>
                  <a:cubicBezTo>
                    <a:pt x="9198" y="17820"/>
                    <a:pt x="9191" y="17839"/>
                    <a:pt x="9185" y="17855"/>
                  </a:cubicBezTo>
                  <a:cubicBezTo>
                    <a:pt x="9099" y="17948"/>
                    <a:pt x="9065" y="18065"/>
                    <a:pt x="9044" y="18185"/>
                  </a:cubicBezTo>
                  <a:lnTo>
                    <a:pt x="9041" y="18186"/>
                  </a:lnTo>
                  <a:cubicBezTo>
                    <a:pt x="8963" y="18226"/>
                    <a:pt x="8963" y="18300"/>
                    <a:pt x="8955" y="18373"/>
                  </a:cubicBezTo>
                  <a:cubicBezTo>
                    <a:pt x="8943" y="18411"/>
                    <a:pt x="8931" y="18449"/>
                    <a:pt x="8920" y="18488"/>
                  </a:cubicBezTo>
                  <a:cubicBezTo>
                    <a:pt x="8895" y="18531"/>
                    <a:pt x="8870" y="18574"/>
                    <a:pt x="8845" y="18617"/>
                  </a:cubicBezTo>
                  <a:cubicBezTo>
                    <a:pt x="8754" y="18769"/>
                    <a:pt x="8681" y="18930"/>
                    <a:pt x="8638" y="19102"/>
                  </a:cubicBezTo>
                  <a:cubicBezTo>
                    <a:pt x="8582" y="19239"/>
                    <a:pt x="8526" y="19375"/>
                    <a:pt x="8469" y="19512"/>
                  </a:cubicBezTo>
                  <a:cubicBezTo>
                    <a:pt x="8455" y="19526"/>
                    <a:pt x="8435" y="19537"/>
                    <a:pt x="8426" y="19554"/>
                  </a:cubicBezTo>
                  <a:cubicBezTo>
                    <a:pt x="8350" y="19721"/>
                    <a:pt x="8271" y="19888"/>
                    <a:pt x="8200" y="20059"/>
                  </a:cubicBezTo>
                  <a:cubicBezTo>
                    <a:pt x="8118" y="20253"/>
                    <a:pt x="8046" y="20448"/>
                    <a:pt x="7968" y="20642"/>
                  </a:cubicBezTo>
                  <a:cubicBezTo>
                    <a:pt x="7936" y="20729"/>
                    <a:pt x="7903" y="20817"/>
                    <a:pt x="7870" y="20905"/>
                  </a:cubicBezTo>
                  <a:cubicBezTo>
                    <a:pt x="7840" y="20968"/>
                    <a:pt x="7810" y="21031"/>
                    <a:pt x="7781" y="21094"/>
                  </a:cubicBezTo>
                  <a:lnTo>
                    <a:pt x="7756" y="21155"/>
                  </a:lnTo>
                  <a:cubicBezTo>
                    <a:pt x="7738" y="21196"/>
                    <a:pt x="7719" y="21236"/>
                    <a:pt x="7703" y="21277"/>
                  </a:cubicBezTo>
                  <a:cubicBezTo>
                    <a:pt x="7696" y="21302"/>
                    <a:pt x="7690" y="21327"/>
                    <a:pt x="7685" y="21352"/>
                  </a:cubicBezTo>
                  <a:cubicBezTo>
                    <a:pt x="7632" y="21456"/>
                    <a:pt x="7579" y="21561"/>
                    <a:pt x="7526" y="21665"/>
                  </a:cubicBezTo>
                  <a:cubicBezTo>
                    <a:pt x="7512" y="21698"/>
                    <a:pt x="7499" y="21729"/>
                    <a:pt x="7486" y="21763"/>
                  </a:cubicBezTo>
                  <a:cubicBezTo>
                    <a:pt x="7464" y="21806"/>
                    <a:pt x="7440" y="21849"/>
                    <a:pt x="7421" y="21895"/>
                  </a:cubicBezTo>
                  <a:cubicBezTo>
                    <a:pt x="7358" y="22057"/>
                    <a:pt x="7297" y="22221"/>
                    <a:pt x="7236" y="22385"/>
                  </a:cubicBezTo>
                  <a:cubicBezTo>
                    <a:pt x="7221" y="22398"/>
                    <a:pt x="7199" y="22408"/>
                    <a:pt x="7193" y="22425"/>
                  </a:cubicBezTo>
                  <a:cubicBezTo>
                    <a:pt x="7113" y="22612"/>
                    <a:pt x="7036" y="22801"/>
                    <a:pt x="6959" y="22989"/>
                  </a:cubicBezTo>
                  <a:cubicBezTo>
                    <a:pt x="6946" y="23021"/>
                    <a:pt x="6948" y="23056"/>
                    <a:pt x="6941" y="23090"/>
                  </a:cubicBezTo>
                  <a:cubicBezTo>
                    <a:pt x="6938" y="23107"/>
                    <a:pt x="6935" y="23125"/>
                    <a:pt x="6931" y="23142"/>
                  </a:cubicBezTo>
                  <a:cubicBezTo>
                    <a:pt x="6906" y="23172"/>
                    <a:pt x="6875" y="23198"/>
                    <a:pt x="6860" y="23231"/>
                  </a:cubicBezTo>
                  <a:cubicBezTo>
                    <a:pt x="6777" y="23418"/>
                    <a:pt x="6696" y="23607"/>
                    <a:pt x="6623" y="23797"/>
                  </a:cubicBezTo>
                  <a:cubicBezTo>
                    <a:pt x="6570" y="23931"/>
                    <a:pt x="6531" y="24071"/>
                    <a:pt x="6486" y="24208"/>
                  </a:cubicBezTo>
                  <a:cubicBezTo>
                    <a:pt x="6436" y="24319"/>
                    <a:pt x="6388" y="24430"/>
                    <a:pt x="6339" y="24541"/>
                  </a:cubicBezTo>
                  <a:cubicBezTo>
                    <a:pt x="6324" y="24597"/>
                    <a:pt x="6309" y="24655"/>
                    <a:pt x="6294" y="24711"/>
                  </a:cubicBezTo>
                  <a:cubicBezTo>
                    <a:pt x="6203" y="24844"/>
                    <a:pt x="6132" y="24986"/>
                    <a:pt x="6103" y="25147"/>
                  </a:cubicBezTo>
                  <a:cubicBezTo>
                    <a:pt x="6057" y="25278"/>
                    <a:pt x="6009" y="25407"/>
                    <a:pt x="5963" y="25536"/>
                  </a:cubicBezTo>
                  <a:lnTo>
                    <a:pt x="5959" y="25544"/>
                  </a:lnTo>
                  <a:lnTo>
                    <a:pt x="5966" y="25551"/>
                  </a:lnTo>
                  <a:cubicBezTo>
                    <a:pt x="5949" y="25577"/>
                    <a:pt x="5933" y="25602"/>
                    <a:pt x="5916" y="25629"/>
                  </a:cubicBezTo>
                  <a:cubicBezTo>
                    <a:pt x="5867" y="25739"/>
                    <a:pt x="5815" y="25850"/>
                    <a:pt x="5764" y="25961"/>
                  </a:cubicBezTo>
                  <a:cubicBezTo>
                    <a:pt x="5764" y="25971"/>
                    <a:pt x="5762" y="25981"/>
                    <a:pt x="5762" y="25991"/>
                  </a:cubicBezTo>
                  <a:cubicBezTo>
                    <a:pt x="5754" y="26021"/>
                    <a:pt x="5744" y="26051"/>
                    <a:pt x="5734" y="26082"/>
                  </a:cubicBezTo>
                  <a:cubicBezTo>
                    <a:pt x="5729" y="26099"/>
                    <a:pt x="5724" y="26115"/>
                    <a:pt x="5718" y="26130"/>
                  </a:cubicBezTo>
                  <a:cubicBezTo>
                    <a:pt x="5694" y="26187"/>
                    <a:pt x="5670" y="26241"/>
                    <a:pt x="5646" y="26296"/>
                  </a:cubicBezTo>
                  <a:cubicBezTo>
                    <a:pt x="5589" y="26453"/>
                    <a:pt x="5529" y="26612"/>
                    <a:pt x="5471" y="26771"/>
                  </a:cubicBezTo>
                  <a:cubicBezTo>
                    <a:pt x="5464" y="26778"/>
                    <a:pt x="5451" y="26781"/>
                    <a:pt x="5449" y="26789"/>
                  </a:cubicBezTo>
                  <a:cubicBezTo>
                    <a:pt x="5327" y="27099"/>
                    <a:pt x="5206" y="27407"/>
                    <a:pt x="5085" y="27716"/>
                  </a:cubicBezTo>
                  <a:cubicBezTo>
                    <a:pt x="5075" y="27745"/>
                    <a:pt x="5075" y="27776"/>
                    <a:pt x="5070" y="27804"/>
                  </a:cubicBezTo>
                  <a:cubicBezTo>
                    <a:pt x="5060" y="27834"/>
                    <a:pt x="5050" y="27865"/>
                    <a:pt x="5039" y="27895"/>
                  </a:cubicBezTo>
                  <a:cubicBezTo>
                    <a:pt x="5019" y="27928"/>
                    <a:pt x="4994" y="27960"/>
                    <a:pt x="4981" y="27996"/>
                  </a:cubicBezTo>
                  <a:cubicBezTo>
                    <a:pt x="4935" y="28112"/>
                    <a:pt x="4890" y="28230"/>
                    <a:pt x="4848" y="28347"/>
                  </a:cubicBezTo>
                  <a:cubicBezTo>
                    <a:pt x="4749" y="28619"/>
                    <a:pt x="4653" y="28892"/>
                    <a:pt x="4555" y="29163"/>
                  </a:cubicBezTo>
                  <a:cubicBezTo>
                    <a:pt x="4567" y="29163"/>
                    <a:pt x="4577" y="29165"/>
                    <a:pt x="4588" y="29165"/>
                  </a:cubicBezTo>
                  <a:cubicBezTo>
                    <a:pt x="4577" y="29165"/>
                    <a:pt x="4567" y="29165"/>
                    <a:pt x="4555" y="29163"/>
                  </a:cubicBezTo>
                  <a:cubicBezTo>
                    <a:pt x="4547" y="29185"/>
                    <a:pt x="4539" y="29205"/>
                    <a:pt x="4529" y="29225"/>
                  </a:cubicBezTo>
                  <a:cubicBezTo>
                    <a:pt x="4519" y="29266"/>
                    <a:pt x="4509" y="29306"/>
                    <a:pt x="4497" y="29347"/>
                  </a:cubicBezTo>
                  <a:cubicBezTo>
                    <a:pt x="4487" y="29377"/>
                    <a:pt x="4478" y="29407"/>
                    <a:pt x="4468" y="29437"/>
                  </a:cubicBezTo>
                  <a:cubicBezTo>
                    <a:pt x="4458" y="29457"/>
                    <a:pt x="4448" y="29478"/>
                    <a:pt x="4439" y="29498"/>
                  </a:cubicBezTo>
                  <a:cubicBezTo>
                    <a:pt x="4342" y="29645"/>
                    <a:pt x="4310" y="29817"/>
                    <a:pt x="4256" y="29980"/>
                  </a:cubicBezTo>
                  <a:cubicBezTo>
                    <a:pt x="4239" y="30016"/>
                    <a:pt x="4219" y="30053"/>
                    <a:pt x="4206" y="30091"/>
                  </a:cubicBezTo>
                  <a:cubicBezTo>
                    <a:pt x="4034" y="30564"/>
                    <a:pt x="3862" y="31039"/>
                    <a:pt x="3691" y="31516"/>
                  </a:cubicBezTo>
                  <a:cubicBezTo>
                    <a:pt x="3673" y="31566"/>
                    <a:pt x="3670" y="31622"/>
                    <a:pt x="3658" y="31675"/>
                  </a:cubicBezTo>
                  <a:cubicBezTo>
                    <a:pt x="3636" y="31735"/>
                    <a:pt x="3613" y="31794"/>
                    <a:pt x="3592" y="31854"/>
                  </a:cubicBezTo>
                  <a:cubicBezTo>
                    <a:pt x="3562" y="31945"/>
                    <a:pt x="3534" y="32036"/>
                    <a:pt x="3506" y="32127"/>
                  </a:cubicBezTo>
                  <a:cubicBezTo>
                    <a:pt x="3496" y="32159"/>
                    <a:pt x="3486" y="32188"/>
                    <a:pt x="3476" y="32218"/>
                  </a:cubicBezTo>
                  <a:cubicBezTo>
                    <a:pt x="3464" y="32248"/>
                    <a:pt x="3451" y="32278"/>
                    <a:pt x="3439" y="32308"/>
                  </a:cubicBezTo>
                  <a:cubicBezTo>
                    <a:pt x="3401" y="32394"/>
                    <a:pt x="3357" y="32476"/>
                    <a:pt x="3327" y="32566"/>
                  </a:cubicBezTo>
                  <a:cubicBezTo>
                    <a:pt x="3211" y="32909"/>
                    <a:pt x="3098" y="33255"/>
                    <a:pt x="2987" y="33599"/>
                  </a:cubicBezTo>
                  <a:cubicBezTo>
                    <a:pt x="2971" y="33650"/>
                    <a:pt x="2968" y="33705"/>
                    <a:pt x="2959" y="33758"/>
                  </a:cubicBezTo>
                  <a:cubicBezTo>
                    <a:pt x="2941" y="33818"/>
                    <a:pt x="2924" y="33877"/>
                    <a:pt x="2908" y="33935"/>
                  </a:cubicBezTo>
                  <a:cubicBezTo>
                    <a:pt x="2863" y="34058"/>
                    <a:pt x="2820" y="34180"/>
                    <a:pt x="2775" y="34301"/>
                  </a:cubicBezTo>
                  <a:cubicBezTo>
                    <a:pt x="2764" y="34342"/>
                    <a:pt x="2752" y="34382"/>
                    <a:pt x="2741" y="34422"/>
                  </a:cubicBezTo>
                  <a:cubicBezTo>
                    <a:pt x="2683" y="34594"/>
                    <a:pt x="2625" y="34766"/>
                    <a:pt x="2567" y="34937"/>
                  </a:cubicBezTo>
                  <a:cubicBezTo>
                    <a:pt x="2557" y="34968"/>
                    <a:pt x="2547" y="34998"/>
                    <a:pt x="2537" y="35030"/>
                  </a:cubicBezTo>
                  <a:cubicBezTo>
                    <a:pt x="2481" y="35200"/>
                    <a:pt x="2420" y="35369"/>
                    <a:pt x="2368" y="35543"/>
                  </a:cubicBezTo>
                  <a:cubicBezTo>
                    <a:pt x="2297" y="35781"/>
                    <a:pt x="2232" y="36025"/>
                    <a:pt x="2166" y="36265"/>
                  </a:cubicBezTo>
                  <a:cubicBezTo>
                    <a:pt x="2092" y="36518"/>
                    <a:pt x="2017" y="36771"/>
                    <a:pt x="1943" y="37025"/>
                  </a:cubicBezTo>
                  <a:cubicBezTo>
                    <a:pt x="1939" y="37045"/>
                    <a:pt x="1936" y="37063"/>
                    <a:pt x="1933" y="37083"/>
                  </a:cubicBezTo>
                  <a:cubicBezTo>
                    <a:pt x="1923" y="37114"/>
                    <a:pt x="1913" y="37144"/>
                    <a:pt x="1903" y="37174"/>
                  </a:cubicBezTo>
                  <a:cubicBezTo>
                    <a:pt x="1797" y="37405"/>
                    <a:pt x="1741" y="37652"/>
                    <a:pt x="1694" y="37901"/>
                  </a:cubicBezTo>
                  <a:cubicBezTo>
                    <a:pt x="1683" y="37940"/>
                    <a:pt x="1671" y="37980"/>
                    <a:pt x="1660" y="38020"/>
                  </a:cubicBezTo>
                  <a:cubicBezTo>
                    <a:pt x="1638" y="38074"/>
                    <a:pt x="1612" y="38129"/>
                    <a:pt x="1597" y="38185"/>
                  </a:cubicBezTo>
                  <a:cubicBezTo>
                    <a:pt x="1532" y="38420"/>
                    <a:pt x="1467" y="38656"/>
                    <a:pt x="1408" y="38892"/>
                  </a:cubicBezTo>
                  <a:cubicBezTo>
                    <a:pt x="1360" y="39074"/>
                    <a:pt x="1318" y="39258"/>
                    <a:pt x="1275" y="39442"/>
                  </a:cubicBezTo>
                  <a:cubicBezTo>
                    <a:pt x="1272" y="39462"/>
                    <a:pt x="1269" y="39482"/>
                    <a:pt x="1267" y="39500"/>
                  </a:cubicBezTo>
                  <a:lnTo>
                    <a:pt x="1222" y="39654"/>
                  </a:lnTo>
                  <a:cubicBezTo>
                    <a:pt x="1208" y="39725"/>
                    <a:pt x="1193" y="39795"/>
                    <a:pt x="1178" y="39864"/>
                  </a:cubicBezTo>
                  <a:cubicBezTo>
                    <a:pt x="1163" y="39894"/>
                    <a:pt x="1143" y="39924"/>
                    <a:pt x="1135" y="39955"/>
                  </a:cubicBezTo>
                  <a:cubicBezTo>
                    <a:pt x="1080" y="40177"/>
                    <a:pt x="1029" y="40399"/>
                    <a:pt x="977" y="40621"/>
                  </a:cubicBezTo>
                  <a:cubicBezTo>
                    <a:pt x="964" y="40657"/>
                    <a:pt x="948" y="40695"/>
                    <a:pt x="938" y="40733"/>
                  </a:cubicBezTo>
                  <a:cubicBezTo>
                    <a:pt x="857" y="41055"/>
                    <a:pt x="799" y="41382"/>
                    <a:pt x="701" y="41702"/>
                  </a:cubicBezTo>
                  <a:cubicBezTo>
                    <a:pt x="674" y="41790"/>
                    <a:pt x="679" y="41887"/>
                    <a:pt x="668" y="41980"/>
                  </a:cubicBezTo>
                  <a:lnTo>
                    <a:pt x="631" y="42131"/>
                  </a:lnTo>
                  <a:cubicBezTo>
                    <a:pt x="616" y="42171"/>
                    <a:pt x="602" y="42212"/>
                    <a:pt x="587" y="42252"/>
                  </a:cubicBezTo>
                  <a:cubicBezTo>
                    <a:pt x="578" y="42316"/>
                    <a:pt x="573" y="42381"/>
                    <a:pt x="558" y="42445"/>
                  </a:cubicBezTo>
                  <a:cubicBezTo>
                    <a:pt x="504" y="42682"/>
                    <a:pt x="448" y="42921"/>
                    <a:pt x="391" y="43159"/>
                  </a:cubicBezTo>
                  <a:lnTo>
                    <a:pt x="375" y="43224"/>
                  </a:lnTo>
                  <a:cubicBezTo>
                    <a:pt x="369" y="43223"/>
                    <a:pt x="365" y="43223"/>
                    <a:pt x="360" y="43223"/>
                  </a:cubicBezTo>
                  <a:cubicBezTo>
                    <a:pt x="302" y="43223"/>
                    <a:pt x="280" y="43260"/>
                    <a:pt x="272" y="43321"/>
                  </a:cubicBezTo>
                  <a:cubicBezTo>
                    <a:pt x="242" y="43527"/>
                    <a:pt x="224" y="43735"/>
                    <a:pt x="163" y="43935"/>
                  </a:cubicBezTo>
                  <a:cubicBezTo>
                    <a:pt x="146" y="43988"/>
                    <a:pt x="113" y="44068"/>
                    <a:pt x="212" y="44094"/>
                  </a:cubicBezTo>
                  <a:cubicBezTo>
                    <a:pt x="214" y="44126"/>
                    <a:pt x="216" y="44156"/>
                    <a:pt x="216" y="44187"/>
                  </a:cubicBezTo>
                  <a:cubicBezTo>
                    <a:pt x="209" y="44199"/>
                    <a:pt x="203" y="44209"/>
                    <a:pt x="196" y="44220"/>
                  </a:cubicBezTo>
                  <a:cubicBezTo>
                    <a:pt x="151" y="44229"/>
                    <a:pt x="106" y="44237"/>
                    <a:pt x="62" y="44247"/>
                  </a:cubicBezTo>
                  <a:lnTo>
                    <a:pt x="62" y="44277"/>
                  </a:lnTo>
                  <a:cubicBezTo>
                    <a:pt x="42" y="44287"/>
                    <a:pt x="22" y="44296"/>
                    <a:pt x="1" y="44306"/>
                  </a:cubicBezTo>
                  <a:lnTo>
                    <a:pt x="1" y="44368"/>
                  </a:lnTo>
                  <a:lnTo>
                    <a:pt x="1" y="45093"/>
                  </a:lnTo>
                  <a:cubicBezTo>
                    <a:pt x="106" y="45103"/>
                    <a:pt x="105" y="45202"/>
                    <a:pt x="146" y="45265"/>
                  </a:cubicBezTo>
                  <a:cubicBezTo>
                    <a:pt x="191" y="45336"/>
                    <a:pt x="221" y="45434"/>
                    <a:pt x="285" y="45472"/>
                  </a:cubicBezTo>
                  <a:cubicBezTo>
                    <a:pt x="416" y="45551"/>
                    <a:pt x="477" y="45684"/>
                    <a:pt x="575" y="45788"/>
                  </a:cubicBezTo>
                  <a:cubicBezTo>
                    <a:pt x="643" y="45811"/>
                    <a:pt x="712" y="45836"/>
                    <a:pt x="782" y="45859"/>
                  </a:cubicBezTo>
                  <a:cubicBezTo>
                    <a:pt x="806" y="45868"/>
                    <a:pt x="830" y="45878"/>
                    <a:pt x="851" y="45878"/>
                  </a:cubicBezTo>
                  <a:cubicBezTo>
                    <a:pt x="876" y="45878"/>
                    <a:pt x="896" y="45864"/>
                    <a:pt x="906" y="45818"/>
                  </a:cubicBezTo>
                  <a:cubicBezTo>
                    <a:pt x="914" y="45819"/>
                    <a:pt x="922" y="45820"/>
                    <a:pt x="929" y="45820"/>
                  </a:cubicBezTo>
                  <a:cubicBezTo>
                    <a:pt x="994" y="45820"/>
                    <a:pt x="1025" y="45769"/>
                    <a:pt x="1047" y="45714"/>
                  </a:cubicBezTo>
                  <a:cubicBezTo>
                    <a:pt x="1121" y="45537"/>
                    <a:pt x="1193" y="45359"/>
                    <a:pt x="1265" y="45182"/>
                  </a:cubicBezTo>
                  <a:cubicBezTo>
                    <a:pt x="1363" y="45157"/>
                    <a:pt x="1353" y="45073"/>
                    <a:pt x="1355" y="45005"/>
                  </a:cubicBezTo>
                  <a:cubicBezTo>
                    <a:pt x="1358" y="44931"/>
                    <a:pt x="1310" y="44889"/>
                    <a:pt x="1236" y="44881"/>
                  </a:cubicBezTo>
                  <a:cubicBezTo>
                    <a:pt x="1216" y="44849"/>
                    <a:pt x="1196" y="44818"/>
                    <a:pt x="1178" y="44787"/>
                  </a:cubicBezTo>
                  <a:lnTo>
                    <a:pt x="1153" y="44762"/>
                  </a:lnTo>
                  <a:cubicBezTo>
                    <a:pt x="1169" y="44671"/>
                    <a:pt x="1186" y="44580"/>
                    <a:pt x="1203" y="44488"/>
                  </a:cubicBezTo>
                  <a:cubicBezTo>
                    <a:pt x="1219" y="44477"/>
                    <a:pt x="1237" y="44465"/>
                    <a:pt x="1256" y="44454"/>
                  </a:cubicBezTo>
                  <a:cubicBezTo>
                    <a:pt x="1239" y="44445"/>
                    <a:pt x="1224" y="44436"/>
                    <a:pt x="1209" y="44427"/>
                  </a:cubicBezTo>
                  <a:cubicBezTo>
                    <a:pt x="1251" y="44225"/>
                    <a:pt x="1292" y="44025"/>
                    <a:pt x="1333" y="43823"/>
                  </a:cubicBezTo>
                  <a:cubicBezTo>
                    <a:pt x="1347" y="43760"/>
                    <a:pt x="1360" y="43699"/>
                    <a:pt x="1373" y="43636"/>
                  </a:cubicBezTo>
                  <a:cubicBezTo>
                    <a:pt x="1406" y="43626"/>
                    <a:pt x="1464" y="43619"/>
                    <a:pt x="1467" y="43603"/>
                  </a:cubicBezTo>
                  <a:cubicBezTo>
                    <a:pt x="1479" y="43543"/>
                    <a:pt x="1424" y="43555"/>
                    <a:pt x="1388" y="43551"/>
                  </a:cubicBezTo>
                  <a:cubicBezTo>
                    <a:pt x="1398" y="43500"/>
                    <a:pt x="1408" y="43450"/>
                    <a:pt x="1419" y="43399"/>
                  </a:cubicBezTo>
                  <a:cubicBezTo>
                    <a:pt x="1423" y="43399"/>
                    <a:pt x="1427" y="43399"/>
                    <a:pt x="1430" y="43399"/>
                  </a:cubicBezTo>
                  <a:cubicBezTo>
                    <a:pt x="1484" y="43399"/>
                    <a:pt x="1529" y="43386"/>
                    <a:pt x="1537" y="43320"/>
                  </a:cubicBezTo>
                  <a:cubicBezTo>
                    <a:pt x="1544" y="43265"/>
                    <a:pt x="1535" y="43219"/>
                    <a:pt x="1467" y="43215"/>
                  </a:cubicBezTo>
                  <a:cubicBezTo>
                    <a:pt x="1481" y="43141"/>
                    <a:pt x="1491" y="43066"/>
                    <a:pt x="1507" y="42993"/>
                  </a:cubicBezTo>
                  <a:cubicBezTo>
                    <a:pt x="1580" y="42674"/>
                    <a:pt x="1655" y="42358"/>
                    <a:pt x="1727" y="42040"/>
                  </a:cubicBezTo>
                  <a:cubicBezTo>
                    <a:pt x="1772" y="42030"/>
                    <a:pt x="1794" y="42013"/>
                    <a:pt x="1746" y="41977"/>
                  </a:cubicBezTo>
                  <a:cubicBezTo>
                    <a:pt x="1757" y="41927"/>
                    <a:pt x="1770" y="41877"/>
                    <a:pt x="1782" y="41828"/>
                  </a:cubicBezTo>
                  <a:cubicBezTo>
                    <a:pt x="1833" y="41818"/>
                    <a:pt x="1857" y="41800"/>
                    <a:pt x="1799" y="41762"/>
                  </a:cubicBezTo>
                  <a:cubicBezTo>
                    <a:pt x="1804" y="41727"/>
                    <a:pt x="1805" y="41692"/>
                    <a:pt x="1814" y="41657"/>
                  </a:cubicBezTo>
                  <a:cubicBezTo>
                    <a:pt x="2001" y="40924"/>
                    <a:pt x="2186" y="40190"/>
                    <a:pt x="2375" y="39457"/>
                  </a:cubicBezTo>
                  <a:cubicBezTo>
                    <a:pt x="2476" y="39068"/>
                    <a:pt x="2578" y="38680"/>
                    <a:pt x="2681" y="38291"/>
                  </a:cubicBezTo>
                  <a:cubicBezTo>
                    <a:pt x="2736" y="38111"/>
                    <a:pt x="2789" y="37929"/>
                    <a:pt x="2843" y="37748"/>
                  </a:cubicBezTo>
                  <a:cubicBezTo>
                    <a:pt x="2938" y="37708"/>
                    <a:pt x="2943" y="37692"/>
                    <a:pt x="2886" y="37622"/>
                  </a:cubicBezTo>
                  <a:cubicBezTo>
                    <a:pt x="2891" y="37593"/>
                    <a:pt x="2895" y="37563"/>
                    <a:pt x="2903" y="37533"/>
                  </a:cubicBezTo>
                  <a:cubicBezTo>
                    <a:pt x="3065" y="36972"/>
                    <a:pt x="3231" y="36410"/>
                    <a:pt x="3395" y="35849"/>
                  </a:cubicBezTo>
                  <a:cubicBezTo>
                    <a:pt x="3469" y="35596"/>
                    <a:pt x="3544" y="35342"/>
                    <a:pt x="3618" y="35088"/>
                  </a:cubicBezTo>
                  <a:cubicBezTo>
                    <a:pt x="3623" y="35068"/>
                    <a:pt x="3627" y="35046"/>
                    <a:pt x="3631" y="35026"/>
                  </a:cubicBezTo>
                  <a:cubicBezTo>
                    <a:pt x="3638" y="35018"/>
                    <a:pt x="3645" y="35010"/>
                    <a:pt x="3651" y="35000"/>
                  </a:cubicBezTo>
                  <a:cubicBezTo>
                    <a:pt x="3655" y="34978"/>
                    <a:pt x="3658" y="34957"/>
                    <a:pt x="3661" y="34935"/>
                  </a:cubicBezTo>
                  <a:cubicBezTo>
                    <a:pt x="3668" y="34927"/>
                    <a:pt x="3675" y="34917"/>
                    <a:pt x="3681" y="34909"/>
                  </a:cubicBezTo>
                  <a:cubicBezTo>
                    <a:pt x="3684" y="34887"/>
                    <a:pt x="3686" y="34866"/>
                    <a:pt x="3689" y="34844"/>
                  </a:cubicBezTo>
                  <a:cubicBezTo>
                    <a:pt x="3696" y="34836"/>
                    <a:pt x="3704" y="34826"/>
                    <a:pt x="3711" y="34816"/>
                  </a:cubicBezTo>
                  <a:lnTo>
                    <a:pt x="3719" y="34756"/>
                  </a:lnTo>
                  <a:cubicBezTo>
                    <a:pt x="3752" y="34748"/>
                    <a:pt x="3785" y="34741"/>
                    <a:pt x="3747" y="34698"/>
                  </a:cubicBezTo>
                  <a:cubicBezTo>
                    <a:pt x="3749" y="34677"/>
                    <a:pt x="3751" y="34655"/>
                    <a:pt x="3752" y="34632"/>
                  </a:cubicBezTo>
                  <a:lnTo>
                    <a:pt x="3772" y="34607"/>
                  </a:lnTo>
                  <a:cubicBezTo>
                    <a:pt x="3837" y="34397"/>
                    <a:pt x="3903" y="34185"/>
                    <a:pt x="3968" y="33973"/>
                  </a:cubicBezTo>
                  <a:cubicBezTo>
                    <a:pt x="3986" y="33927"/>
                    <a:pt x="4006" y="33881"/>
                    <a:pt x="4022" y="33834"/>
                  </a:cubicBezTo>
                  <a:cubicBezTo>
                    <a:pt x="4194" y="33314"/>
                    <a:pt x="4360" y="32793"/>
                    <a:pt x="4542" y="32276"/>
                  </a:cubicBezTo>
                  <a:cubicBezTo>
                    <a:pt x="4911" y="31220"/>
                    <a:pt x="5287" y="30165"/>
                    <a:pt x="5668" y="29114"/>
                  </a:cubicBezTo>
                  <a:cubicBezTo>
                    <a:pt x="5872" y="28546"/>
                    <a:pt x="6089" y="27985"/>
                    <a:pt x="6297" y="27420"/>
                  </a:cubicBezTo>
                  <a:cubicBezTo>
                    <a:pt x="6395" y="27155"/>
                    <a:pt x="6491" y="26892"/>
                    <a:pt x="6587" y="26627"/>
                  </a:cubicBezTo>
                  <a:cubicBezTo>
                    <a:pt x="6623" y="26536"/>
                    <a:pt x="6660" y="26445"/>
                    <a:pt x="6696" y="26354"/>
                  </a:cubicBezTo>
                  <a:cubicBezTo>
                    <a:pt x="6709" y="26314"/>
                    <a:pt x="6723" y="26274"/>
                    <a:pt x="6736" y="26236"/>
                  </a:cubicBezTo>
                  <a:cubicBezTo>
                    <a:pt x="6762" y="26173"/>
                    <a:pt x="6791" y="26112"/>
                    <a:pt x="6817" y="26051"/>
                  </a:cubicBezTo>
                  <a:cubicBezTo>
                    <a:pt x="6839" y="25993"/>
                    <a:pt x="6860" y="25933"/>
                    <a:pt x="6882" y="25875"/>
                  </a:cubicBezTo>
                  <a:cubicBezTo>
                    <a:pt x="6890" y="25874"/>
                    <a:pt x="6898" y="25870"/>
                    <a:pt x="6906" y="25869"/>
                  </a:cubicBezTo>
                  <a:cubicBezTo>
                    <a:pt x="6916" y="25849"/>
                    <a:pt x="6925" y="25827"/>
                    <a:pt x="6935" y="25807"/>
                  </a:cubicBezTo>
                  <a:cubicBezTo>
                    <a:pt x="6964" y="25706"/>
                    <a:pt x="6996" y="25607"/>
                    <a:pt x="7027" y="25506"/>
                  </a:cubicBezTo>
                  <a:cubicBezTo>
                    <a:pt x="7041" y="25466"/>
                    <a:pt x="7055" y="25425"/>
                    <a:pt x="7069" y="25384"/>
                  </a:cubicBezTo>
                  <a:cubicBezTo>
                    <a:pt x="7075" y="25375"/>
                    <a:pt x="7084" y="25369"/>
                    <a:pt x="7090" y="25360"/>
                  </a:cubicBezTo>
                  <a:cubicBezTo>
                    <a:pt x="7092" y="25350"/>
                    <a:pt x="7094" y="25342"/>
                    <a:pt x="7094" y="25332"/>
                  </a:cubicBezTo>
                  <a:cubicBezTo>
                    <a:pt x="7120" y="25284"/>
                    <a:pt x="7151" y="25238"/>
                    <a:pt x="7171" y="25186"/>
                  </a:cubicBezTo>
                  <a:cubicBezTo>
                    <a:pt x="7267" y="24950"/>
                    <a:pt x="7357" y="24710"/>
                    <a:pt x="7453" y="24473"/>
                  </a:cubicBezTo>
                  <a:cubicBezTo>
                    <a:pt x="7529" y="24282"/>
                    <a:pt x="7612" y="24094"/>
                    <a:pt x="7693" y="23905"/>
                  </a:cubicBezTo>
                  <a:cubicBezTo>
                    <a:pt x="7701" y="23883"/>
                    <a:pt x="7709" y="23864"/>
                    <a:pt x="7718" y="23842"/>
                  </a:cubicBezTo>
                  <a:cubicBezTo>
                    <a:pt x="7791" y="23662"/>
                    <a:pt x="7863" y="23481"/>
                    <a:pt x="7936" y="23301"/>
                  </a:cubicBezTo>
                  <a:cubicBezTo>
                    <a:pt x="7945" y="23281"/>
                    <a:pt x="7953" y="23259"/>
                    <a:pt x="7961" y="23239"/>
                  </a:cubicBezTo>
                  <a:cubicBezTo>
                    <a:pt x="8032" y="23062"/>
                    <a:pt x="8100" y="22883"/>
                    <a:pt x="8171" y="22708"/>
                  </a:cubicBezTo>
                  <a:cubicBezTo>
                    <a:pt x="8296" y="22405"/>
                    <a:pt x="8421" y="22104"/>
                    <a:pt x="8549" y="21804"/>
                  </a:cubicBezTo>
                  <a:cubicBezTo>
                    <a:pt x="8663" y="21536"/>
                    <a:pt x="8782" y="21271"/>
                    <a:pt x="8900" y="21004"/>
                  </a:cubicBezTo>
                  <a:cubicBezTo>
                    <a:pt x="8908" y="20983"/>
                    <a:pt x="8916" y="20961"/>
                    <a:pt x="8925" y="20941"/>
                  </a:cubicBezTo>
                  <a:cubicBezTo>
                    <a:pt x="8930" y="20921"/>
                    <a:pt x="8933" y="20902"/>
                    <a:pt x="8941" y="20883"/>
                  </a:cubicBezTo>
                  <a:cubicBezTo>
                    <a:pt x="9110" y="20488"/>
                    <a:pt x="9279" y="20092"/>
                    <a:pt x="9445" y="19696"/>
                  </a:cubicBezTo>
                  <a:cubicBezTo>
                    <a:pt x="9511" y="19541"/>
                    <a:pt x="9572" y="19382"/>
                    <a:pt x="9635" y="19224"/>
                  </a:cubicBezTo>
                  <a:cubicBezTo>
                    <a:pt x="9647" y="19209"/>
                    <a:pt x="9663" y="19195"/>
                    <a:pt x="9671" y="19176"/>
                  </a:cubicBezTo>
                  <a:cubicBezTo>
                    <a:pt x="9888" y="18678"/>
                    <a:pt x="10102" y="18180"/>
                    <a:pt x="10322" y="17683"/>
                  </a:cubicBezTo>
                  <a:cubicBezTo>
                    <a:pt x="10448" y="17398"/>
                    <a:pt x="10580" y="17117"/>
                    <a:pt x="10711" y="16832"/>
                  </a:cubicBezTo>
                  <a:cubicBezTo>
                    <a:pt x="10720" y="16812"/>
                    <a:pt x="10726" y="16790"/>
                    <a:pt x="10734" y="16771"/>
                  </a:cubicBezTo>
                  <a:cubicBezTo>
                    <a:pt x="10913" y="16377"/>
                    <a:pt x="11090" y="15983"/>
                    <a:pt x="11269" y="15588"/>
                  </a:cubicBezTo>
                  <a:cubicBezTo>
                    <a:pt x="11281" y="15559"/>
                    <a:pt x="11294" y="15529"/>
                    <a:pt x="11306" y="15499"/>
                  </a:cubicBezTo>
                  <a:cubicBezTo>
                    <a:pt x="11357" y="15390"/>
                    <a:pt x="11408" y="15279"/>
                    <a:pt x="11458" y="15168"/>
                  </a:cubicBezTo>
                  <a:cubicBezTo>
                    <a:pt x="11576" y="14905"/>
                    <a:pt x="11695" y="14641"/>
                    <a:pt x="11812" y="14376"/>
                  </a:cubicBezTo>
                  <a:cubicBezTo>
                    <a:pt x="11910" y="14160"/>
                    <a:pt x="12006" y="13941"/>
                    <a:pt x="12102" y="13723"/>
                  </a:cubicBezTo>
                  <a:cubicBezTo>
                    <a:pt x="12119" y="13696"/>
                    <a:pt x="12133" y="13671"/>
                    <a:pt x="12150" y="13646"/>
                  </a:cubicBezTo>
                  <a:lnTo>
                    <a:pt x="12195" y="13693"/>
                  </a:lnTo>
                  <a:cubicBezTo>
                    <a:pt x="12172" y="13774"/>
                    <a:pt x="12150" y="13857"/>
                    <a:pt x="12127" y="13938"/>
                  </a:cubicBezTo>
                  <a:cubicBezTo>
                    <a:pt x="12089" y="14067"/>
                    <a:pt x="12049" y="14196"/>
                    <a:pt x="12009" y="14325"/>
                  </a:cubicBezTo>
                  <a:cubicBezTo>
                    <a:pt x="12004" y="14350"/>
                    <a:pt x="11999" y="14375"/>
                    <a:pt x="11994" y="14401"/>
                  </a:cubicBezTo>
                  <a:cubicBezTo>
                    <a:pt x="11968" y="14449"/>
                    <a:pt x="11936" y="14494"/>
                    <a:pt x="11920" y="14544"/>
                  </a:cubicBezTo>
                  <a:cubicBezTo>
                    <a:pt x="11829" y="14800"/>
                    <a:pt x="11743" y="15057"/>
                    <a:pt x="11655" y="15312"/>
                  </a:cubicBezTo>
                  <a:cubicBezTo>
                    <a:pt x="11580" y="15526"/>
                    <a:pt x="11503" y="15737"/>
                    <a:pt x="11433" y="15951"/>
                  </a:cubicBezTo>
                  <a:cubicBezTo>
                    <a:pt x="11269" y="16456"/>
                    <a:pt x="11110" y="16963"/>
                    <a:pt x="10948" y="17468"/>
                  </a:cubicBezTo>
                  <a:cubicBezTo>
                    <a:pt x="10860" y="17738"/>
                    <a:pt x="10766" y="18006"/>
                    <a:pt x="10681" y="18277"/>
                  </a:cubicBezTo>
                  <a:cubicBezTo>
                    <a:pt x="10585" y="18582"/>
                    <a:pt x="10493" y="18888"/>
                    <a:pt x="10403" y="19196"/>
                  </a:cubicBezTo>
                  <a:cubicBezTo>
                    <a:pt x="10360" y="19344"/>
                    <a:pt x="10327" y="19494"/>
                    <a:pt x="10291" y="19645"/>
                  </a:cubicBezTo>
                  <a:cubicBezTo>
                    <a:pt x="10271" y="19686"/>
                    <a:pt x="10253" y="19726"/>
                    <a:pt x="10233" y="19767"/>
                  </a:cubicBezTo>
                  <a:lnTo>
                    <a:pt x="10228" y="19855"/>
                  </a:lnTo>
                  <a:cubicBezTo>
                    <a:pt x="10219" y="19857"/>
                    <a:pt x="10211" y="19857"/>
                    <a:pt x="10203" y="19858"/>
                  </a:cubicBezTo>
                  <a:cubicBezTo>
                    <a:pt x="10201" y="19898"/>
                    <a:pt x="10198" y="19936"/>
                    <a:pt x="10196" y="19976"/>
                  </a:cubicBezTo>
                  <a:lnTo>
                    <a:pt x="10165" y="20067"/>
                  </a:lnTo>
                  <a:cubicBezTo>
                    <a:pt x="10107" y="20241"/>
                    <a:pt x="10041" y="20413"/>
                    <a:pt x="9991" y="20592"/>
                  </a:cubicBezTo>
                  <a:cubicBezTo>
                    <a:pt x="9875" y="21009"/>
                    <a:pt x="9723" y="21418"/>
                    <a:pt x="9653" y="21850"/>
                  </a:cubicBezTo>
                  <a:cubicBezTo>
                    <a:pt x="9637" y="21898"/>
                    <a:pt x="9622" y="21948"/>
                    <a:pt x="9605" y="21998"/>
                  </a:cubicBezTo>
                  <a:cubicBezTo>
                    <a:pt x="9519" y="22160"/>
                    <a:pt x="9478" y="22337"/>
                    <a:pt x="9448" y="22518"/>
                  </a:cubicBezTo>
                  <a:cubicBezTo>
                    <a:pt x="9445" y="22536"/>
                    <a:pt x="9440" y="22554"/>
                    <a:pt x="9435" y="22572"/>
                  </a:cubicBezTo>
                  <a:cubicBezTo>
                    <a:pt x="9425" y="22633"/>
                    <a:pt x="9415" y="22693"/>
                    <a:pt x="9403" y="22753"/>
                  </a:cubicBezTo>
                  <a:cubicBezTo>
                    <a:pt x="9400" y="22759"/>
                    <a:pt x="9398" y="22768"/>
                    <a:pt x="9400" y="22774"/>
                  </a:cubicBezTo>
                  <a:cubicBezTo>
                    <a:pt x="9372" y="22832"/>
                    <a:pt x="9337" y="22885"/>
                    <a:pt x="9319" y="22946"/>
                  </a:cubicBezTo>
                  <a:cubicBezTo>
                    <a:pt x="9269" y="23109"/>
                    <a:pt x="9223" y="23273"/>
                    <a:pt x="9181" y="23438"/>
                  </a:cubicBezTo>
                  <a:cubicBezTo>
                    <a:pt x="9147" y="23574"/>
                    <a:pt x="9120" y="23711"/>
                    <a:pt x="9089" y="23847"/>
                  </a:cubicBezTo>
                  <a:cubicBezTo>
                    <a:pt x="9087" y="23867"/>
                    <a:pt x="9085" y="23887"/>
                    <a:pt x="9084" y="23907"/>
                  </a:cubicBezTo>
                  <a:cubicBezTo>
                    <a:pt x="9070" y="23931"/>
                    <a:pt x="9051" y="23955"/>
                    <a:pt x="9042" y="23983"/>
                  </a:cubicBezTo>
                  <a:cubicBezTo>
                    <a:pt x="8973" y="24234"/>
                    <a:pt x="8903" y="24488"/>
                    <a:pt x="8837" y="24743"/>
                  </a:cubicBezTo>
                  <a:cubicBezTo>
                    <a:pt x="8794" y="24905"/>
                    <a:pt x="8759" y="25071"/>
                    <a:pt x="8721" y="25235"/>
                  </a:cubicBezTo>
                  <a:cubicBezTo>
                    <a:pt x="8670" y="25407"/>
                    <a:pt x="8613" y="25577"/>
                    <a:pt x="8569" y="25751"/>
                  </a:cubicBezTo>
                  <a:cubicBezTo>
                    <a:pt x="8498" y="26036"/>
                    <a:pt x="8435" y="26322"/>
                    <a:pt x="8365" y="26609"/>
                  </a:cubicBezTo>
                  <a:cubicBezTo>
                    <a:pt x="8284" y="26946"/>
                    <a:pt x="8175" y="27279"/>
                    <a:pt x="8122" y="27624"/>
                  </a:cubicBezTo>
                  <a:lnTo>
                    <a:pt x="8085" y="27804"/>
                  </a:lnTo>
                  <a:cubicBezTo>
                    <a:pt x="8046" y="27966"/>
                    <a:pt x="8006" y="28127"/>
                    <a:pt x="7964" y="28288"/>
                  </a:cubicBezTo>
                  <a:lnTo>
                    <a:pt x="7935" y="28440"/>
                  </a:lnTo>
                  <a:lnTo>
                    <a:pt x="7885" y="28653"/>
                  </a:lnTo>
                  <a:cubicBezTo>
                    <a:pt x="7882" y="28673"/>
                    <a:pt x="7878" y="28692"/>
                    <a:pt x="7875" y="28711"/>
                  </a:cubicBezTo>
                  <a:cubicBezTo>
                    <a:pt x="7860" y="28763"/>
                    <a:pt x="7844" y="28816"/>
                    <a:pt x="7829" y="28867"/>
                  </a:cubicBezTo>
                  <a:lnTo>
                    <a:pt x="7817" y="28864"/>
                  </a:lnTo>
                  <a:cubicBezTo>
                    <a:pt x="7815" y="28894"/>
                    <a:pt x="7815" y="28923"/>
                    <a:pt x="7814" y="28953"/>
                  </a:cubicBezTo>
                  <a:cubicBezTo>
                    <a:pt x="7805" y="28955"/>
                    <a:pt x="7797" y="28955"/>
                    <a:pt x="7791" y="28956"/>
                  </a:cubicBezTo>
                  <a:cubicBezTo>
                    <a:pt x="7761" y="28971"/>
                    <a:pt x="7713" y="28981"/>
                    <a:pt x="7706" y="29003"/>
                  </a:cubicBezTo>
                  <a:cubicBezTo>
                    <a:pt x="7675" y="29102"/>
                    <a:pt x="7656" y="29205"/>
                    <a:pt x="7633" y="29307"/>
                  </a:cubicBezTo>
                  <a:cubicBezTo>
                    <a:pt x="7620" y="29365"/>
                    <a:pt x="7608" y="29423"/>
                    <a:pt x="7595" y="29481"/>
                  </a:cubicBezTo>
                  <a:cubicBezTo>
                    <a:pt x="7587" y="29521"/>
                    <a:pt x="7579" y="29559"/>
                    <a:pt x="7572" y="29599"/>
                  </a:cubicBezTo>
                  <a:cubicBezTo>
                    <a:pt x="7560" y="29667"/>
                    <a:pt x="7554" y="29738"/>
                    <a:pt x="7536" y="29804"/>
                  </a:cubicBezTo>
                  <a:cubicBezTo>
                    <a:pt x="7514" y="29885"/>
                    <a:pt x="7474" y="29963"/>
                    <a:pt x="7458" y="30046"/>
                  </a:cubicBezTo>
                  <a:cubicBezTo>
                    <a:pt x="7410" y="30271"/>
                    <a:pt x="7375" y="30496"/>
                    <a:pt x="7302" y="30715"/>
                  </a:cubicBezTo>
                  <a:cubicBezTo>
                    <a:pt x="7279" y="30784"/>
                    <a:pt x="7281" y="30864"/>
                    <a:pt x="7271" y="30937"/>
                  </a:cubicBezTo>
                  <a:cubicBezTo>
                    <a:pt x="7262" y="30991"/>
                    <a:pt x="7261" y="31049"/>
                    <a:pt x="7239" y="31097"/>
                  </a:cubicBezTo>
                  <a:cubicBezTo>
                    <a:pt x="7203" y="31172"/>
                    <a:pt x="7209" y="31231"/>
                    <a:pt x="7276" y="31283"/>
                  </a:cubicBezTo>
                  <a:cubicBezTo>
                    <a:pt x="7262" y="31332"/>
                    <a:pt x="7249" y="31382"/>
                    <a:pt x="7236" y="31432"/>
                  </a:cubicBezTo>
                  <a:cubicBezTo>
                    <a:pt x="7165" y="31438"/>
                    <a:pt x="7140" y="31486"/>
                    <a:pt x="7153" y="31548"/>
                  </a:cubicBezTo>
                  <a:cubicBezTo>
                    <a:pt x="7166" y="31612"/>
                    <a:pt x="7151" y="31662"/>
                    <a:pt x="7117" y="31713"/>
                  </a:cubicBezTo>
                  <a:cubicBezTo>
                    <a:pt x="7103" y="31733"/>
                    <a:pt x="7097" y="31760"/>
                    <a:pt x="7092" y="31783"/>
                  </a:cubicBezTo>
                  <a:cubicBezTo>
                    <a:pt x="7031" y="32043"/>
                    <a:pt x="6971" y="32303"/>
                    <a:pt x="6911" y="32564"/>
                  </a:cubicBezTo>
                  <a:cubicBezTo>
                    <a:pt x="6908" y="32582"/>
                    <a:pt x="6911" y="32604"/>
                    <a:pt x="6908" y="32624"/>
                  </a:cubicBezTo>
                  <a:cubicBezTo>
                    <a:pt x="6895" y="32707"/>
                    <a:pt x="6888" y="32791"/>
                    <a:pt x="6865" y="32872"/>
                  </a:cubicBezTo>
                  <a:cubicBezTo>
                    <a:pt x="6844" y="32945"/>
                    <a:pt x="6847" y="33010"/>
                    <a:pt x="6883" y="33073"/>
                  </a:cubicBezTo>
                  <a:cubicBezTo>
                    <a:pt x="6887" y="33081"/>
                    <a:pt x="6887" y="33087"/>
                    <a:pt x="6883" y="33094"/>
                  </a:cubicBezTo>
                  <a:cubicBezTo>
                    <a:pt x="6812" y="33101"/>
                    <a:pt x="6792" y="33154"/>
                    <a:pt x="6791" y="33208"/>
                  </a:cubicBezTo>
                  <a:cubicBezTo>
                    <a:pt x="6789" y="33304"/>
                    <a:pt x="6776" y="33392"/>
                    <a:pt x="6738" y="33481"/>
                  </a:cubicBezTo>
                  <a:cubicBezTo>
                    <a:pt x="6718" y="33529"/>
                    <a:pt x="6690" y="33612"/>
                    <a:pt x="6787" y="33639"/>
                  </a:cubicBezTo>
                  <a:cubicBezTo>
                    <a:pt x="6799" y="33609"/>
                    <a:pt x="6812" y="33579"/>
                    <a:pt x="6824" y="33550"/>
                  </a:cubicBezTo>
                  <a:lnTo>
                    <a:pt x="6824" y="33550"/>
                  </a:lnTo>
                  <a:cubicBezTo>
                    <a:pt x="6812" y="33579"/>
                    <a:pt x="6800" y="33609"/>
                    <a:pt x="6787" y="33639"/>
                  </a:cubicBezTo>
                  <a:cubicBezTo>
                    <a:pt x="6787" y="33659"/>
                    <a:pt x="6786" y="33679"/>
                    <a:pt x="6784" y="33698"/>
                  </a:cubicBezTo>
                  <a:cubicBezTo>
                    <a:pt x="6681" y="33745"/>
                    <a:pt x="6675" y="33773"/>
                    <a:pt x="6744" y="33856"/>
                  </a:cubicBezTo>
                  <a:cubicBezTo>
                    <a:pt x="6738" y="33925"/>
                    <a:pt x="6733" y="33993"/>
                    <a:pt x="6728" y="34061"/>
                  </a:cubicBezTo>
                  <a:cubicBezTo>
                    <a:pt x="6719" y="34061"/>
                    <a:pt x="6711" y="34063"/>
                    <a:pt x="6703" y="34063"/>
                  </a:cubicBezTo>
                  <a:cubicBezTo>
                    <a:pt x="6702" y="34063"/>
                    <a:pt x="6700" y="34063"/>
                    <a:pt x="6699" y="34063"/>
                  </a:cubicBezTo>
                  <a:cubicBezTo>
                    <a:pt x="6629" y="34063"/>
                    <a:pt x="6615" y="34110"/>
                    <a:pt x="6603" y="34169"/>
                  </a:cubicBezTo>
                  <a:cubicBezTo>
                    <a:pt x="6554" y="34429"/>
                    <a:pt x="6499" y="34687"/>
                    <a:pt x="6449" y="34947"/>
                  </a:cubicBezTo>
                  <a:cubicBezTo>
                    <a:pt x="6428" y="35064"/>
                    <a:pt x="6410" y="35182"/>
                    <a:pt x="6398" y="35301"/>
                  </a:cubicBezTo>
                  <a:cubicBezTo>
                    <a:pt x="6395" y="35341"/>
                    <a:pt x="6421" y="35382"/>
                    <a:pt x="6433" y="35424"/>
                  </a:cubicBezTo>
                  <a:cubicBezTo>
                    <a:pt x="6430" y="35473"/>
                    <a:pt x="6425" y="35523"/>
                    <a:pt x="6421" y="35573"/>
                  </a:cubicBezTo>
                  <a:cubicBezTo>
                    <a:pt x="6314" y="35631"/>
                    <a:pt x="6307" y="35672"/>
                    <a:pt x="6388" y="35753"/>
                  </a:cubicBezTo>
                  <a:cubicBezTo>
                    <a:pt x="6377" y="35824"/>
                    <a:pt x="6367" y="35895"/>
                    <a:pt x="6357" y="35965"/>
                  </a:cubicBezTo>
                  <a:cubicBezTo>
                    <a:pt x="6332" y="35985"/>
                    <a:pt x="6305" y="36006"/>
                    <a:pt x="6281" y="36026"/>
                  </a:cubicBezTo>
                  <a:cubicBezTo>
                    <a:pt x="6295" y="36046"/>
                    <a:pt x="6312" y="36066"/>
                    <a:pt x="6329" y="36086"/>
                  </a:cubicBezTo>
                  <a:cubicBezTo>
                    <a:pt x="6322" y="36136"/>
                    <a:pt x="6315" y="36187"/>
                    <a:pt x="6309" y="36237"/>
                  </a:cubicBezTo>
                  <a:cubicBezTo>
                    <a:pt x="6297" y="36266"/>
                    <a:pt x="6286" y="36298"/>
                    <a:pt x="6274" y="36328"/>
                  </a:cubicBezTo>
                  <a:cubicBezTo>
                    <a:pt x="6274" y="36328"/>
                    <a:pt x="6274" y="36329"/>
                    <a:pt x="6274" y="36329"/>
                  </a:cubicBezTo>
                  <a:lnTo>
                    <a:pt x="6274" y="36329"/>
                  </a:lnTo>
                  <a:cubicBezTo>
                    <a:pt x="6199" y="36367"/>
                    <a:pt x="6198" y="36377"/>
                    <a:pt x="6249" y="36452"/>
                  </a:cubicBezTo>
                  <a:cubicBezTo>
                    <a:pt x="6254" y="36426"/>
                    <a:pt x="6260" y="36399"/>
                    <a:pt x="6265" y="36374"/>
                  </a:cubicBezTo>
                  <a:lnTo>
                    <a:pt x="6265" y="36374"/>
                  </a:lnTo>
                  <a:cubicBezTo>
                    <a:pt x="6260" y="36400"/>
                    <a:pt x="6255" y="36426"/>
                    <a:pt x="6251" y="36452"/>
                  </a:cubicBezTo>
                  <a:cubicBezTo>
                    <a:pt x="6249" y="36501"/>
                    <a:pt x="6249" y="36551"/>
                    <a:pt x="6249" y="36601"/>
                  </a:cubicBezTo>
                  <a:cubicBezTo>
                    <a:pt x="6244" y="36611"/>
                    <a:pt x="6239" y="36621"/>
                    <a:pt x="6234" y="36631"/>
                  </a:cubicBezTo>
                  <a:cubicBezTo>
                    <a:pt x="6232" y="36631"/>
                    <a:pt x="6230" y="36631"/>
                    <a:pt x="6228" y="36631"/>
                  </a:cubicBezTo>
                  <a:cubicBezTo>
                    <a:pt x="6170" y="36631"/>
                    <a:pt x="6127" y="36653"/>
                    <a:pt x="6127" y="36718"/>
                  </a:cubicBezTo>
                  <a:cubicBezTo>
                    <a:pt x="6125" y="36768"/>
                    <a:pt x="6105" y="36833"/>
                    <a:pt x="6186" y="36843"/>
                  </a:cubicBezTo>
                  <a:cubicBezTo>
                    <a:pt x="6178" y="36882"/>
                    <a:pt x="6168" y="36922"/>
                    <a:pt x="6158" y="36963"/>
                  </a:cubicBezTo>
                  <a:cubicBezTo>
                    <a:pt x="6100" y="36967"/>
                    <a:pt x="6069" y="36997"/>
                    <a:pt x="6064" y="37054"/>
                  </a:cubicBezTo>
                  <a:cubicBezTo>
                    <a:pt x="6055" y="37162"/>
                    <a:pt x="6041" y="37268"/>
                    <a:pt x="6036" y="37376"/>
                  </a:cubicBezTo>
                  <a:cubicBezTo>
                    <a:pt x="6036" y="37409"/>
                    <a:pt x="6059" y="37445"/>
                    <a:pt x="6070" y="37480"/>
                  </a:cubicBezTo>
                  <a:cubicBezTo>
                    <a:pt x="6065" y="37520"/>
                    <a:pt x="6062" y="37558"/>
                    <a:pt x="6057" y="37598"/>
                  </a:cubicBezTo>
                  <a:cubicBezTo>
                    <a:pt x="5918" y="37670"/>
                    <a:pt x="5905" y="37732"/>
                    <a:pt x="6007" y="37841"/>
                  </a:cubicBezTo>
                  <a:cubicBezTo>
                    <a:pt x="6009" y="37871"/>
                    <a:pt x="6011" y="37902"/>
                    <a:pt x="6011" y="37932"/>
                  </a:cubicBezTo>
                  <a:cubicBezTo>
                    <a:pt x="6009" y="37952"/>
                    <a:pt x="6007" y="37972"/>
                    <a:pt x="6006" y="37992"/>
                  </a:cubicBezTo>
                  <a:cubicBezTo>
                    <a:pt x="5997" y="37992"/>
                    <a:pt x="5989" y="37993"/>
                    <a:pt x="5981" y="37993"/>
                  </a:cubicBezTo>
                  <a:cubicBezTo>
                    <a:pt x="5979" y="37993"/>
                    <a:pt x="5978" y="37993"/>
                    <a:pt x="5976" y="37993"/>
                  </a:cubicBezTo>
                  <a:cubicBezTo>
                    <a:pt x="5921" y="37993"/>
                    <a:pt x="5883" y="38020"/>
                    <a:pt x="5887" y="38078"/>
                  </a:cubicBezTo>
                  <a:cubicBezTo>
                    <a:pt x="5888" y="38134"/>
                    <a:pt x="5847" y="38212"/>
                    <a:pt x="5946" y="38233"/>
                  </a:cubicBezTo>
                  <a:cubicBezTo>
                    <a:pt x="5943" y="38263"/>
                    <a:pt x="5941" y="38293"/>
                    <a:pt x="5940" y="38323"/>
                  </a:cubicBezTo>
                  <a:cubicBezTo>
                    <a:pt x="5802" y="38399"/>
                    <a:pt x="5774" y="38561"/>
                    <a:pt x="5882" y="38656"/>
                  </a:cubicBezTo>
                  <a:cubicBezTo>
                    <a:pt x="5883" y="38667"/>
                    <a:pt x="5887" y="38677"/>
                    <a:pt x="5890" y="38689"/>
                  </a:cubicBezTo>
                  <a:lnTo>
                    <a:pt x="5855" y="38747"/>
                  </a:lnTo>
                  <a:cubicBezTo>
                    <a:pt x="5776" y="38800"/>
                    <a:pt x="5772" y="38828"/>
                    <a:pt x="5829" y="38930"/>
                  </a:cubicBezTo>
                  <a:cubicBezTo>
                    <a:pt x="5819" y="38990"/>
                    <a:pt x="5809" y="39050"/>
                    <a:pt x="5797" y="39109"/>
                  </a:cubicBezTo>
                  <a:cubicBezTo>
                    <a:pt x="5738" y="39112"/>
                    <a:pt x="5696" y="39144"/>
                    <a:pt x="5704" y="39202"/>
                  </a:cubicBezTo>
                  <a:cubicBezTo>
                    <a:pt x="5716" y="39273"/>
                    <a:pt x="5650" y="39366"/>
                    <a:pt x="5757" y="39411"/>
                  </a:cubicBezTo>
                  <a:cubicBezTo>
                    <a:pt x="5751" y="39432"/>
                    <a:pt x="5746" y="39454"/>
                    <a:pt x="5739" y="39475"/>
                  </a:cubicBezTo>
                  <a:cubicBezTo>
                    <a:pt x="5620" y="39538"/>
                    <a:pt x="5605" y="39637"/>
                    <a:pt x="5703" y="39713"/>
                  </a:cubicBezTo>
                  <a:cubicBezTo>
                    <a:pt x="5694" y="39765"/>
                    <a:pt x="5685" y="39814"/>
                    <a:pt x="5676" y="39864"/>
                  </a:cubicBezTo>
                  <a:cubicBezTo>
                    <a:pt x="5564" y="39930"/>
                    <a:pt x="5562" y="39952"/>
                    <a:pt x="5658" y="40048"/>
                  </a:cubicBezTo>
                  <a:cubicBezTo>
                    <a:pt x="5659" y="40048"/>
                    <a:pt x="5661" y="40049"/>
                    <a:pt x="5662" y="40049"/>
                  </a:cubicBezTo>
                  <a:cubicBezTo>
                    <a:pt x="5666" y="40049"/>
                    <a:pt x="5669" y="40047"/>
                    <a:pt x="5673" y="40046"/>
                  </a:cubicBezTo>
                  <a:lnTo>
                    <a:pt x="5673" y="40046"/>
                  </a:lnTo>
                  <a:cubicBezTo>
                    <a:pt x="5660" y="40106"/>
                    <a:pt x="5648" y="40167"/>
                    <a:pt x="5635" y="40228"/>
                  </a:cubicBezTo>
                  <a:cubicBezTo>
                    <a:pt x="5622" y="40232"/>
                    <a:pt x="5605" y="40232"/>
                    <a:pt x="5593" y="40238"/>
                  </a:cubicBezTo>
                  <a:cubicBezTo>
                    <a:pt x="5497" y="40313"/>
                    <a:pt x="5496" y="40367"/>
                    <a:pt x="5584" y="40530"/>
                  </a:cubicBezTo>
                  <a:cubicBezTo>
                    <a:pt x="5574" y="40591"/>
                    <a:pt x="5564" y="40652"/>
                    <a:pt x="5555" y="40712"/>
                  </a:cubicBezTo>
                  <a:cubicBezTo>
                    <a:pt x="5436" y="40763"/>
                    <a:pt x="5423" y="40848"/>
                    <a:pt x="5522" y="40924"/>
                  </a:cubicBezTo>
                  <a:lnTo>
                    <a:pt x="5522" y="41074"/>
                  </a:lnTo>
                  <a:cubicBezTo>
                    <a:pt x="5514" y="41074"/>
                    <a:pt x="5506" y="41076"/>
                    <a:pt x="5497" y="41076"/>
                  </a:cubicBezTo>
                  <a:cubicBezTo>
                    <a:pt x="5380" y="41139"/>
                    <a:pt x="5362" y="41258"/>
                    <a:pt x="5458" y="41346"/>
                  </a:cubicBezTo>
                  <a:lnTo>
                    <a:pt x="5435" y="41469"/>
                  </a:lnTo>
                  <a:cubicBezTo>
                    <a:pt x="5367" y="41470"/>
                    <a:pt x="5335" y="41508"/>
                    <a:pt x="5342" y="41571"/>
                  </a:cubicBezTo>
                  <a:cubicBezTo>
                    <a:pt x="5348" y="41631"/>
                    <a:pt x="5297" y="41715"/>
                    <a:pt x="5403" y="41740"/>
                  </a:cubicBezTo>
                  <a:cubicBezTo>
                    <a:pt x="5400" y="41790"/>
                    <a:pt x="5396" y="41839"/>
                    <a:pt x="5393" y="41891"/>
                  </a:cubicBezTo>
                  <a:cubicBezTo>
                    <a:pt x="5257" y="41934"/>
                    <a:pt x="5279" y="42050"/>
                    <a:pt x="5284" y="42151"/>
                  </a:cubicBezTo>
                  <a:cubicBezTo>
                    <a:pt x="5284" y="42176"/>
                    <a:pt x="5320" y="42199"/>
                    <a:pt x="5338" y="42222"/>
                  </a:cubicBezTo>
                  <a:cubicBezTo>
                    <a:pt x="5342" y="42233"/>
                    <a:pt x="5345" y="42243"/>
                    <a:pt x="5348" y="42253"/>
                  </a:cubicBezTo>
                  <a:cubicBezTo>
                    <a:pt x="5347" y="42283"/>
                    <a:pt x="5345" y="42315"/>
                    <a:pt x="5343" y="42344"/>
                  </a:cubicBezTo>
                  <a:cubicBezTo>
                    <a:pt x="5334" y="42354"/>
                    <a:pt x="5324" y="42364"/>
                    <a:pt x="5315" y="42374"/>
                  </a:cubicBezTo>
                  <a:cubicBezTo>
                    <a:pt x="5196" y="42426"/>
                    <a:pt x="5183" y="42510"/>
                    <a:pt x="5281" y="42584"/>
                  </a:cubicBezTo>
                  <a:cubicBezTo>
                    <a:pt x="5284" y="42616"/>
                    <a:pt x="5286" y="42646"/>
                    <a:pt x="5289" y="42677"/>
                  </a:cubicBezTo>
                  <a:cubicBezTo>
                    <a:pt x="5286" y="42727"/>
                    <a:pt x="5282" y="42777"/>
                    <a:pt x="5281" y="42826"/>
                  </a:cubicBezTo>
                  <a:cubicBezTo>
                    <a:pt x="5271" y="42848"/>
                    <a:pt x="5261" y="42868"/>
                    <a:pt x="5252" y="42887"/>
                  </a:cubicBezTo>
                  <a:cubicBezTo>
                    <a:pt x="5233" y="42904"/>
                    <a:pt x="5194" y="42924"/>
                    <a:pt x="5196" y="42935"/>
                  </a:cubicBezTo>
                  <a:cubicBezTo>
                    <a:pt x="5199" y="42962"/>
                    <a:pt x="5226" y="42985"/>
                    <a:pt x="5242" y="43008"/>
                  </a:cubicBezTo>
                  <a:cubicBezTo>
                    <a:pt x="5247" y="43028"/>
                    <a:pt x="5251" y="43050"/>
                    <a:pt x="5254" y="43070"/>
                  </a:cubicBezTo>
                  <a:cubicBezTo>
                    <a:pt x="5251" y="43109"/>
                    <a:pt x="5246" y="43149"/>
                    <a:pt x="5242" y="43187"/>
                  </a:cubicBezTo>
                  <a:cubicBezTo>
                    <a:pt x="5237" y="43209"/>
                    <a:pt x="5233" y="43230"/>
                    <a:pt x="5228" y="43252"/>
                  </a:cubicBezTo>
                  <a:cubicBezTo>
                    <a:pt x="5224" y="43282"/>
                    <a:pt x="5221" y="43311"/>
                    <a:pt x="5219" y="43341"/>
                  </a:cubicBezTo>
                  <a:cubicBezTo>
                    <a:pt x="5211" y="43341"/>
                    <a:pt x="5203" y="43343"/>
                    <a:pt x="5196" y="43343"/>
                  </a:cubicBezTo>
                  <a:cubicBezTo>
                    <a:pt x="5079" y="43407"/>
                    <a:pt x="5064" y="43505"/>
                    <a:pt x="5160" y="43583"/>
                  </a:cubicBezTo>
                  <a:cubicBezTo>
                    <a:pt x="5158" y="43623"/>
                    <a:pt x="5156" y="43664"/>
                    <a:pt x="5155" y="43704"/>
                  </a:cubicBezTo>
                  <a:cubicBezTo>
                    <a:pt x="5021" y="43806"/>
                    <a:pt x="5009" y="43879"/>
                    <a:pt x="5105" y="44038"/>
                  </a:cubicBezTo>
                  <a:cubicBezTo>
                    <a:pt x="5107" y="44089"/>
                    <a:pt x="5108" y="44139"/>
                    <a:pt x="5110" y="44189"/>
                  </a:cubicBezTo>
                  <a:cubicBezTo>
                    <a:pt x="5105" y="44209"/>
                    <a:pt x="5100" y="44229"/>
                    <a:pt x="5093" y="44247"/>
                  </a:cubicBezTo>
                  <a:cubicBezTo>
                    <a:pt x="5042" y="44253"/>
                    <a:pt x="5014" y="44282"/>
                    <a:pt x="5011" y="44333"/>
                  </a:cubicBezTo>
                  <a:cubicBezTo>
                    <a:pt x="5004" y="44416"/>
                    <a:pt x="4996" y="44498"/>
                    <a:pt x="4992" y="44581"/>
                  </a:cubicBezTo>
                  <a:cubicBezTo>
                    <a:pt x="4992" y="44591"/>
                    <a:pt x="5022" y="44601"/>
                    <a:pt x="5037" y="44609"/>
                  </a:cubicBezTo>
                  <a:cubicBezTo>
                    <a:pt x="5034" y="44651"/>
                    <a:pt x="5031" y="44690"/>
                    <a:pt x="5027" y="44730"/>
                  </a:cubicBezTo>
                  <a:cubicBezTo>
                    <a:pt x="4911" y="44800"/>
                    <a:pt x="4875" y="44950"/>
                    <a:pt x="4951" y="45055"/>
                  </a:cubicBezTo>
                  <a:cubicBezTo>
                    <a:pt x="4956" y="45061"/>
                    <a:pt x="4969" y="45061"/>
                    <a:pt x="4979" y="45063"/>
                  </a:cubicBezTo>
                  <a:cubicBezTo>
                    <a:pt x="4971" y="45134"/>
                    <a:pt x="4963" y="45204"/>
                    <a:pt x="4954" y="45275"/>
                  </a:cubicBezTo>
                  <a:cubicBezTo>
                    <a:pt x="4890" y="45277"/>
                    <a:pt x="4867" y="45326"/>
                    <a:pt x="4862" y="45374"/>
                  </a:cubicBezTo>
                  <a:cubicBezTo>
                    <a:pt x="4852" y="45479"/>
                    <a:pt x="4843" y="45585"/>
                    <a:pt x="4925" y="45671"/>
                  </a:cubicBezTo>
                  <a:cubicBezTo>
                    <a:pt x="4916" y="45740"/>
                    <a:pt x="4910" y="45810"/>
                    <a:pt x="4903" y="45879"/>
                  </a:cubicBezTo>
                  <a:cubicBezTo>
                    <a:pt x="4882" y="45888"/>
                    <a:pt x="4843" y="45893"/>
                    <a:pt x="4840" y="45904"/>
                  </a:cubicBezTo>
                  <a:cubicBezTo>
                    <a:pt x="4825" y="45970"/>
                    <a:pt x="4815" y="46037"/>
                    <a:pt x="4812" y="46104"/>
                  </a:cubicBezTo>
                  <a:cubicBezTo>
                    <a:pt x="4810" y="46119"/>
                    <a:pt x="4843" y="46136"/>
                    <a:pt x="4860" y="46152"/>
                  </a:cubicBezTo>
                  <a:lnTo>
                    <a:pt x="4868" y="46275"/>
                  </a:lnTo>
                  <a:cubicBezTo>
                    <a:pt x="4867" y="46293"/>
                    <a:pt x="4865" y="46313"/>
                    <a:pt x="4862" y="46331"/>
                  </a:cubicBezTo>
                  <a:cubicBezTo>
                    <a:pt x="4860" y="46373"/>
                    <a:pt x="4858" y="46412"/>
                    <a:pt x="4857" y="46454"/>
                  </a:cubicBezTo>
                  <a:cubicBezTo>
                    <a:pt x="4848" y="46464"/>
                    <a:pt x="4840" y="46475"/>
                    <a:pt x="4832" y="46485"/>
                  </a:cubicBezTo>
                  <a:cubicBezTo>
                    <a:pt x="4829" y="46576"/>
                    <a:pt x="4824" y="46666"/>
                    <a:pt x="4820" y="46755"/>
                  </a:cubicBezTo>
                  <a:cubicBezTo>
                    <a:pt x="4812" y="46826"/>
                    <a:pt x="4804" y="46898"/>
                    <a:pt x="4795" y="46967"/>
                  </a:cubicBezTo>
                  <a:cubicBezTo>
                    <a:pt x="4742" y="46979"/>
                    <a:pt x="4724" y="46999"/>
                    <a:pt x="4781" y="47033"/>
                  </a:cubicBezTo>
                  <a:cubicBezTo>
                    <a:pt x="4777" y="47083"/>
                    <a:pt x="4772" y="47131"/>
                    <a:pt x="4769" y="47179"/>
                  </a:cubicBezTo>
                  <a:cubicBezTo>
                    <a:pt x="4751" y="47187"/>
                    <a:pt x="4726" y="47189"/>
                    <a:pt x="4718" y="47202"/>
                  </a:cubicBezTo>
                  <a:cubicBezTo>
                    <a:pt x="4655" y="47297"/>
                    <a:pt x="4666" y="47396"/>
                    <a:pt x="4698" y="47495"/>
                  </a:cubicBezTo>
                  <a:cubicBezTo>
                    <a:pt x="4699" y="47505"/>
                    <a:pt x="4723" y="47507"/>
                    <a:pt x="4736" y="47512"/>
                  </a:cubicBezTo>
                  <a:cubicBezTo>
                    <a:pt x="4728" y="47662"/>
                    <a:pt x="4718" y="47815"/>
                    <a:pt x="4709" y="47965"/>
                  </a:cubicBezTo>
                  <a:cubicBezTo>
                    <a:pt x="4645" y="47970"/>
                    <a:pt x="4623" y="48020"/>
                    <a:pt x="4622" y="48068"/>
                  </a:cubicBezTo>
                  <a:cubicBezTo>
                    <a:pt x="4615" y="48206"/>
                    <a:pt x="4617" y="48345"/>
                    <a:pt x="4622" y="48484"/>
                  </a:cubicBezTo>
                  <a:cubicBezTo>
                    <a:pt x="4622" y="48502"/>
                    <a:pt x="4656" y="48520"/>
                    <a:pt x="4676" y="48540"/>
                  </a:cubicBezTo>
                  <a:cubicBezTo>
                    <a:pt x="4675" y="48792"/>
                    <a:pt x="4675" y="49043"/>
                    <a:pt x="4673" y="49295"/>
                  </a:cubicBezTo>
                  <a:cubicBezTo>
                    <a:pt x="4669" y="49295"/>
                    <a:pt x="4665" y="49294"/>
                    <a:pt x="4661" y="49294"/>
                  </a:cubicBezTo>
                  <a:cubicBezTo>
                    <a:pt x="4605" y="49294"/>
                    <a:pt x="4585" y="49327"/>
                    <a:pt x="4585" y="49386"/>
                  </a:cubicBezTo>
                  <a:cubicBezTo>
                    <a:pt x="4588" y="49608"/>
                    <a:pt x="4603" y="49826"/>
                    <a:pt x="4749" y="50014"/>
                  </a:cubicBezTo>
                  <a:cubicBezTo>
                    <a:pt x="4797" y="50076"/>
                    <a:pt x="4842" y="50144"/>
                    <a:pt x="4878" y="50216"/>
                  </a:cubicBezTo>
                  <a:cubicBezTo>
                    <a:pt x="4914" y="50288"/>
                    <a:pt x="4964" y="50324"/>
                    <a:pt x="5036" y="50324"/>
                  </a:cubicBezTo>
                  <a:cubicBezTo>
                    <a:pt x="5047" y="50324"/>
                    <a:pt x="5059" y="50323"/>
                    <a:pt x="5072" y="50321"/>
                  </a:cubicBezTo>
                  <a:cubicBezTo>
                    <a:pt x="5082" y="50330"/>
                    <a:pt x="5092" y="50338"/>
                    <a:pt x="5102" y="50346"/>
                  </a:cubicBezTo>
                  <a:cubicBezTo>
                    <a:pt x="5118" y="50386"/>
                    <a:pt x="5125" y="50439"/>
                    <a:pt x="5155" y="50466"/>
                  </a:cubicBezTo>
                  <a:cubicBezTo>
                    <a:pt x="5276" y="50567"/>
                    <a:pt x="5408" y="50654"/>
                    <a:pt x="5577" y="50719"/>
                  </a:cubicBezTo>
                  <a:cubicBezTo>
                    <a:pt x="5590" y="50676"/>
                    <a:pt x="5602" y="50641"/>
                    <a:pt x="5612" y="50606"/>
                  </a:cubicBezTo>
                  <a:cubicBezTo>
                    <a:pt x="5752" y="50591"/>
                    <a:pt x="5799" y="50477"/>
                    <a:pt x="5839" y="50371"/>
                  </a:cubicBezTo>
                  <a:cubicBezTo>
                    <a:pt x="5928" y="50138"/>
                    <a:pt x="6021" y="49904"/>
                    <a:pt x="6084" y="49663"/>
                  </a:cubicBezTo>
                  <a:cubicBezTo>
                    <a:pt x="6269" y="48951"/>
                    <a:pt x="6440" y="48235"/>
                    <a:pt x="6617" y="47522"/>
                  </a:cubicBezTo>
                  <a:cubicBezTo>
                    <a:pt x="6650" y="47386"/>
                    <a:pt x="6686" y="47252"/>
                    <a:pt x="6721" y="47116"/>
                  </a:cubicBezTo>
                  <a:cubicBezTo>
                    <a:pt x="6829" y="47070"/>
                    <a:pt x="6835" y="47045"/>
                    <a:pt x="6756" y="46967"/>
                  </a:cubicBezTo>
                  <a:cubicBezTo>
                    <a:pt x="6807" y="46735"/>
                    <a:pt x="6858" y="46505"/>
                    <a:pt x="6908" y="46273"/>
                  </a:cubicBezTo>
                  <a:cubicBezTo>
                    <a:pt x="6925" y="46262"/>
                    <a:pt x="6940" y="46248"/>
                    <a:pt x="6956" y="46237"/>
                  </a:cubicBezTo>
                  <a:cubicBezTo>
                    <a:pt x="6941" y="46229"/>
                    <a:pt x="6926" y="46220"/>
                    <a:pt x="6913" y="46212"/>
                  </a:cubicBezTo>
                  <a:cubicBezTo>
                    <a:pt x="6961" y="45989"/>
                    <a:pt x="7009" y="45765"/>
                    <a:pt x="7060" y="45542"/>
                  </a:cubicBezTo>
                  <a:cubicBezTo>
                    <a:pt x="7127" y="45260"/>
                    <a:pt x="7196" y="44980"/>
                    <a:pt x="7264" y="44699"/>
                  </a:cubicBezTo>
                  <a:cubicBezTo>
                    <a:pt x="7345" y="44667"/>
                    <a:pt x="7349" y="44656"/>
                    <a:pt x="7294" y="44576"/>
                  </a:cubicBezTo>
                  <a:cubicBezTo>
                    <a:pt x="7329" y="44417"/>
                    <a:pt x="7363" y="44257"/>
                    <a:pt x="7398" y="44096"/>
                  </a:cubicBezTo>
                  <a:cubicBezTo>
                    <a:pt x="7443" y="44086"/>
                    <a:pt x="7464" y="44070"/>
                    <a:pt x="7416" y="44033"/>
                  </a:cubicBezTo>
                  <a:cubicBezTo>
                    <a:pt x="7423" y="43995"/>
                    <a:pt x="7426" y="43954"/>
                    <a:pt x="7435" y="43916"/>
                  </a:cubicBezTo>
                  <a:cubicBezTo>
                    <a:pt x="7488" y="43690"/>
                    <a:pt x="7541" y="43467"/>
                    <a:pt x="7594" y="43243"/>
                  </a:cubicBezTo>
                  <a:cubicBezTo>
                    <a:pt x="7789" y="42404"/>
                    <a:pt x="7981" y="41565"/>
                    <a:pt x="8180" y="40727"/>
                  </a:cubicBezTo>
                  <a:cubicBezTo>
                    <a:pt x="8274" y="40328"/>
                    <a:pt x="8378" y="39930"/>
                    <a:pt x="8479" y="39533"/>
                  </a:cubicBezTo>
                  <a:cubicBezTo>
                    <a:pt x="8544" y="39518"/>
                    <a:pt x="8556" y="39488"/>
                    <a:pt x="8504" y="39440"/>
                  </a:cubicBezTo>
                  <a:cubicBezTo>
                    <a:pt x="8534" y="39300"/>
                    <a:pt x="8564" y="39159"/>
                    <a:pt x="8594" y="39018"/>
                  </a:cubicBezTo>
                  <a:cubicBezTo>
                    <a:pt x="8647" y="38798"/>
                    <a:pt x="8701" y="38578"/>
                    <a:pt x="8756" y="38356"/>
                  </a:cubicBezTo>
                  <a:cubicBezTo>
                    <a:pt x="8772" y="38295"/>
                    <a:pt x="8789" y="38233"/>
                    <a:pt x="8807" y="38172"/>
                  </a:cubicBezTo>
                  <a:cubicBezTo>
                    <a:pt x="8887" y="37884"/>
                    <a:pt x="8966" y="37594"/>
                    <a:pt x="9046" y="37306"/>
                  </a:cubicBezTo>
                  <a:cubicBezTo>
                    <a:pt x="9118" y="37041"/>
                    <a:pt x="9190" y="36775"/>
                    <a:pt x="9261" y="36510"/>
                  </a:cubicBezTo>
                  <a:cubicBezTo>
                    <a:pt x="9277" y="36498"/>
                    <a:pt x="9292" y="36488"/>
                    <a:pt x="9309" y="36477"/>
                  </a:cubicBezTo>
                  <a:cubicBezTo>
                    <a:pt x="9296" y="36467"/>
                    <a:pt x="9281" y="36458"/>
                    <a:pt x="9267" y="36450"/>
                  </a:cubicBezTo>
                  <a:cubicBezTo>
                    <a:pt x="9269" y="36420"/>
                    <a:pt x="9271" y="36392"/>
                    <a:pt x="9271" y="36362"/>
                  </a:cubicBezTo>
                  <a:cubicBezTo>
                    <a:pt x="9289" y="36316"/>
                    <a:pt x="9309" y="36271"/>
                    <a:pt x="9322" y="36223"/>
                  </a:cubicBezTo>
                  <a:cubicBezTo>
                    <a:pt x="9355" y="36117"/>
                    <a:pt x="9385" y="36011"/>
                    <a:pt x="9415" y="35905"/>
                  </a:cubicBezTo>
                  <a:cubicBezTo>
                    <a:pt x="9448" y="35886"/>
                    <a:pt x="9489" y="35872"/>
                    <a:pt x="9511" y="35844"/>
                  </a:cubicBezTo>
                  <a:cubicBezTo>
                    <a:pt x="9549" y="35794"/>
                    <a:pt x="9529" y="35761"/>
                    <a:pt x="9468" y="35753"/>
                  </a:cubicBezTo>
                  <a:cubicBezTo>
                    <a:pt x="9469" y="35723"/>
                    <a:pt x="9471" y="35693"/>
                    <a:pt x="9474" y="35664"/>
                  </a:cubicBezTo>
                  <a:cubicBezTo>
                    <a:pt x="9486" y="35614"/>
                    <a:pt x="9499" y="35563"/>
                    <a:pt x="9511" y="35513"/>
                  </a:cubicBezTo>
                  <a:cubicBezTo>
                    <a:pt x="9546" y="35505"/>
                    <a:pt x="9575" y="35495"/>
                    <a:pt x="9537" y="35455"/>
                  </a:cubicBezTo>
                  <a:lnTo>
                    <a:pt x="9541" y="35390"/>
                  </a:lnTo>
                  <a:cubicBezTo>
                    <a:pt x="9549" y="35381"/>
                    <a:pt x="9556" y="35371"/>
                    <a:pt x="9562" y="35361"/>
                  </a:cubicBezTo>
                  <a:cubicBezTo>
                    <a:pt x="9565" y="35331"/>
                    <a:pt x="9569" y="35299"/>
                    <a:pt x="9572" y="35270"/>
                  </a:cubicBezTo>
                  <a:cubicBezTo>
                    <a:pt x="9579" y="35260"/>
                    <a:pt x="9585" y="35251"/>
                    <a:pt x="9594" y="35241"/>
                  </a:cubicBezTo>
                  <a:cubicBezTo>
                    <a:pt x="9597" y="35210"/>
                    <a:pt x="9600" y="35179"/>
                    <a:pt x="9604" y="35147"/>
                  </a:cubicBezTo>
                  <a:cubicBezTo>
                    <a:pt x="9610" y="35139"/>
                    <a:pt x="9617" y="35131"/>
                    <a:pt x="9623" y="35122"/>
                  </a:cubicBezTo>
                  <a:cubicBezTo>
                    <a:pt x="9633" y="35102"/>
                    <a:pt x="9643" y="35081"/>
                    <a:pt x="9653" y="35059"/>
                  </a:cubicBezTo>
                  <a:cubicBezTo>
                    <a:pt x="9755" y="35018"/>
                    <a:pt x="9764" y="34995"/>
                    <a:pt x="9706" y="34906"/>
                  </a:cubicBezTo>
                  <a:lnTo>
                    <a:pt x="9706" y="34906"/>
                  </a:lnTo>
                  <a:cubicBezTo>
                    <a:pt x="9706" y="34906"/>
                    <a:pt x="9706" y="34906"/>
                    <a:pt x="9706" y="34905"/>
                  </a:cubicBezTo>
                  <a:cubicBezTo>
                    <a:pt x="9716" y="34864"/>
                    <a:pt x="9726" y="34824"/>
                    <a:pt x="9736" y="34785"/>
                  </a:cubicBezTo>
                  <a:cubicBezTo>
                    <a:pt x="9736" y="34784"/>
                    <a:pt x="9736" y="34784"/>
                    <a:pt x="9736" y="34784"/>
                  </a:cubicBezTo>
                  <a:lnTo>
                    <a:pt x="9736" y="34784"/>
                  </a:lnTo>
                  <a:cubicBezTo>
                    <a:pt x="9817" y="34756"/>
                    <a:pt x="9820" y="34746"/>
                    <a:pt x="9771" y="34665"/>
                  </a:cubicBezTo>
                  <a:lnTo>
                    <a:pt x="9771" y="34665"/>
                  </a:lnTo>
                  <a:cubicBezTo>
                    <a:pt x="9771" y="34665"/>
                    <a:pt x="9771" y="34665"/>
                    <a:pt x="9771" y="34665"/>
                  </a:cubicBezTo>
                  <a:cubicBezTo>
                    <a:pt x="9801" y="34564"/>
                    <a:pt x="9829" y="34463"/>
                    <a:pt x="9857" y="34361"/>
                  </a:cubicBezTo>
                  <a:cubicBezTo>
                    <a:pt x="9938" y="34333"/>
                    <a:pt x="9941" y="34323"/>
                    <a:pt x="9892" y="34241"/>
                  </a:cubicBezTo>
                  <a:cubicBezTo>
                    <a:pt x="9923" y="34121"/>
                    <a:pt x="9955" y="34001"/>
                    <a:pt x="9986" y="33881"/>
                  </a:cubicBezTo>
                  <a:cubicBezTo>
                    <a:pt x="10032" y="33872"/>
                    <a:pt x="10062" y="33857"/>
                    <a:pt x="10008" y="33816"/>
                  </a:cubicBezTo>
                  <a:cubicBezTo>
                    <a:pt x="10013" y="33781"/>
                    <a:pt x="10014" y="33746"/>
                    <a:pt x="10024" y="33713"/>
                  </a:cubicBezTo>
                  <a:cubicBezTo>
                    <a:pt x="10107" y="33425"/>
                    <a:pt x="10191" y="33137"/>
                    <a:pt x="10276" y="32851"/>
                  </a:cubicBezTo>
                  <a:cubicBezTo>
                    <a:pt x="10292" y="32798"/>
                    <a:pt x="10319" y="32750"/>
                    <a:pt x="10340" y="32700"/>
                  </a:cubicBezTo>
                  <a:lnTo>
                    <a:pt x="10364" y="32607"/>
                  </a:lnTo>
                  <a:cubicBezTo>
                    <a:pt x="10364" y="32607"/>
                    <a:pt x="10364" y="32606"/>
                    <a:pt x="10364" y="32606"/>
                  </a:cubicBezTo>
                  <a:lnTo>
                    <a:pt x="10364" y="32606"/>
                  </a:lnTo>
                  <a:cubicBezTo>
                    <a:pt x="10381" y="32607"/>
                    <a:pt x="10398" y="32607"/>
                    <a:pt x="10414" y="32607"/>
                  </a:cubicBezTo>
                  <a:cubicBezTo>
                    <a:pt x="10601" y="32607"/>
                    <a:pt x="10661" y="32541"/>
                    <a:pt x="10680" y="32339"/>
                  </a:cubicBezTo>
                  <a:cubicBezTo>
                    <a:pt x="10683" y="32308"/>
                    <a:pt x="10695" y="32270"/>
                    <a:pt x="10715" y="32246"/>
                  </a:cubicBezTo>
                  <a:cubicBezTo>
                    <a:pt x="10766" y="32188"/>
                    <a:pt x="10772" y="32121"/>
                    <a:pt x="10769" y="32049"/>
                  </a:cubicBezTo>
                  <a:cubicBezTo>
                    <a:pt x="10766" y="31955"/>
                    <a:pt x="10758" y="31859"/>
                    <a:pt x="10854" y="31806"/>
                  </a:cubicBezTo>
                  <a:cubicBezTo>
                    <a:pt x="10841" y="31767"/>
                    <a:pt x="10820" y="31742"/>
                    <a:pt x="10798" y="31742"/>
                  </a:cubicBezTo>
                  <a:cubicBezTo>
                    <a:pt x="10787" y="31742"/>
                    <a:pt x="10775" y="31749"/>
                    <a:pt x="10764" y="31765"/>
                  </a:cubicBezTo>
                  <a:cubicBezTo>
                    <a:pt x="10727" y="31819"/>
                    <a:pt x="10680" y="31824"/>
                    <a:pt x="10630" y="31824"/>
                  </a:cubicBezTo>
                  <a:cubicBezTo>
                    <a:pt x="10617" y="31824"/>
                    <a:pt x="10605" y="31824"/>
                    <a:pt x="10592" y="31824"/>
                  </a:cubicBezTo>
                  <a:cubicBezTo>
                    <a:pt x="10604" y="31784"/>
                    <a:pt x="10614" y="31745"/>
                    <a:pt x="10625" y="31705"/>
                  </a:cubicBezTo>
                  <a:cubicBezTo>
                    <a:pt x="10671" y="31705"/>
                    <a:pt x="10726" y="31700"/>
                    <a:pt x="10729" y="31645"/>
                  </a:cubicBezTo>
                  <a:cubicBezTo>
                    <a:pt x="10733" y="31616"/>
                    <a:pt x="10696" y="31582"/>
                    <a:pt x="10676" y="31553"/>
                  </a:cubicBezTo>
                  <a:cubicBezTo>
                    <a:pt x="10688" y="31511"/>
                    <a:pt x="10701" y="31471"/>
                    <a:pt x="10713" y="31432"/>
                  </a:cubicBezTo>
                  <a:cubicBezTo>
                    <a:pt x="10779" y="31207"/>
                    <a:pt x="10844" y="30980"/>
                    <a:pt x="10912" y="30755"/>
                  </a:cubicBezTo>
                  <a:cubicBezTo>
                    <a:pt x="10966" y="30577"/>
                    <a:pt x="11023" y="30400"/>
                    <a:pt x="11079" y="30223"/>
                  </a:cubicBezTo>
                  <a:cubicBezTo>
                    <a:pt x="11185" y="30137"/>
                    <a:pt x="11201" y="30087"/>
                    <a:pt x="11160" y="29980"/>
                  </a:cubicBezTo>
                  <a:cubicBezTo>
                    <a:pt x="11248" y="29708"/>
                    <a:pt x="11335" y="29435"/>
                    <a:pt x="11425" y="29162"/>
                  </a:cubicBezTo>
                  <a:cubicBezTo>
                    <a:pt x="11425" y="29162"/>
                    <a:pt x="11425" y="29161"/>
                    <a:pt x="11425" y="29161"/>
                  </a:cubicBezTo>
                  <a:lnTo>
                    <a:pt x="11425" y="29161"/>
                  </a:lnTo>
                  <a:cubicBezTo>
                    <a:pt x="11506" y="29135"/>
                    <a:pt x="11509" y="29123"/>
                    <a:pt x="11460" y="29043"/>
                  </a:cubicBezTo>
                  <a:lnTo>
                    <a:pt x="11460" y="29043"/>
                  </a:lnTo>
                  <a:cubicBezTo>
                    <a:pt x="11460" y="29043"/>
                    <a:pt x="11460" y="29043"/>
                    <a:pt x="11460" y="29043"/>
                  </a:cubicBezTo>
                  <a:cubicBezTo>
                    <a:pt x="11532" y="28822"/>
                    <a:pt x="11605" y="28601"/>
                    <a:pt x="11677" y="28379"/>
                  </a:cubicBezTo>
                  <a:cubicBezTo>
                    <a:pt x="11685" y="28359"/>
                    <a:pt x="11693" y="28337"/>
                    <a:pt x="11700" y="28317"/>
                  </a:cubicBezTo>
                  <a:cubicBezTo>
                    <a:pt x="11754" y="28147"/>
                    <a:pt x="11807" y="27976"/>
                    <a:pt x="11860" y="27806"/>
                  </a:cubicBezTo>
                  <a:cubicBezTo>
                    <a:pt x="11869" y="27784"/>
                    <a:pt x="11877" y="27764"/>
                    <a:pt x="11885" y="27745"/>
                  </a:cubicBezTo>
                  <a:cubicBezTo>
                    <a:pt x="11895" y="27713"/>
                    <a:pt x="11905" y="27683"/>
                    <a:pt x="11915" y="27653"/>
                  </a:cubicBezTo>
                  <a:cubicBezTo>
                    <a:pt x="11925" y="27624"/>
                    <a:pt x="11935" y="27592"/>
                    <a:pt x="11945" y="27562"/>
                  </a:cubicBezTo>
                  <a:cubicBezTo>
                    <a:pt x="12029" y="27301"/>
                    <a:pt x="12114" y="27039"/>
                    <a:pt x="12201" y="26779"/>
                  </a:cubicBezTo>
                  <a:cubicBezTo>
                    <a:pt x="12243" y="26657"/>
                    <a:pt x="12291" y="26536"/>
                    <a:pt x="12337" y="26415"/>
                  </a:cubicBezTo>
                  <a:cubicBezTo>
                    <a:pt x="12377" y="26302"/>
                    <a:pt x="12415" y="26188"/>
                    <a:pt x="12455" y="26076"/>
                  </a:cubicBezTo>
                  <a:cubicBezTo>
                    <a:pt x="12504" y="25920"/>
                    <a:pt x="12554" y="25766"/>
                    <a:pt x="12602" y="25610"/>
                  </a:cubicBezTo>
                  <a:cubicBezTo>
                    <a:pt x="12619" y="25559"/>
                    <a:pt x="12630" y="25506"/>
                    <a:pt x="12643" y="25453"/>
                  </a:cubicBezTo>
                  <a:cubicBezTo>
                    <a:pt x="12678" y="25380"/>
                    <a:pt x="12715" y="25306"/>
                    <a:pt x="12749" y="25231"/>
                  </a:cubicBezTo>
                  <a:cubicBezTo>
                    <a:pt x="12773" y="25163"/>
                    <a:pt x="12797" y="25094"/>
                    <a:pt x="12821" y="25024"/>
                  </a:cubicBezTo>
                  <a:lnTo>
                    <a:pt x="12849" y="24874"/>
                  </a:lnTo>
                  <a:cubicBezTo>
                    <a:pt x="12880" y="24792"/>
                    <a:pt x="12910" y="24711"/>
                    <a:pt x="12940" y="24632"/>
                  </a:cubicBezTo>
                  <a:cubicBezTo>
                    <a:pt x="12960" y="24590"/>
                    <a:pt x="12981" y="24551"/>
                    <a:pt x="12996" y="24509"/>
                  </a:cubicBezTo>
                  <a:cubicBezTo>
                    <a:pt x="13210" y="23925"/>
                    <a:pt x="13420" y="23339"/>
                    <a:pt x="13634" y="22756"/>
                  </a:cubicBezTo>
                  <a:cubicBezTo>
                    <a:pt x="13730" y="22493"/>
                    <a:pt x="13834" y="22233"/>
                    <a:pt x="13935" y="21971"/>
                  </a:cubicBezTo>
                  <a:cubicBezTo>
                    <a:pt x="13975" y="21870"/>
                    <a:pt x="14016" y="21769"/>
                    <a:pt x="14056" y="21670"/>
                  </a:cubicBezTo>
                  <a:lnTo>
                    <a:pt x="14263" y="21123"/>
                  </a:lnTo>
                  <a:cubicBezTo>
                    <a:pt x="14274" y="21094"/>
                    <a:pt x="14284" y="21064"/>
                    <a:pt x="14296" y="21034"/>
                  </a:cubicBezTo>
                  <a:cubicBezTo>
                    <a:pt x="14339" y="20923"/>
                    <a:pt x="14380" y="20812"/>
                    <a:pt x="14423" y="20703"/>
                  </a:cubicBezTo>
                  <a:cubicBezTo>
                    <a:pt x="14451" y="20640"/>
                    <a:pt x="14478" y="20577"/>
                    <a:pt x="14506" y="20516"/>
                  </a:cubicBezTo>
                  <a:cubicBezTo>
                    <a:pt x="14544" y="20415"/>
                    <a:pt x="14582" y="20315"/>
                    <a:pt x="14622" y="20214"/>
                  </a:cubicBezTo>
                  <a:cubicBezTo>
                    <a:pt x="14635" y="20176"/>
                    <a:pt x="14648" y="20137"/>
                    <a:pt x="14662" y="20099"/>
                  </a:cubicBezTo>
                  <a:cubicBezTo>
                    <a:pt x="14678" y="20046"/>
                    <a:pt x="14690" y="19991"/>
                    <a:pt x="14711" y="19940"/>
                  </a:cubicBezTo>
                  <a:cubicBezTo>
                    <a:pt x="14905" y="19461"/>
                    <a:pt x="15099" y="18981"/>
                    <a:pt x="15296" y="18504"/>
                  </a:cubicBezTo>
                  <a:cubicBezTo>
                    <a:pt x="15390" y="18277"/>
                    <a:pt x="15495" y="18054"/>
                    <a:pt x="15594" y="17830"/>
                  </a:cubicBezTo>
                  <a:cubicBezTo>
                    <a:pt x="15602" y="17809"/>
                    <a:pt x="15612" y="17789"/>
                    <a:pt x="15620" y="17767"/>
                  </a:cubicBezTo>
                  <a:cubicBezTo>
                    <a:pt x="15683" y="17605"/>
                    <a:pt x="15745" y="17441"/>
                    <a:pt x="15811" y="17277"/>
                  </a:cubicBezTo>
                  <a:cubicBezTo>
                    <a:pt x="15834" y="17218"/>
                    <a:pt x="15867" y="17163"/>
                    <a:pt x="15897" y="17105"/>
                  </a:cubicBezTo>
                  <a:cubicBezTo>
                    <a:pt x="15945" y="16994"/>
                    <a:pt x="15993" y="16882"/>
                    <a:pt x="16041" y="16771"/>
                  </a:cubicBezTo>
                  <a:cubicBezTo>
                    <a:pt x="16066" y="16711"/>
                    <a:pt x="16091" y="16651"/>
                    <a:pt x="16114" y="16592"/>
                  </a:cubicBezTo>
                  <a:lnTo>
                    <a:pt x="16170" y="16471"/>
                  </a:lnTo>
                  <a:cubicBezTo>
                    <a:pt x="16230" y="16330"/>
                    <a:pt x="16289" y="16188"/>
                    <a:pt x="16349" y="16047"/>
                  </a:cubicBezTo>
                  <a:cubicBezTo>
                    <a:pt x="16379" y="15986"/>
                    <a:pt x="16408" y="15923"/>
                    <a:pt x="16437" y="15862"/>
                  </a:cubicBezTo>
                  <a:cubicBezTo>
                    <a:pt x="16443" y="15832"/>
                    <a:pt x="16447" y="15802"/>
                    <a:pt x="16458" y="15776"/>
                  </a:cubicBezTo>
                  <a:cubicBezTo>
                    <a:pt x="16544" y="15577"/>
                    <a:pt x="16632" y="15380"/>
                    <a:pt x="16721" y="15184"/>
                  </a:cubicBezTo>
                  <a:cubicBezTo>
                    <a:pt x="16741" y="15141"/>
                    <a:pt x="16779" y="15105"/>
                    <a:pt x="16808" y="15067"/>
                  </a:cubicBezTo>
                  <a:cubicBezTo>
                    <a:pt x="16814" y="15040"/>
                    <a:pt x="16819" y="15016"/>
                    <a:pt x="16826" y="14989"/>
                  </a:cubicBezTo>
                  <a:cubicBezTo>
                    <a:pt x="16837" y="14951"/>
                    <a:pt x="16844" y="14911"/>
                    <a:pt x="16860" y="14875"/>
                  </a:cubicBezTo>
                  <a:cubicBezTo>
                    <a:pt x="16970" y="14640"/>
                    <a:pt x="17079" y="14406"/>
                    <a:pt x="17190" y="14171"/>
                  </a:cubicBezTo>
                  <a:cubicBezTo>
                    <a:pt x="17218" y="14110"/>
                    <a:pt x="17248" y="14050"/>
                    <a:pt x="17278" y="13989"/>
                  </a:cubicBezTo>
                  <a:cubicBezTo>
                    <a:pt x="17347" y="13838"/>
                    <a:pt x="17418" y="13686"/>
                    <a:pt x="17490" y="13535"/>
                  </a:cubicBezTo>
                  <a:cubicBezTo>
                    <a:pt x="17571" y="13362"/>
                    <a:pt x="17652" y="13188"/>
                    <a:pt x="17733" y="13014"/>
                  </a:cubicBezTo>
                  <a:cubicBezTo>
                    <a:pt x="17745" y="12989"/>
                    <a:pt x="17753" y="12961"/>
                    <a:pt x="17764" y="12934"/>
                  </a:cubicBezTo>
                  <a:cubicBezTo>
                    <a:pt x="17809" y="12822"/>
                    <a:pt x="17846" y="12706"/>
                    <a:pt x="17948" y="12628"/>
                  </a:cubicBezTo>
                  <a:cubicBezTo>
                    <a:pt x="17950" y="12671"/>
                    <a:pt x="17953" y="12714"/>
                    <a:pt x="17957" y="12757"/>
                  </a:cubicBezTo>
                  <a:cubicBezTo>
                    <a:pt x="17933" y="12898"/>
                    <a:pt x="17910" y="13037"/>
                    <a:pt x="17887" y="13176"/>
                  </a:cubicBezTo>
                  <a:cubicBezTo>
                    <a:pt x="17880" y="13196"/>
                    <a:pt x="17874" y="13218"/>
                    <a:pt x="17867" y="13239"/>
                  </a:cubicBezTo>
                  <a:cubicBezTo>
                    <a:pt x="17864" y="13257"/>
                    <a:pt x="17861" y="13277"/>
                    <a:pt x="17859" y="13297"/>
                  </a:cubicBezTo>
                  <a:cubicBezTo>
                    <a:pt x="17852" y="13319"/>
                    <a:pt x="17846" y="13338"/>
                    <a:pt x="17839" y="13360"/>
                  </a:cubicBezTo>
                  <a:cubicBezTo>
                    <a:pt x="17834" y="13378"/>
                    <a:pt x="17829" y="13398"/>
                    <a:pt x="17824" y="13418"/>
                  </a:cubicBezTo>
                  <a:cubicBezTo>
                    <a:pt x="17760" y="13721"/>
                    <a:pt x="17697" y="14024"/>
                    <a:pt x="17632" y="14327"/>
                  </a:cubicBezTo>
                  <a:cubicBezTo>
                    <a:pt x="17629" y="14345"/>
                    <a:pt x="17625" y="14365"/>
                    <a:pt x="17622" y="14383"/>
                  </a:cubicBezTo>
                  <a:cubicBezTo>
                    <a:pt x="17612" y="14434"/>
                    <a:pt x="17601" y="14486"/>
                    <a:pt x="17591" y="14537"/>
                  </a:cubicBezTo>
                  <a:cubicBezTo>
                    <a:pt x="17559" y="14678"/>
                    <a:pt x="17528" y="14819"/>
                    <a:pt x="17498" y="14959"/>
                  </a:cubicBezTo>
                  <a:lnTo>
                    <a:pt x="17480" y="15022"/>
                  </a:lnTo>
                  <a:cubicBezTo>
                    <a:pt x="17475" y="15050"/>
                    <a:pt x="17471" y="15080"/>
                    <a:pt x="17468" y="15110"/>
                  </a:cubicBezTo>
                  <a:cubicBezTo>
                    <a:pt x="17452" y="15151"/>
                    <a:pt x="17430" y="15191"/>
                    <a:pt x="17420" y="15232"/>
                  </a:cubicBezTo>
                  <a:cubicBezTo>
                    <a:pt x="17369" y="15474"/>
                    <a:pt x="17319" y="15716"/>
                    <a:pt x="17268" y="15958"/>
                  </a:cubicBezTo>
                  <a:lnTo>
                    <a:pt x="17261" y="16016"/>
                  </a:lnTo>
                  <a:cubicBezTo>
                    <a:pt x="17216" y="16216"/>
                    <a:pt x="17172" y="16416"/>
                    <a:pt x="17129" y="16617"/>
                  </a:cubicBezTo>
                  <a:cubicBezTo>
                    <a:pt x="17114" y="16660"/>
                    <a:pt x="17099" y="16703"/>
                    <a:pt x="17086" y="16747"/>
                  </a:cubicBezTo>
                  <a:cubicBezTo>
                    <a:pt x="17081" y="16776"/>
                    <a:pt x="17077" y="16804"/>
                    <a:pt x="17074" y="16834"/>
                  </a:cubicBezTo>
                  <a:cubicBezTo>
                    <a:pt x="17044" y="16954"/>
                    <a:pt x="17014" y="17075"/>
                    <a:pt x="16985" y="17196"/>
                  </a:cubicBezTo>
                  <a:cubicBezTo>
                    <a:pt x="16953" y="17363"/>
                    <a:pt x="16925" y="17531"/>
                    <a:pt x="16890" y="17698"/>
                  </a:cubicBezTo>
                  <a:cubicBezTo>
                    <a:pt x="16854" y="17883"/>
                    <a:pt x="16812" y="18069"/>
                    <a:pt x="16773" y="18254"/>
                  </a:cubicBezTo>
                  <a:cubicBezTo>
                    <a:pt x="16705" y="18430"/>
                    <a:pt x="16662" y="18610"/>
                    <a:pt x="16654" y="18799"/>
                  </a:cubicBezTo>
                  <a:cubicBezTo>
                    <a:pt x="16645" y="18849"/>
                    <a:pt x="16635" y="18898"/>
                    <a:pt x="16627" y="18950"/>
                  </a:cubicBezTo>
                  <a:cubicBezTo>
                    <a:pt x="16619" y="18971"/>
                    <a:pt x="16610" y="18994"/>
                    <a:pt x="16604" y="19016"/>
                  </a:cubicBezTo>
                  <a:cubicBezTo>
                    <a:pt x="16597" y="19054"/>
                    <a:pt x="16591" y="19092"/>
                    <a:pt x="16584" y="19130"/>
                  </a:cubicBezTo>
                  <a:cubicBezTo>
                    <a:pt x="16561" y="19233"/>
                    <a:pt x="16538" y="19334"/>
                    <a:pt x="16514" y="19436"/>
                  </a:cubicBezTo>
                  <a:cubicBezTo>
                    <a:pt x="16506" y="19504"/>
                    <a:pt x="16498" y="19572"/>
                    <a:pt x="16490" y="19640"/>
                  </a:cubicBezTo>
                  <a:cubicBezTo>
                    <a:pt x="16481" y="19681"/>
                    <a:pt x="16473" y="19723"/>
                    <a:pt x="16465" y="19762"/>
                  </a:cubicBezTo>
                  <a:cubicBezTo>
                    <a:pt x="16447" y="19807"/>
                    <a:pt x="16422" y="19852"/>
                    <a:pt x="16412" y="19898"/>
                  </a:cubicBezTo>
                  <a:cubicBezTo>
                    <a:pt x="16380" y="20037"/>
                    <a:pt x="16355" y="20178"/>
                    <a:pt x="16329" y="20319"/>
                  </a:cubicBezTo>
                  <a:cubicBezTo>
                    <a:pt x="16278" y="20587"/>
                    <a:pt x="16226" y="20857"/>
                    <a:pt x="16175" y="21125"/>
                  </a:cubicBezTo>
                  <a:cubicBezTo>
                    <a:pt x="16132" y="21332"/>
                    <a:pt x="16091" y="21539"/>
                    <a:pt x="16046" y="21746"/>
                  </a:cubicBezTo>
                  <a:cubicBezTo>
                    <a:pt x="16036" y="21794"/>
                    <a:pt x="16016" y="21840"/>
                    <a:pt x="16000" y="21887"/>
                  </a:cubicBezTo>
                  <a:cubicBezTo>
                    <a:pt x="16003" y="21895"/>
                    <a:pt x="16000" y="21902"/>
                    <a:pt x="15995" y="21908"/>
                  </a:cubicBezTo>
                  <a:cubicBezTo>
                    <a:pt x="15970" y="22051"/>
                    <a:pt x="15945" y="22191"/>
                    <a:pt x="15920" y="22334"/>
                  </a:cubicBezTo>
                  <a:cubicBezTo>
                    <a:pt x="15913" y="22364"/>
                    <a:pt x="15907" y="22393"/>
                    <a:pt x="15900" y="22425"/>
                  </a:cubicBezTo>
                  <a:cubicBezTo>
                    <a:pt x="15880" y="22526"/>
                    <a:pt x="15862" y="22627"/>
                    <a:pt x="15842" y="22729"/>
                  </a:cubicBezTo>
                  <a:cubicBezTo>
                    <a:pt x="15831" y="22779"/>
                    <a:pt x="15821" y="22829"/>
                    <a:pt x="15811" y="22878"/>
                  </a:cubicBezTo>
                  <a:cubicBezTo>
                    <a:pt x="15799" y="22948"/>
                    <a:pt x="15789" y="23019"/>
                    <a:pt x="15778" y="23090"/>
                  </a:cubicBezTo>
                  <a:cubicBezTo>
                    <a:pt x="15771" y="23112"/>
                    <a:pt x="15764" y="23133"/>
                    <a:pt x="15758" y="23157"/>
                  </a:cubicBezTo>
                  <a:cubicBezTo>
                    <a:pt x="15754" y="23185"/>
                    <a:pt x="15753" y="23211"/>
                    <a:pt x="15751" y="23239"/>
                  </a:cubicBezTo>
                  <a:cubicBezTo>
                    <a:pt x="15740" y="23271"/>
                    <a:pt x="15730" y="23302"/>
                    <a:pt x="15718" y="23332"/>
                  </a:cubicBezTo>
                  <a:cubicBezTo>
                    <a:pt x="15685" y="23519"/>
                    <a:pt x="15650" y="23705"/>
                    <a:pt x="15619" y="23890"/>
                  </a:cubicBezTo>
                  <a:cubicBezTo>
                    <a:pt x="15589" y="24066"/>
                    <a:pt x="15562" y="24243"/>
                    <a:pt x="15536" y="24420"/>
                  </a:cubicBezTo>
                  <a:cubicBezTo>
                    <a:pt x="15504" y="24549"/>
                    <a:pt x="15473" y="24677"/>
                    <a:pt x="15447" y="24806"/>
                  </a:cubicBezTo>
                  <a:cubicBezTo>
                    <a:pt x="15433" y="24869"/>
                    <a:pt x="15432" y="24933"/>
                    <a:pt x="15425" y="24996"/>
                  </a:cubicBezTo>
                  <a:lnTo>
                    <a:pt x="15417" y="25084"/>
                  </a:lnTo>
                  <a:lnTo>
                    <a:pt x="15364" y="25327"/>
                  </a:lnTo>
                  <a:cubicBezTo>
                    <a:pt x="15355" y="25397"/>
                    <a:pt x="15347" y="25465"/>
                    <a:pt x="15339" y="25534"/>
                  </a:cubicBezTo>
                  <a:cubicBezTo>
                    <a:pt x="15327" y="25576"/>
                    <a:pt x="15317" y="25619"/>
                    <a:pt x="15306" y="25662"/>
                  </a:cubicBezTo>
                  <a:cubicBezTo>
                    <a:pt x="15299" y="25710"/>
                    <a:pt x="15293" y="25759"/>
                    <a:pt x="15286" y="25809"/>
                  </a:cubicBezTo>
                  <a:cubicBezTo>
                    <a:pt x="15261" y="25951"/>
                    <a:pt x="15235" y="26092"/>
                    <a:pt x="15210" y="26235"/>
                  </a:cubicBezTo>
                  <a:cubicBezTo>
                    <a:pt x="15200" y="26274"/>
                    <a:pt x="15190" y="26312"/>
                    <a:pt x="15180" y="26352"/>
                  </a:cubicBezTo>
                  <a:cubicBezTo>
                    <a:pt x="15168" y="26433"/>
                    <a:pt x="15158" y="26514"/>
                    <a:pt x="15147" y="26597"/>
                  </a:cubicBezTo>
                  <a:cubicBezTo>
                    <a:pt x="15145" y="26615"/>
                    <a:pt x="15144" y="26635"/>
                    <a:pt x="15140" y="26655"/>
                  </a:cubicBezTo>
                  <a:cubicBezTo>
                    <a:pt x="15064" y="26870"/>
                    <a:pt x="15026" y="27094"/>
                    <a:pt x="15008" y="27321"/>
                  </a:cubicBezTo>
                  <a:cubicBezTo>
                    <a:pt x="14975" y="27501"/>
                    <a:pt x="14937" y="27682"/>
                    <a:pt x="14907" y="27864"/>
                  </a:cubicBezTo>
                  <a:cubicBezTo>
                    <a:pt x="14882" y="28014"/>
                    <a:pt x="14867" y="28168"/>
                    <a:pt x="14849" y="28321"/>
                  </a:cubicBezTo>
                  <a:lnTo>
                    <a:pt x="14841" y="28408"/>
                  </a:lnTo>
                  <a:cubicBezTo>
                    <a:pt x="14826" y="28491"/>
                    <a:pt x="14811" y="28572"/>
                    <a:pt x="14796" y="28653"/>
                  </a:cubicBezTo>
                  <a:lnTo>
                    <a:pt x="14781" y="28771"/>
                  </a:lnTo>
                  <a:cubicBezTo>
                    <a:pt x="14713" y="28917"/>
                    <a:pt x="14711" y="29072"/>
                    <a:pt x="14703" y="29226"/>
                  </a:cubicBezTo>
                  <a:cubicBezTo>
                    <a:pt x="14700" y="29256"/>
                    <a:pt x="14696" y="29286"/>
                    <a:pt x="14693" y="29316"/>
                  </a:cubicBezTo>
                  <a:cubicBezTo>
                    <a:pt x="14672" y="29407"/>
                    <a:pt x="14652" y="29496"/>
                    <a:pt x="14630" y="29587"/>
                  </a:cubicBezTo>
                  <a:cubicBezTo>
                    <a:pt x="14632" y="29609"/>
                    <a:pt x="14635" y="29629"/>
                    <a:pt x="14637" y="29650"/>
                  </a:cubicBezTo>
                  <a:cubicBezTo>
                    <a:pt x="14635" y="29680"/>
                    <a:pt x="14632" y="29710"/>
                    <a:pt x="14630" y="29738"/>
                  </a:cubicBezTo>
                  <a:cubicBezTo>
                    <a:pt x="14622" y="29740"/>
                    <a:pt x="14612" y="29741"/>
                    <a:pt x="14604" y="29745"/>
                  </a:cubicBezTo>
                  <a:cubicBezTo>
                    <a:pt x="14588" y="29739"/>
                    <a:pt x="14564" y="29727"/>
                    <a:pt x="14551" y="29727"/>
                  </a:cubicBezTo>
                  <a:cubicBezTo>
                    <a:pt x="14548" y="29727"/>
                    <a:pt x="14546" y="29728"/>
                    <a:pt x="14544" y="29730"/>
                  </a:cubicBezTo>
                  <a:cubicBezTo>
                    <a:pt x="14485" y="29783"/>
                    <a:pt x="14499" y="29920"/>
                    <a:pt x="14567" y="29980"/>
                  </a:cubicBezTo>
                  <a:cubicBezTo>
                    <a:pt x="14559" y="30021"/>
                    <a:pt x="14551" y="30061"/>
                    <a:pt x="14543" y="30102"/>
                  </a:cubicBezTo>
                  <a:cubicBezTo>
                    <a:pt x="14423" y="30155"/>
                    <a:pt x="14420" y="30188"/>
                    <a:pt x="14516" y="30316"/>
                  </a:cubicBezTo>
                  <a:cubicBezTo>
                    <a:pt x="14516" y="30356"/>
                    <a:pt x="14516" y="30395"/>
                    <a:pt x="14518" y="30435"/>
                  </a:cubicBezTo>
                  <a:lnTo>
                    <a:pt x="14485" y="30554"/>
                  </a:lnTo>
                  <a:cubicBezTo>
                    <a:pt x="14485" y="30554"/>
                    <a:pt x="14485" y="30554"/>
                    <a:pt x="14485" y="30554"/>
                  </a:cubicBezTo>
                  <a:lnTo>
                    <a:pt x="14485" y="30554"/>
                  </a:lnTo>
                  <a:cubicBezTo>
                    <a:pt x="14463" y="30571"/>
                    <a:pt x="14423" y="30591"/>
                    <a:pt x="14425" y="30602"/>
                  </a:cubicBezTo>
                  <a:cubicBezTo>
                    <a:pt x="14430" y="30629"/>
                    <a:pt x="14456" y="30652"/>
                    <a:pt x="14473" y="30675"/>
                  </a:cubicBezTo>
                  <a:lnTo>
                    <a:pt x="14422" y="30978"/>
                  </a:lnTo>
                  <a:cubicBezTo>
                    <a:pt x="14415" y="31008"/>
                    <a:pt x="14411" y="31039"/>
                    <a:pt x="14405" y="31068"/>
                  </a:cubicBezTo>
                  <a:lnTo>
                    <a:pt x="14405" y="31068"/>
                  </a:lnTo>
                  <a:cubicBezTo>
                    <a:pt x="14409" y="31039"/>
                    <a:pt x="14415" y="31009"/>
                    <a:pt x="14420" y="30980"/>
                  </a:cubicBezTo>
                  <a:lnTo>
                    <a:pt x="14420" y="30980"/>
                  </a:lnTo>
                  <a:cubicBezTo>
                    <a:pt x="14347" y="31006"/>
                    <a:pt x="14345" y="31023"/>
                    <a:pt x="14403" y="31075"/>
                  </a:cubicBezTo>
                  <a:lnTo>
                    <a:pt x="14403" y="31075"/>
                  </a:lnTo>
                  <a:cubicBezTo>
                    <a:pt x="14397" y="31103"/>
                    <a:pt x="14390" y="31131"/>
                    <a:pt x="14385" y="31160"/>
                  </a:cubicBezTo>
                  <a:cubicBezTo>
                    <a:pt x="14370" y="31170"/>
                    <a:pt x="14355" y="31180"/>
                    <a:pt x="14341" y="31190"/>
                  </a:cubicBezTo>
                  <a:cubicBezTo>
                    <a:pt x="14355" y="31200"/>
                    <a:pt x="14370" y="31210"/>
                    <a:pt x="14385" y="31220"/>
                  </a:cubicBezTo>
                  <a:cubicBezTo>
                    <a:pt x="14384" y="31250"/>
                    <a:pt x="14380" y="31279"/>
                    <a:pt x="14379" y="31311"/>
                  </a:cubicBezTo>
                  <a:cubicBezTo>
                    <a:pt x="14244" y="31361"/>
                    <a:pt x="14230" y="31453"/>
                    <a:pt x="14337" y="31556"/>
                  </a:cubicBezTo>
                  <a:cubicBezTo>
                    <a:pt x="14334" y="31574"/>
                    <a:pt x="14332" y="31594"/>
                    <a:pt x="14331" y="31612"/>
                  </a:cubicBezTo>
                  <a:lnTo>
                    <a:pt x="14331" y="31612"/>
                  </a:lnTo>
                  <a:lnTo>
                    <a:pt x="14331" y="31612"/>
                  </a:lnTo>
                  <a:cubicBezTo>
                    <a:pt x="14233" y="31664"/>
                    <a:pt x="14210" y="31760"/>
                    <a:pt x="14211" y="31849"/>
                  </a:cubicBezTo>
                  <a:cubicBezTo>
                    <a:pt x="14213" y="31985"/>
                    <a:pt x="14185" y="32109"/>
                    <a:pt x="14139" y="32230"/>
                  </a:cubicBezTo>
                  <a:cubicBezTo>
                    <a:pt x="14095" y="32349"/>
                    <a:pt x="14137" y="32452"/>
                    <a:pt x="14188" y="32554"/>
                  </a:cubicBezTo>
                  <a:cubicBezTo>
                    <a:pt x="14187" y="32563"/>
                    <a:pt x="14185" y="32571"/>
                    <a:pt x="14183" y="32581"/>
                  </a:cubicBezTo>
                  <a:cubicBezTo>
                    <a:pt x="14124" y="32582"/>
                    <a:pt x="14082" y="32614"/>
                    <a:pt x="14089" y="32672"/>
                  </a:cubicBezTo>
                  <a:cubicBezTo>
                    <a:pt x="14109" y="32844"/>
                    <a:pt x="14054" y="33005"/>
                    <a:pt x="14018" y="33169"/>
                  </a:cubicBezTo>
                  <a:cubicBezTo>
                    <a:pt x="14016" y="33177"/>
                    <a:pt x="14006" y="33190"/>
                    <a:pt x="14009" y="33195"/>
                  </a:cubicBezTo>
                  <a:cubicBezTo>
                    <a:pt x="14041" y="33261"/>
                    <a:pt x="13985" y="33361"/>
                    <a:pt x="14087" y="33397"/>
                  </a:cubicBezTo>
                  <a:cubicBezTo>
                    <a:pt x="14079" y="33468"/>
                    <a:pt x="14072" y="33539"/>
                    <a:pt x="14064" y="33611"/>
                  </a:cubicBezTo>
                  <a:cubicBezTo>
                    <a:pt x="14059" y="33660"/>
                    <a:pt x="14056" y="33710"/>
                    <a:pt x="14051" y="33760"/>
                  </a:cubicBezTo>
                  <a:cubicBezTo>
                    <a:pt x="14036" y="33861"/>
                    <a:pt x="14021" y="33963"/>
                    <a:pt x="14006" y="34064"/>
                  </a:cubicBezTo>
                  <a:cubicBezTo>
                    <a:pt x="14004" y="34064"/>
                    <a:pt x="14002" y="34064"/>
                    <a:pt x="14001" y="34064"/>
                  </a:cubicBezTo>
                  <a:cubicBezTo>
                    <a:pt x="13945" y="34064"/>
                    <a:pt x="13905" y="34089"/>
                    <a:pt x="13908" y="34147"/>
                  </a:cubicBezTo>
                  <a:cubicBezTo>
                    <a:pt x="13913" y="34233"/>
                    <a:pt x="13932" y="34318"/>
                    <a:pt x="13943" y="34404"/>
                  </a:cubicBezTo>
                  <a:cubicBezTo>
                    <a:pt x="13941" y="34430"/>
                    <a:pt x="13940" y="34458"/>
                    <a:pt x="13940" y="34485"/>
                  </a:cubicBezTo>
                  <a:cubicBezTo>
                    <a:pt x="13849" y="34490"/>
                    <a:pt x="13824" y="34561"/>
                    <a:pt x="13821" y="34629"/>
                  </a:cubicBezTo>
                  <a:cubicBezTo>
                    <a:pt x="13817" y="34708"/>
                    <a:pt x="13781" y="34799"/>
                    <a:pt x="13860" y="34866"/>
                  </a:cubicBezTo>
                  <a:cubicBezTo>
                    <a:pt x="13870" y="34874"/>
                    <a:pt x="13889" y="34874"/>
                    <a:pt x="13903" y="34877"/>
                  </a:cubicBezTo>
                  <a:cubicBezTo>
                    <a:pt x="13907" y="34899"/>
                    <a:pt x="13910" y="34920"/>
                    <a:pt x="13912" y="34942"/>
                  </a:cubicBezTo>
                  <a:cubicBezTo>
                    <a:pt x="13908" y="34960"/>
                    <a:pt x="13905" y="34980"/>
                    <a:pt x="13902" y="34998"/>
                  </a:cubicBezTo>
                  <a:cubicBezTo>
                    <a:pt x="13869" y="35016"/>
                    <a:pt x="13824" y="35025"/>
                    <a:pt x="13807" y="35053"/>
                  </a:cubicBezTo>
                  <a:cubicBezTo>
                    <a:pt x="13728" y="35188"/>
                    <a:pt x="13754" y="35328"/>
                    <a:pt x="13806" y="35467"/>
                  </a:cubicBezTo>
                  <a:cubicBezTo>
                    <a:pt x="13809" y="35475"/>
                    <a:pt x="13832" y="35477"/>
                    <a:pt x="13845" y="35482"/>
                  </a:cubicBezTo>
                  <a:lnTo>
                    <a:pt x="13845" y="35602"/>
                  </a:lnTo>
                  <a:cubicBezTo>
                    <a:pt x="13844" y="35622"/>
                    <a:pt x="13842" y="35642"/>
                    <a:pt x="13840" y="35664"/>
                  </a:cubicBezTo>
                  <a:cubicBezTo>
                    <a:pt x="13834" y="35684"/>
                    <a:pt x="13827" y="35705"/>
                    <a:pt x="13822" y="35725"/>
                  </a:cubicBezTo>
                  <a:cubicBezTo>
                    <a:pt x="13816" y="35725"/>
                    <a:pt x="13809" y="35725"/>
                    <a:pt x="13803" y="35725"/>
                  </a:cubicBezTo>
                  <a:cubicBezTo>
                    <a:pt x="13762" y="35725"/>
                    <a:pt x="13728" y="35732"/>
                    <a:pt x="13726" y="35790"/>
                  </a:cubicBezTo>
                  <a:cubicBezTo>
                    <a:pt x="13725" y="35869"/>
                    <a:pt x="13723" y="35948"/>
                    <a:pt x="13730" y="36028"/>
                  </a:cubicBezTo>
                  <a:cubicBezTo>
                    <a:pt x="13731" y="36049"/>
                    <a:pt x="13764" y="36066"/>
                    <a:pt x="13784" y="36086"/>
                  </a:cubicBezTo>
                  <a:cubicBezTo>
                    <a:pt x="13783" y="36175"/>
                    <a:pt x="13781" y="36266"/>
                    <a:pt x="13779" y="36356"/>
                  </a:cubicBezTo>
                  <a:cubicBezTo>
                    <a:pt x="13773" y="36357"/>
                    <a:pt x="13764" y="36359"/>
                    <a:pt x="13758" y="36361"/>
                  </a:cubicBezTo>
                  <a:cubicBezTo>
                    <a:pt x="13746" y="36344"/>
                    <a:pt x="13732" y="36336"/>
                    <a:pt x="13719" y="36336"/>
                  </a:cubicBezTo>
                  <a:cubicBezTo>
                    <a:pt x="13707" y="36336"/>
                    <a:pt x="13695" y="36343"/>
                    <a:pt x="13687" y="36359"/>
                  </a:cubicBezTo>
                  <a:cubicBezTo>
                    <a:pt x="13667" y="36399"/>
                    <a:pt x="13645" y="36445"/>
                    <a:pt x="13647" y="36487"/>
                  </a:cubicBezTo>
                  <a:cubicBezTo>
                    <a:pt x="13652" y="36576"/>
                    <a:pt x="13670" y="36664"/>
                    <a:pt x="13685" y="36763"/>
                  </a:cubicBezTo>
                  <a:cubicBezTo>
                    <a:pt x="13544" y="36841"/>
                    <a:pt x="13551" y="36983"/>
                    <a:pt x="13584" y="37106"/>
                  </a:cubicBezTo>
                  <a:cubicBezTo>
                    <a:pt x="13625" y="37258"/>
                    <a:pt x="13584" y="37397"/>
                    <a:pt x="13554" y="37535"/>
                  </a:cubicBezTo>
                  <a:cubicBezTo>
                    <a:pt x="13521" y="37690"/>
                    <a:pt x="13499" y="37838"/>
                    <a:pt x="13538" y="37993"/>
                  </a:cubicBezTo>
                  <a:cubicBezTo>
                    <a:pt x="13547" y="38035"/>
                    <a:pt x="13551" y="38091"/>
                    <a:pt x="13531" y="38126"/>
                  </a:cubicBezTo>
                  <a:cubicBezTo>
                    <a:pt x="13415" y="38321"/>
                    <a:pt x="13463" y="38536"/>
                    <a:pt x="13456" y="38743"/>
                  </a:cubicBezTo>
                  <a:cubicBezTo>
                    <a:pt x="13455" y="38798"/>
                    <a:pt x="13473" y="38854"/>
                    <a:pt x="13542" y="38866"/>
                  </a:cubicBezTo>
                  <a:cubicBezTo>
                    <a:pt x="13538" y="38917"/>
                    <a:pt x="13533" y="38968"/>
                    <a:pt x="13528" y="39018"/>
                  </a:cubicBezTo>
                  <a:cubicBezTo>
                    <a:pt x="13504" y="39038"/>
                    <a:pt x="13470" y="39053"/>
                    <a:pt x="13458" y="39078"/>
                  </a:cubicBezTo>
                  <a:cubicBezTo>
                    <a:pt x="13441" y="39117"/>
                    <a:pt x="13451" y="39170"/>
                    <a:pt x="13432" y="39209"/>
                  </a:cubicBezTo>
                  <a:cubicBezTo>
                    <a:pt x="13374" y="39319"/>
                    <a:pt x="13385" y="39435"/>
                    <a:pt x="13400" y="39548"/>
                  </a:cubicBezTo>
                  <a:cubicBezTo>
                    <a:pt x="13418" y="39690"/>
                    <a:pt x="13408" y="39831"/>
                    <a:pt x="13370" y="39960"/>
                  </a:cubicBezTo>
                  <a:cubicBezTo>
                    <a:pt x="13316" y="40146"/>
                    <a:pt x="13337" y="40329"/>
                    <a:pt x="13337" y="40515"/>
                  </a:cubicBezTo>
                  <a:cubicBezTo>
                    <a:pt x="13339" y="40662"/>
                    <a:pt x="13362" y="40811"/>
                    <a:pt x="13360" y="40959"/>
                  </a:cubicBezTo>
                  <a:cubicBezTo>
                    <a:pt x="13359" y="41026"/>
                    <a:pt x="13314" y="41091"/>
                    <a:pt x="13306" y="41159"/>
                  </a:cubicBezTo>
                  <a:cubicBezTo>
                    <a:pt x="13289" y="41318"/>
                    <a:pt x="13276" y="41478"/>
                    <a:pt x="13274" y="41639"/>
                  </a:cubicBezTo>
                  <a:cubicBezTo>
                    <a:pt x="13271" y="42084"/>
                    <a:pt x="13271" y="42531"/>
                    <a:pt x="13274" y="42979"/>
                  </a:cubicBezTo>
                  <a:cubicBezTo>
                    <a:pt x="13276" y="43083"/>
                    <a:pt x="13301" y="43187"/>
                    <a:pt x="13299" y="43291"/>
                  </a:cubicBezTo>
                  <a:cubicBezTo>
                    <a:pt x="13297" y="43477"/>
                    <a:pt x="13281" y="43662"/>
                    <a:pt x="13274" y="43846"/>
                  </a:cubicBezTo>
                  <a:cubicBezTo>
                    <a:pt x="13269" y="43972"/>
                    <a:pt x="13264" y="44098"/>
                    <a:pt x="13317" y="44219"/>
                  </a:cubicBezTo>
                  <a:cubicBezTo>
                    <a:pt x="13329" y="44247"/>
                    <a:pt x="13321" y="44287"/>
                    <a:pt x="13314" y="44320"/>
                  </a:cubicBezTo>
                  <a:cubicBezTo>
                    <a:pt x="13283" y="44452"/>
                    <a:pt x="13273" y="44581"/>
                    <a:pt x="13311" y="44717"/>
                  </a:cubicBezTo>
                  <a:cubicBezTo>
                    <a:pt x="13379" y="44962"/>
                    <a:pt x="13369" y="45224"/>
                    <a:pt x="13453" y="45467"/>
                  </a:cubicBezTo>
                  <a:cubicBezTo>
                    <a:pt x="13456" y="45475"/>
                    <a:pt x="13451" y="45487"/>
                    <a:pt x="13455" y="45497"/>
                  </a:cubicBezTo>
                  <a:cubicBezTo>
                    <a:pt x="13468" y="45540"/>
                    <a:pt x="13478" y="45583"/>
                    <a:pt x="13496" y="45624"/>
                  </a:cubicBezTo>
                  <a:cubicBezTo>
                    <a:pt x="13534" y="45710"/>
                    <a:pt x="13577" y="45795"/>
                    <a:pt x="13622" y="45879"/>
                  </a:cubicBezTo>
                  <a:cubicBezTo>
                    <a:pt x="13673" y="45975"/>
                    <a:pt x="13723" y="46073"/>
                    <a:pt x="13786" y="46162"/>
                  </a:cubicBezTo>
                  <a:cubicBezTo>
                    <a:pt x="13847" y="46252"/>
                    <a:pt x="13922" y="46335"/>
                    <a:pt x="13994" y="46414"/>
                  </a:cubicBezTo>
                  <a:cubicBezTo>
                    <a:pt x="14038" y="46460"/>
                    <a:pt x="14087" y="46503"/>
                    <a:pt x="14142" y="46537"/>
                  </a:cubicBezTo>
                  <a:cubicBezTo>
                    <a:pt x="14264" y="46611"/>
                    <a:pt x="14395" y="46674"/>
                    <a:pt x="14519" y="46750"/>
                  </a:cubicBezTo>
                  <a:cubicBezTo>
                    <a:pt x="14555" y="46772"/>
                    <a:pt x="14584" y="46784"/>
                    <a:pt x="14607" y="46784"/>
                  </a:cubicBezTo>
                  <a:cubicBezTo>
                    <a:pt x="14646" y="46784"/>
                    <a:pt x="14671" y="46750"/>
                    <a:pt x="14692" y="46672"/>
                  </a:cubicBezTo>
                  <a:lnTo>
                    <a:pt x="14748" y="46657"/>
                  </a:lnTo>
                  <a:cubicBezTo>
                    <a:pt x="14772" y="46663"/>
                    <a:pt x="14801" y="46679"/>
                    <a:pt x="14821" y="46679"/>
                  </a:cubicBezTo>
                  <a:cubicBezTo>
                    <a:pt x="14826" y="46679"/>
                    <a:pt x="14830" y="46678"/>
                    <a:pt x="14834" y="46676"/>
                  </a:cubicBezTo>
                  <a:cubicBezTo>
                    <a:pt x="14892" y="46639"/>
                    <a:pt x="14947" y="46593"/>
                    <a:pt x="14928" y="46508"/>
                  </a:cubicBezTo>
                  <a:lnTo>
                    <a:pt x="14927" y="46508"/>
                  </a:lnTo>
                  <a:cubicBezTo>
                    <a:pt x="15023" y="46465"/>
                    <a:pt x="15049" y="46411"/>
                    <a:pt x="15014" y="46328"/>
                  </a:cubicBezTo>
                  <a:cubicBezTo>
                    <a:pt x="15067" y="46177"/>
                    <a:pt x="15120" y="46028"/>
                    <a:pt x="15173" y="45878"/>
                  </a:cubicBezTo>
                  <a:cubicBezTo>
                    <a:pt x="15259" y="45818"/>
                    <a:pt x="15271" y="45778"/>
                    <a:pt x="15226" y="45694"/>
                  </a:cubicBezTo>
                  <a:cubicBezTo>
                    <a:pt x="15245" y="45545"/>
                    <a:pt x="15264" y="45396"/>
                    <a:pt x="15283" y="45247"/>
                  </a:cubicBezTo>
                  <a:lnTo>
                    <a:pt x="15283" y="45247"/>
                  </a:lnTo>
                  <a:cubicBezTo>
                    <a:pt x="15305" y="45228"/>
                    <a:pt x="15326" y="45207"/>
                    <a:pt x="15347" y="45187"/>
                  </a:cubicBezTo>
                  <a:cubicBezTo>
                    <a:pt x="15318" y="45166"/>
                    <a:pt x="15289" y="45147"/>
                    <a:pt x="15260" y="45126"/>
                  </a:cubicBezTo>
                  <a:lnTo>
                    <a:pt x="15260" y="45126"/>
                  </a:lnTo>
                  <a:cubicBezTo>
                    <a:pt x="15260" y="45125"/>
                    <a:pt x="15260" y="45124"/>
                    <a:pt x="15259" y="45123"/>
                  </a:cubicBezTo>
                  <a:cubicBezTo>
                    <a:pt x="15178" y="44997"/>
                    <a:pt x="15079" y="44879"/>
                    <a:pt x="15019" y="44743"/>
                  </a:cubicBezTo>
                  <a:cubicBezTo>
                    <a:pt x="14943" y="44571"/>
                    <a:pt x="14832" y="44478"/>
                    <a:pt x="14649" y="44478"/>
                  </a:cubicBezTo>
                  <a:cubicBezTo>
                    <a:pt x="14643" y="44478"/>
                    <a:pt x="14637" y="44478"/>
                    <a:pt x="14630" y="44479"/>
                  </a:cubicBezTo>
                  <a:cubicBezTo>
                    <a:pt x="14635" y="44397"/>
                    <a:pt x="14581" y="44399"/>
                    <a:pt x="14523" y="44396"/>
                  </a:cubicBezTo>
                  <a:cubicBezTo>
                    <a:pt x="14403" y="44389"/>
                    <a:pt x="14393" y="44378"/>
                    <a:pt x="14357" y="44265"/>
                  </a:cubicBezTo>
                  <a:cubicBezTo>
                    <a:pt x="14352" y="44248"/>
                    <a:pt x="14339" y="44232"/>
                    <a:pt x="14329" y="44215"/>
                  </a:cubicBezTo>
                  <a:lnTo>
                    <a:pt x="14329" y="44094"/>
                  </a:lnTo>
                  <a:cubicBezTo>
                    <a:pt x="14442" y="44071"/>
                    <a:pt x="14460" y="44048"/>
                    <a:pt x="14446" y="43954"/>
                  </a:cubicBezTo>
                  <a:cubicBezTo>
                    <a:pt x="14437" y="43884"/>
                    <a:pt x="14415" y="43815"/>
                    <a:pt x="14425" y="43748"/>
                  </a:cubicBezTo>
                  <a:cubicBezTo>
                    <a:pt x="14448" y="43594"/>
                    <a:pt x="14402" y="43447"/>
                    <a:pt x="14417" y="43288"/>
                  </a:cubicBezTo>
                  <a:cubicBezTo>
                    <a:pt x="14357" y="43283"/>
                    <a:pt x="14312" y="43282"/>
                    <a:pt x="14269" y="43278"/>
                  </a:cubicBezTo>
                  <a:lnTo>
                    <a:pt x="14269" y="43248"/>
                  </a:lnTo>
                  <a:cubicBezTo>
                    <a:pt x="14349" y="43219"/>
                    <a:pt x="14392" y="43162"/>
                    <a:pt x="14389" y="43076"/>
                  </a:cubicBezTo>
                  <a:cubicBezTo>
                    <a:pt x="14380" y="42811"/>
                    <a:pt x="14415" y="42545"/>
                    <a:pt x="14359" y="42281"/>
                  </a:cubicBezTo>
                  <a:cubicBezTo>
                    <a:pt x="14377" y="42268"/>
                    <a:pt x="14395" y="42255"/>
                    <a:pt x="14413" y="42243"/>
                  </a:cubicBezTo>
                  <a:cubicBezTo>
                    <a:pt x="14395" y="42225"/>
                    <a:pt x="14377" y="42209"/>
                    <a:pt x="14359" y="42190"/>
                  </a:cubicBezTo>
                  <a:cubicBezTo>
                    <a:pt x="14359" y="42132"/>
                    <a:pt x="14365" y="42075"/>
                    <a:pt x="14355" y="42018"/>
                  </a:cubicBezTo>
                  <a:cubicBezTo>
                    <a:pt x="14352" y="41992"/>
                    <a:pt x="14321" y="41972"/>
                    <a:pt x="14301" y="41949"/>
                  </a:cubicBezTo>
                  <a:cubicBezTo>
                    <a:pt x="14311" y="41737"/>
                    <a:pt x="14319" y="41525"/>
                    <a:pt x="14329" y="41315"/>
                  </a:cubicBezTo>
                  <a:cubicBezTo>
                    <a:pt x="14433" y="41285"/>
                    <a:pt x="14453" y="41263"/>
                    <a:pt x="14448" y="41149"/>
                  </a:cubicBezTo>
                  <a:cubicBezTo>
                    <a:pt x="14442" y="40987"/>
                    <a:pt x="14432" y="40823"/>
                    <a:pt x="14417" y="40661"/>
                  </a:cubicBezTo>
                  <a:cubicBezTo>
                    <a:pt x="14415" y="40636"/>
                    <a:pt x="14380" y="40613"/>
                    <a:pt x="14360" y="40589"/>
                  </a:cubicBezTo>
                  <a:cubicBezTo>
                    <a:pt x="14370" y="40447"/>
                    <a:pt x="14380" y="40306"/>
                    <a:pt x="14390" y="40165"/>
                  </a:cubicBezTo>
                  <a:cubicBezTo>
                    <a:pt x="14473" y="40154"/>
                    <a:pt x="14514" y="40103"/>
                    <a:pt x="14509" y="40020"/>
                  </a:cubicBezTo>
                  <a:cubicBezTo>
                    <a:pt x="14499" y="39907"/>
                    <a:pt x="14485" y="39793"/>
                    <a:pt x="14468" y="39680"/>
                  </a:cubicBezTo>
                  <a:cubicBezTo>
                    <a:pt x="14466" y="39669"/>
                    <a:pt x="14437" y="39661"/>
                    <a:pt x="14420" y="39652"/>
                  </a:cubicBezTo>
                  <a:cubicBezTo>
                    <a:pt x="14417" y="39641"/>
                    <a:pt x="14413" y="39631"/>
                    <a:pt x="14410" y="39621"/>
                  </a:cubicBezTo>
                  <a:cubicBezTo>
                    <a:pt x="14413" y="39541"/>
                    <a:pt x="14415" y="39460"/>
                    <a:pt x="14417" y="39379"/>
                  </a:cubicBezTo>
                  <a:cubicBezTo>
                    <a:pt x="14428" y="39339"/>
                    <a:pt x="14440" y="39300"/>
                    <a:pt x="14450" y="39258"/>
                  </a:cubicBezTo>
                  <a:cubicBezTo>
                    <a:pt x="14499" y="39255"/>
                    <a:pt x="14544" y="39232"/>
                    <a:pt x="14533" y="39179"/>
                  </a:cubicBezTo>
                  <a:cubicBezTo>
                    <a:pt x="14526" y="39151"/>
                    <a:pt x="14483" y="39131"/>
                    <a:pt x="14455" y="39108"/>
                  </a:cubicBezTo>
                  <a:cubicBezTo>
                    <a:pt x="14456" y="39078"/>
                    <a:pt x="14458" y="39046"/>
                    <a:pt x="14460" y="39016"/>
                  </a:cubicBezTo>
                  <a:cubicBezTo>
                    <a:pt x="14534" y="38962"/>
                    <a:pt x="14534" y="38882"/>
                    <a:pt x="14528" y="38801"/>
                  </a:cubicBezTo>
                  <a:cubicBezTo>
                    <a:pt x="14528" y="38791"/>
                    <a:pt x="14498" y="38785"/>
                    <a:pt x="14481" y="38775"/>
                  </a:cubicBezTo>
                  <a:cubicBezTo>
                    <a:pt x="14481" y="38715"/>
                    <a:pt x="14481" y="38654"/>
                    <a:pt x="14481" y="38594"/>
                  </a:cubicBezTo>
                  <a:cubicBezTo>
                    <a:pt x="14491" y="38553"/>
                    <a:pt x="14501" y="38513"/>
                    <a:pt x="14511" y="38473"/>
                  </a:cubicBezTo>
                  <a:cubicBezTo>
                    <a:pt x="14538" y="38460"/>
                    <a:pt x="14569" y="38455"/>
                    <a:pt x="14589" y="38435"/>
                  </a:cubicBezTo>
                  <a:cubicBezTo>
                    <a:pt x="14677" y="38346"/>
                    <a:pt x="14571" y="38247"/>
                    <a:pt x="14599" y="38151"/>
                  </a:cubicBezTo>
                  <a:cubicBezTo>
                    <a:pt x="14610" y="38109"/>
                    <a:pt x="14605" y="38058"/>
                    <a:pt x="14541" y="38050"/>
                  </a:cubicBezTo>
                  <a:cubicBezTo>
                    <a:pt x="14551" y="37958"/>
                    <a:pt x="14559" y="37867"/>
                    <a:pt x="14567" y="37778"/>
                  </a:cubicBezTo>
                  <a:cubicBezTo>
                    <a:pt x="14569" y="37756"/>
                    <a:pt x="14569" y="37737"/>
                    <a:pt x="14571" y="37717"/>
                  </a:cubicBezTo>
                  <a:cubicBezTo>
                    <a:pt x="14576" y="37717"/>
                    <a:pt x="14581" y="37715"/>
                    <a:pt x="14586" y="37715"/>
                  </a:cubicBezTo>
                  <a:cubicBezTo>
                    <a:pt x="14648" y="37703"/>
                    <a:pt x="14670" y="37657"/>
                    <a:pt x="14658" y="37604"/>
                  </a:cubicBezTo>
                  <a:cubicBezTo>
                    <a:pt x="14639" y="37511"/>
                    <a:pt x="14720" y="37397"/>
                    <a:pt x="14600" y="37324"/>
                  </a:cubicBezTo>
                  <a:cubicBezTo>
                    <a:pt x="14610" y="37244"/>
                    <a:pt x="14622" y="37163"/>
                    <a:pt x="14632" y="37084"/>
                  </a:cubicBezTo>
                  <a:lnTo>
                    <a:pt x="14632" y="37084"/>
                  </a:lnTo>
                  <a:cubicBezTo>
                    <a:pt x="14687" y="37079"/>
                    <a:pt x="14713" y="37038"/>
                    <a:pt x="14708" y="36993"/>
                  </a:cubicBezTo>
                  <a:cubicBezTo>
                    <a:pt x="14702" y="36932"/>
                    <a:pt x="14676" y="36875"/>
                    <a:pt x="14658" y="36815"/>
                  </a:cubicBezTo>
                  <a:lnTo>
                    <a:pt x="14658" y="36815"/>
                  </a:lnTo>
                  <a:cubicBezTo>
                    <a:pt x="14658" y="36813"/>
                    <a:pt x="14658" y="36811"/>
                    <a:pt x="14658" y="36809"/>
                  </a:cubicBezTo>
                  <a:lnTo>
                    <a:pt x="14690" y="36417"/>
                  </a:lnTo>
                  <a:cubicBezTo>
                    <a:pt x="14740" y="36414"/>
                    <a:pt x="14776" y="36394"/>
                    <a:pt x="14778" y="36339"/>
                  </a:cubicBezTo>
                  <a:cubicBezTo>
                    <a:pt x="14778" y="36283"/>
                    <a:pt x="14774" y="36227"/>
                    <a:pt x="14768" y="36172"/>
                  </a:cubicBezTo>
                  <a:cubicBezTo>
                    <a:pt x="14766" y="36160"/>
                    <a:pt x="14738" y="36154"/>
                    <a:pt x="14721" y="36145"/>
                  </a:cubicBezTo>
                  <a:cubicBezTo>
                    <a:pt x="14723" y="36126"/>
                    <a:pt x="14725" y="36106"/>
                    <a:pt x="14726" y="36084"/>
                  </a:cubicBezTo>
                  <a:cubicBezTo>
                    <a:pt x="14730" y="36084"/>
                    <a:pt x="14733" y="36084"/>
                    <a:pt x="14737" y="36084"/>
                  </a:cubicBezTo>
                  <a:cubicBezTo>
                    <a:pt x="14801" y="36084"/>
                    <a:pt x="14838" y="36115"/>
                    <a:pt x="14844" y="36189"/>
                  </a:cubicBezTo>
                  <a:cubicBezTo>
                    <a:pt x="14849" y="36243"/>
                    <a:pt x="14874" y="36296"/>
                    <a:pt x="14892" y="36364"/>
                  </a:cubicBezTo>
                  <a:cubicBezTo>
                    <a:pt x="14965" y="36276"/>
                    <a:pt x="14975" y="36271"/>
                    <a:pt x="14960" y="36203"/>
                  </a:cubicBezTo>
                  <a:cubicBezTo>
                    <a:pt x="14938" y="36097"/>
                    <a:pt x="14917" y="35996"/>
                    <a:pt x="15013" y="35914"/>
                  </a:cubicBezTo>
                  <a:cubicBezTo>
                    <a:pt x="15019" y="35909"/>
                    <a:pt x="15023" y="35894"/>
                    <a:pt x="15019" y="35886"/>
                  </a:cubicBezTo>
                  <a:cubicBezTo>
                    <a:pt x="14991" y="35788"/>
                    <a:pt x="15028" y="35682"/>
                    <a:pt x="15008" y="35592"/>
                  </a:cubicBezTo>
                  <a:cubicBezTo>
                    <a:pt x="14976" y="35463"/>
                    <a:pt x="15021" y="35394"/>
                    <a:pt x="15109" y="35331"/>
                  </a:cubicBezTo>
                  <a:cubicBezTo>
                    <a:pt x="15074" y="35167"/>
                    <a:pt x="15077" y="34952"/>
                    <a:pt x="15105" y="34861"/>
                  </a:cubicBezTo>
                  <a:cubicBezTo>
                    <a:pt x="15125" y="34794"/>
                    <a:pt x="15142" y="34725"/>
                    <a:pt x="15140" y="34657"/>
                  </a:cubicBezTo>
                  <a:cubicBezTo>
                    <a:pt x="15139" y="34538"/>
                    <a:pt x="15122" y="34419"/>
                    <a:pt x="15112" y="34298"/>
                  </a:cubicBezTo>
                  <a:cubicBezTo>
                    <a:pt x="15107" y="34241"/>
                    <a:pt x="15064" y="34243"/>
                    <a:pt x="15023" y="34241"/>
                  </a:cubicBezTo>
                  <a:cubicBezTo>
                    <a:pt x="15021" y="34174"/>
                    <a:pt x="15023" y="34107"/>
                    <a:pt x="15016" y="34041"/>
                  </a:cubicBezTo>
                  <a:cubicBezTo>
                    <a:pt x="15014" y="34026"/>
                    <a:pt x="14983" y="34013"/>
                    <a:pt x="14965" y="34000"/>
                  </a:cubicBezTo>
                  <a:cubicBezTo>
                    <a:pt x="14973" y="33938"/>
                    <a:pt x="14981" y="33879"/>
                    <a:pt x="14990" y="33818"/>
                  </a:cubicBezTo>
                  <a:cubicBezTo>
                    <a:pt x="15038" y="33816"/>
                    <a:pt x="15049" y="33786"/>
                    <a:pt x="15054" y="33741"/>
                  </a:cubicBezTo>
                  <a:cubicBezTo>
                    <a:pt x="15057" y="33695"/>
                    <a:pt x="15072" y="33652"/>
                    <a:pt x="15084" y="33607"/>
                  </a:cubicBezTo>
                  <a:cubicBezTo>
                    <a:pt x="15117" y="33622"/>
                    <a:pt x="15152" y="33639"/>
                    <a:pt x="15187" y="33655"/>
                  </a:cubicBezTo>
                  <a:cubicBezTo>
                    <a:pt x="15261" y="33538"/>
                    <a:pt x="15246" y="33443"/>
                    <a:pt x="15144" y="33364"/>
                  </a:cubicBezTo>
                  <a:lnTo>
                    <a:pt x="15144" y="33183"/>
                  </a:lnTo>
                  <a:lnTo>
                    <a:pt x="15062" y="33183"/>
                  </a:lnTo>
                  <a:cubicBezTo>
                    <a:pt x="15067" y="33154"/>
                    <a:pt x="15074" y="33122"/>
                    <a:pt x="15079" y="33093"/>
                  </a:cubicBezTo>
                  <a:lnTo>
                    <a:pt x="15079" y="33093"/>
                  </a:lnTo>
                  <a:cubicBezTo>
                    <a:pt x="15100" y="33073"/>
                    <a:pt x="15121" y="33054"/>
                    <a:pt x="15142" y="33034"/>
                  </a:cubicBezTo>
                  <a:cubicBezTo>
                    <a:pt x="15197" y="33011"/>
                    <a:pt x="15205" y="32965"/>
                    <a:pt x="15203" y="32914"/>
                  </a:cubicBezTo>
                  <a:cubicBezTo>
                    <a:pt x="15205" y="32851"/>
                    <a:pt x="15193" y="32800"/>
                    <a:pt x="15119" y="32793"/>
                  </a:cubicBezTo>
                  <a:lnTo>
                    <a:pt x="15119" y="32793"/>
                  </a:lnTo>
                  <a:cubicBezTo>
                    <a:pt x="15119" y="32792"/>
                    <a:pt x="15119" y="32792"/>
                    <a:pt x="15119" y="32791"/>
                  </a:cubicBezTo>
                  <a:cubicBezTo>
                    <a:pt x="15120" y="32760"/>
                    <a:pt x="15122" y="32730"/>
                    <a:pt x="15124" y="32700"/>
                  </a:cubicBezTo>
                  <a:cubicBezTo>
                    <a:pt x="15216" y="32632"/>
                    <a:pt x="15221" y="32599"/>
                    <a:pt x="15147" y="32549"/>
                  </a:cubicBezTo>
                  <a:cubicBezTo>
                    <a:pt x="15155" y="32498"/>
                    <a:pt x="15163" y="32448"/>
                    <a:pt x="15172" y="32397"/>
                  </a:cubicBezTo>
                  <a:cubicBezTo>
                    <a:pt x="15284" y="32371"/>
                    <a:pt x="15306" y="32341"/>
                    <a:pt x="15266" y="32253"/>
                  </a:cubicBezTo>
                  <a:cubicBezTo>
                    <a:pt x="15251" y="32218"/>
                    <a:pt x="15225" y="32188"/>
                    <a:pt x="15201" y="32155"/>
                  </a:cubicBezTo>
                  <a:cubicBezTo>
                    <a:pt x="15210" y="32104"/>
                    <a:pt x="15220" y="32053"/>
                    <a:pt x="15228" y="32001"/>
                  </a:cubicBezTo>
                  <a:cubicBezTo>
                    <a:pt x="15311" y="31973"/>
                    <a:pt x="15352" y="31904"/>
                    <a:pt x="15355" y="31793"/>
                  </a:cubicBezTo>
                  <a:cubicBezTo>
                    <a:pt x="15334" y="31773"/>
                    <a:pt x="15314" y="31753"/>
                    <a:pt x="15294" y="31733"/>
                  </a:cubicBezTo>
                  <a:cubicBezTo>
                    <a:pt x="15284" y="31733"/>
                    <a:pt x="15273" y="31731"/>
                    <a:pt x="15261" y="31731"/>
                  </a:cubicBezTo>
                  <a:cubicBezTo>
                    <a:pt x="15273" y="31662"/>
                    <a:pt x="15283" y="31591"/>
                    <a:pt x="15294" y="31521"/>
                  </a:cubicBezTo>
                  <a:cubicBezTo>
                    <a:pt x="15370" y="31475"/>
                    <a:pt x="15374" y="31453"/>
                    <a:pt x="15317" y="31366"/>
                  </a:cubicBezTo>
                  <a:cubicBezTo>
                    <a:pt x="15349" y="31135"/>
                    <a:pt x="15382" y="30905"/>
                    <a:pt x="15413" y="30675"/>
                  </a:cubicBezTo>
                  <a:cubicBezTo>
                    <a:pt x="15481" y="30632"/>
                    <a:pt x="15485" y="30614"/>
                    <a:pt x="15443" y="30493"/>
                  </a:cubicBezTo>
                  <a:cubicBezTo>
                    <a:pt x="15450" y="30432"/>
                    <a:pt x="15458" y="30370"/>
                    <a:pt x="15466" y="30309"/>
                  </a:cubicBezTo>
                  <a:cubicBezTo>
                    <a:pt x="15469" y="30309"/>
                    <a:pt x="15471" y="30309"/>
                    <a:pt x="15473" y="30309"/>
                  </a:cubicBezTo>
                  <a:cubicBezTo>
                    <a:pt x="15534" y="30309"/>
                    <a:pt x="15595" y="30268"/>
                    <a:pt x="15581" y="30226"/>
                  </a:cubicBezTo>
                  <a:cubicBezTo>
                    <a:pt x="15557" y="30155"/>
                    <a:pt x="15615" y="30053"/>
                    <a:pt x="15509" y="30010"/>
                  </a:cubicBezTo>
                  <a:cubicBezTo>
                    <a:pt x="15519" y="29960"/>
                    <a:pt x="15528" y="29909"/>
                    <a:pt x="15538" y="29859"/>
                  </a:cubicBezTo>
                  <a:cubicBezTo>
                    <a:pt x="15552" y="29847"/>
                    <a:pt x="15569" y="29836"/>
                    <a:pt x="15584" y="29824"/>
                  </a:cubicBezTo>
                  <a:lnTo>
                    <a:pt x="15541" y="29798"/>
                  </a:lnTo>
                  <a:cubicBezTo>
                    <a:pt x="15543" y="29778"/>
                    <a:pt x="15544" y="29758"/>
                    <a:pt x="15546" y="29738"/>
                  </a:cubicBezTo>
                  <a:cubicBezTo>
                    <a:pt x="15632" y="29682"/>
                    <a:pt x="15637" y="29654"/>
                    <a:pt x="15566" y="29617"/>
                  </a:cubicBezTo>
                  <a:cubicBezTo>
                    <a:pt x="15576" y="29577"/>
                    <a:pt x="15584" y="29536"/>
                    <a:pt x="15594" y="29496"/>
                  </a:cubicBezTo>
                  <a:cubicBezTo>
                    <a:pt x="15672" y="29488"/>
                    <a:pt x="15701" y="29448"/>
                    <a:pt x="15670" y="29372"/>
                  </a:cubicBezTo>
                  <a:cubicBezTo>
                    <a:pt x="15657" y="29341"/>
                    <a:pt x="15639" y="29312"/>
                    <a:pt x="15622" y="29283"/>
                  </a:cubicBezTo>
                  <a:cubicBezTo>
                    <a:pt x="15632" y="29223"/>
                    <a:pt x="15644" y="29163"/>
                    <a:pt x="15653" y="29104"/>
                  </a:cubicBezTo>
                  <a:cubicBezTo>
                    <a:pt x="15735" y="29044"/>
                    <a:pt x="15738" y="29013"/>
                    <a:pt x="15683" y="28890"/>
                  </a:cubicBezTo>
                  <a:cubicBezTo>
                    <a:pt x="15695" y="28831"/>
                    <a:pt x="15705" y="28769"/>
                    <a:pt x="15716" y="28710"/>
                  </a:cubicBezTo>
                  <a:cubicBezTo>
                    <a:pt x="15720" y="28680"/>
                    <a:pt x="15721" y="28650"/>
                    <a:pt x="15725" y="28620"/>
                  </a:cubicBezTo>
                  <a:cubicBezTo>
                    <a:pt x="15763" y="28399"/>
                    <a:pt x="15801" y="28177"/>
                    <a:pt x="15837" y="27955"/>
                  </a:cubicBezTo>
                  <a:cubicBezTo>
                    <a:pt x="15841" y="27925"/>
                    <a:pt x="15844" y="27894"/>
                    <a:pt x="15846" y="27864"/>
                  </a:cubicBezTo>
                  <a:cubicBezTo>
                    <a:pt x="15918" y="27420"/>
                    <a:pt x="15990" y="26978"/>
                    <a:pt x="16062" y="26534"/>
                  </a:cubicBezTo>
                  <a:cubicBezTo>
                    <a:pt x="16061" y="26496"/>
                    <a:pt x="16061" y="26456"/>
                    <a:pt x="16059" y="26418"/>
                  </a:cubicBezTo>
                  <a:cubicBezTo>
                    <a:pt x="16069" y="26397"/>
                    <a:pt x="16079" y="26375"/>
                    <a:pt x="16089" y="26352"/>
                  </a:cubicBezTo>
                  <a:cubicBezTo>
                    <a:pt x="16087" y="26322"/>
                    <a:pt x="16086" y="26292"/>
                    <a:pt x="16084" y="26263"/>
                  </a:cubicBezTo>
                  <a:cubicBezTo>
                    <a:pt x="16081" y="26253"/>
                    <a:pt x="16079" y="26243"/>
                    <a:pt x="16076" y="26233"/>
                  </a:cubicBezTo>
                  <a:cubicBezTo>
                    <a:pt x="16087" y="26196"/>
                    <a:pt x="16097" y="26160"/>
                    <a:pt x="16110" y="26125"/>
                  </a:cubicBezTo>
                  <a:cubicBezTo>
                    <a:pt x="16120" y="26100"/>
                    <a:pt x="16130" y="26076"/>
                    <a:pt x="16142" y="26051"/>
                  </a:cubicBezTo>
                  <a:cubicBezTo>
                    <a:pt x="16144" y="26021"/>
                    <a:pt x="16147" y="25991"/>
                    <a:pt x="16149" y="25960"/>
                  </a:cubicBezTo>
                  <a:cubicBezTo>
                    <a:pt x="16157" y="25930"/>
                    <a:pt x="16165" y="25900"/>
                    <a:pt x="16172" y="25870"/>
                  </a:cubicBezTo>
                  <a:cubicBezTo>
                    <a:pt x="16178" y="25850"/>
                    <a:pt x="16183" y="25831"/>
                    <a:pt x="16188" y="25809"/>
                  </a:cubicBezTo>
                  <a:cubicBezTo>
                    <a:pt x="16195" y="25749"/>
                    <a:pt x="16202" y="25690"/>
                    <a:pt x="16208" y="25630"/>
                  </a:cubicBezTo>
                  <a:cubicBezTo>
                    <a:pt x="16206" y="25619"/>
                    <a:pt x="16205" y="25607"/>
                    <a:pt x="16205" y="25597"/>
                  </a:cubicBezTo>
                  <a:cubicBezTo>
                    <a:pt x="16215" y="25567"/>
                    <a:pt x="16225" y="25537"/>
                    <a:pt x="16235" y="25508"/>
                  </a:cubicBezTo>
                  <a:cubicBezTo>
                    <a:pt x="16235" y="25483"/>
                    <a:pt x="16231" y="25458"/>
                    <a:pt x="16235" y="25433"/>
                  </a:cubicBezTo>
                  <a:cubicBezTo>
                    <a:pt x="16264" y="25286"/>
                    <a:pt x="16296" y="25140"/>
                    <a:pt x="16327" y="24993"/>
                  </a:cubicBezTo>
                  <a:cubicBezTo>
                    <a:pt x="16365" y="24812"/>
                    <a:pt x="16402" y="24630"/>
                    <a:pt x="16440" y="24448"/>
                  </a:cubicBezTo>
                  <a:cubicBezTo>
                    <a:pt x="16442" y="24428"/>
                    <a:pt x="16443" y="24408"/>
                    <a:pt x="16445" y="24388"/>
                  </a:cubicBezTo>
                  <a:cubicBezTo>
                    <a:pt x="16473" y="24241"/>
                    <a:pt x="16501" y="24094"/>
                    <a:pt x="16528" y="23946"/>
                  </a:cubicBezTo>
                  <a:cubicBezTo>
                    <a:pt x="16579" y="23670"/>
                    <a:pt x="16630" y="23395"/>
                    <a:pt x="16682" y="23119"/>
                  </a:cubicBezTo>
                  <a:cubicBezTo>
                    <a:pt x="16683" y="23099"/>
                    <a:pt x="16685" y="23079"/>
                    <a:pt x="16687" y="23059"/>
                  </a:cubicBezTo>
                  <a:cubicBezTo>
                    <a:pt x="16703" y="22978"/>
                    <a:pt x="16720" y="22895"/>
                    <a:pt x="16736" y="22814"/>
                  </a:cubicBezTo>
                  <a:lnTo>
                    <a:pt x="16750" y="22726"/>
                  </a:lnTo>
                  <a:cubicBezTo>
                    <a:pt x="16766" y="22628"/>
                    <a:pt x="16783" y="22531"/>
                    <a:pt x="16803" y="22433"/>
                  </a:cubicBezTo>
                  <a:cubicBezTo>
                    <a:pt x="16842" y="22238"/>
                    <a:pt x="16884" y="22044"/>
                    <a:pt x="16923" y="21849"/>
                  </a:cubicBezTo>
                  <a:cubicBezTo>
                    <a:pt x="16930" y="21817"/>
                    <a:pt x="16937" y="21786"/>
                    <a:pt x="16943" y="21754"/>
                  </a:cubicBezTo>
                  <a:cubicBezTo>
                    <a:pt x="16957" y="21685"/>
                    <a:pt x="16971" y="21617"/>
                    <a:pt x="16985" y="21547"/>
                  </a:cubicBezTo>
                  <a:lnTo>
                    <a:pt x="16991" y="21456"/>
                  </a:lnTo>
                  <a:cubicBezTo>
                    <a:pt x="17029" y="21286"/>
                    <a:pt x="17066" y="21113"/>
                    <a:pt x="17104" y="20943"/>
                  </a:cubicBezTo>
                  <a:cubicBezTo>
                    <a:pt x="17106" y="20923"/>
                    <a:pt x="17109" y="20903"/>
                    <a:pt x="17110" y="20882"/>
                  </a:cubicBezTo>
                  <a:cubicBezTo>
                    <a:pt x="17129" y="20802"/>
                    <a:pt x="17145" y="20721"/>
                    <a:pt x="17163" y="20640"/>
                  </a:cubicBezTo>
                  <a:cubicBezTo>
                    <a:pt x="17165" y="20620"/>
                    <a:pt x="17167" y="20600"/>
                    <a:pt x="17168" y="20580"/>
                  </a:cubicBezTo>
                  <a:cubicBezTo>
                    <a:pt x="17208" y="20398"/>
                    <a:pt x="17246" y="20218"/>
                    <a:pt x="17284" y="20036"/>
                  </a:cubicBezTo>
                  <a:cubicBezTo>
                    <a:pt x="17286" y="19986"/>
                    <a:pt x="17288" y="19935"/>
                    <a:pt x="17289" y="19885"/>
                  </a:cubicBezTo>
                  <a:cubicBezTo>
                    <a:pt x="17299" y="19834"/>
                    <a:pt x="17309" y="19784"/>
                    <a:pt x="17319" y="19734"/>
                  </a:cubicBezTo>
                  <a:cubicBezTo>
                    <a:pt x="17334" y="19701"/>
                    <a:pt x="17349" y="19670"/>
                    <a:pt x="17364" y="19638"/>
                  </a:cubicBezTo>
                  <a:lnTo>
                    <a:pt x="17455" y="19216"/>
                  </a:lnTo>
                  <a:cubicBezTo>
                    <a:pt x="17460" y="19176"/>
                    <a:pt x="17465" y="19138"/>
                    <a:pt x="17470" y="19099"/>
                  </a:cubicBezTo>
                  <a:cubicBezTo>
                    <a:pt x="17488" y="19019"/>
                    <a:pt x="17506" y="18938"/>
                    <a:pt x="17524" y="18857"/>
                  </a:cubicBezTo>
                  <a:cubicBezTo>
                    <a:pt x="17528" y="18837"/>
                    <a:pt x="17529" y="18817"/>
                    <a:pt x="17533" y="18797"/>
                  </a:cubicBezTo>
                  <a:lnTo>
                    <a:pt x="17584" y="18585"/>
                  </a:lnTo>
                  <a:cubicBezTo>
                    <a:pt x="17586" y="18565"/>
                    <a:pt x="17587" y="18544"/>
                    <a:pt x="17589" y="18524"/>
                  </a:cubicBezTo>
                  <a:cubicBezTo>
                    <a:pt x="17607" y="18445"/>
                    <a:pt x="17625" y="18363"/>
                    <a:pt x="17644" y="18282"/>
                  </a:cubicBezTo>
                  <a:cubicBezTo>
                    <a:pt x="17647" y="18262"/>
                    <a:pt x="17649" y="18243"/>
                    <a:pt x="17650" y="18223"/>
                  </a:cubicBezTo>
                  <a:cubicBezTo>
                    <a:pt x="17688" y="18060"/>
                    <a:pt x="17725" y="17898"/>
                    <a:pt x="17761" y="17736"/>
                  </a:cubicBezTo>
                  <a:cubicBezTo>
                    <a:pt x="17769" y="17694"/>
                    <a:pt x="17778" y="17653"/>
                    <a:pt x="17788" y="17613"/>
                  </a:cubicBezTo>
                  <a:cubicBezTo>
                    <a:pt x="17801" y="17554"/>
                    <a:pt x="17814" y="17496"/>
                    <a:pt x="17827" y="17436"/>
                  </a:cubicBezTo>
                  <a:cubicBezTo>
                    <a:pt x="17829" y="17416"/>
                    <a:pt x="17831" y="17396"/>
                    <a:pt x="17832" y="17377"/>
                  </a:cubicBezTo>
                  <a:cubicBezTo>
                    <a:pt x="17892" y="17103"/>
                    <a:pt x="17952" y="16832"/>
                    <a:pt x="18010" y="16560"/>
                  </a:cubicBezTo>
                  <a:cubicBezTo>
                    <a:pt x="18016" y="16539"/>
                    <a:pt x="18023" y="16516"/>
                    <a:pt x="18028" y="16494"/>
                  </a:cubicBezTo>
                  <a:cubicBezTo>
                    <a:pt x="18034" y="16426"/>
                    <a:pt x="18041" y="16358"/>
                    <a:pt x="18049" y="16290"/>
                  </a:cubicBezTo>
                  <a:cubicBezTo>
                    <a:pt x="18061" y="16231"/>
                    <a:pt x="18072" y="16170"/>
                    <a:pt x="18084" y="16108"/>
                  </a:cubicBezTo>
                  <a:cubicBezTo>
                    <a:pt x="18099" y="16057"/>
                    <a:pt x="18112" y="16006"/>
                    <a:pt x="18125" y="15954"/>
                  </a:cubicBezTo>
                  <a:lnTo>
                    <a:pt x="18152" y="15835"/>
                  </a:lnTo>
                  <a:cubicBezTo>
                    <a:pt x="18165" y="15782"/>
                    <a:pt x="18180" y="15731"/>
                    <a:pt x="18193" y="15678"/>
                  </a:cubicBezTo>
                  <a:cubicBezTo>
                    <a:pt x="18251" y="15428"/>
                    <a:pt x="18309" y="15176"/>
                    <a:pt x="18367" y="14926"/>
                  </a:cubicBezTo>
                  <a:cubicBezTo>
                    <a:pt x="18375" y="14895"/>
                    <a:pt x="18382" y="14863"/>
                    <a:pt x="18390" y="14832"/>
                  </a:cubicBezTo>
                  <a:cubicBezTo>
                    <a:pt x="18402" y="14772"/>
                    <a:pt x="18414" y="14713"/>
                    <a:pt x="18425" y="14655"/>
                  </a:cubicBezTo>
                  <a:cubicBezTo>
                    <a:pt x="18435" y="14613"/>
                    <a:pt x="18445" y="14572"/>
                    <a:pt x="18455" y="14532"/>
                  </a:cubicBezTo>
                  <a:cubicBezTo>
                    <a:pt x="18506" y="14290"/>
                    <a:pt x="18559" y="14050"/>
                    <a:pt x="18611" y="13810"/>
                  </a:cubicBezTo>
                  <a:cubicBezTo>
                    <a:pt x="18617" y="13777"/>
                    <a:pt x="18624" y="13746"/>
                    <a:pt x="18630" y="13714"/>
                  </a:cubicBezTo>
                  <a:cubicBezTo>
                    <a:pt x="18644" y="13645"/>
                    <a:pt x="18659" y="13577"/>
                    <a:pt x="18672" y="13507"/>
                  </a:cubicBezTo>
                  <a:cubicBezTo>
                    <a:pt x="18673" y="13487"/>
                    <a:pt x="18675" y="13468"/>
                    <a:pt x="18677" y="13448"/>
                  </a:cubicBezTo>
                  <a:cubicBezTo>
                    <a:pt x="18715" y="13266"/>
                    <a:pt x="18751" y="13083"/>
                    <a:pt x="18789" y="12901"/>
                  </a:cubicBezTo>
                  <a:lnTo>
                    <a:pt x="18796" y="12842"/>
                  </a:lnTo>
                  <a:cubicBezTo>
                    <a:pt x="18814" y="12761"/>
                    <a:pt x="18831" y="12679"/>
                    <a:pt x="18847" y="12598"/>
                  </a:cubicBezTo>
                  <a:cubicBezTo>
                    <a:pt x="18852" y="12568"/>
                    <a:pt x="18857" y="12539"/>
                    <a:pt x="18862" y="12507"/>
                  </a:cubicBezTo>
                  <a:lnTo>
                    <a:pt x="18862" y="12507"/>
                  </a:lnTo>
                  <a:lnTo>
                    <a:pt x="18849" y="12512"/>
                  </a:lnTo>
                  <a:cubicBezTo>
                    <a:pt x="18852" y="12481"/>
                    <a:pt x="18854" y="12449"/>
                    <a:pt x="18857" y="12418"/>
                  </a:cubicBezTo>
                  <a:cubicBezTo>
                    <a:pt x="18866" y="12408"/>
                    <a:pt x="18874" y="12396"/>
                    <a:pt x="18882" y="12385"/>
                  </a:cubicBezTo>
                  <a:cubicBezTo>
                    <a:pt x="18885" y="12347"/>
                    <a:pt x="18887" y="12307"/>
                    <a:pt x="18890" y="12269"/>
                  </a:cubicBezTo>
                  <a:cubicBezTo>
                    <a:pt x="18907" y="12208"/>
                    <a:pt x="18923" y="12146"/>
                    <a:pt x="18940" y="12085"/>
                  </a:cubicBezTo>
                  <a:cubicBezTo>
                    <a:pt x="18950" y="12006"/>
                    <a:pt x="18962" y="11924"/>
                    <a:pt x="18973" y="11845"/>
                  </a:cubicBezTo>
                  <a:cubicBezTo>
                    <a:pt x="18975" y="11825"/>
                    <a:pt x="18976" y="11805"/>
                    <a:pt x="18978" y="11785"/>
                  </a:cubicBezTo>
                  <a:cubicBezTo>
                    <a:pt x="18985" y="11684"/>
                    <a:pt x="18991" y="11583"/>
                    <a:pt x="18998" y="11482"/>
                  </a:cubicBezTo>
                  <a:cubicBezTo>
                    <a:pt x="18998" y="11462"/>
                    <a:pt x="19000" y="11443"/>
                    <a:pt x="19000" y="11423"/>
                  </a:cubicBezTo>
                  <a:cubicBezTo>
                    <a:pt x="19003" y="11332"/>
                    <a:pt x="19006" y="11241"/>
                    <a:pt x="19010" y="11150"/>
                  </a:cubicBezTo>
                  <a:cubicBezTo>
                    <a:pt x="18980" y="11075"/>
                    <a:pt x="18952" y="10999"/>
                    <a:pt x="18923" y="10924"/>
                  </a:cubicBezTo>
                  <a:lnTo>
                    <a:pt x="18922" y="10924"/>
                  </a:lnTo>
                  <a:cubicBezTo>
                    <a:pt x="18922" y="10890"/>
                    <a:pt x="18920" y="10855"/>
                    <a:pt x="18920" y="10818"/>
                  </a:cubicBezTo>
                  <a:cubicBezTo>
                    <a:pt x="18909" y="10769"/>
                    <a:pt x="18897" y="10719"/>
                    <a:pt x="18885" y="10668"/>
                  </a:cubicBezTo>
                  <a:cubicBezTo>
                    <a:pt x="18882" y="10648"/>
                    <a:pt x="18879" y="10630"/>
                    <a:pt x="18877" y="10610"/>
                  </a:cubicBezTo>
                  <a:cubicBezTo>
                    <a:pt x="18859" y="10563"/>
                    <a:pt x="18841" y="10517"/>
                    <a:pt x="18826" y="10471"/>
                  </a:cubicBezTo>
                  <a:cubicBezTo>
                    <a:pt x="18799" y="10391"/>
                    <a:pt x="18756" y="10327"/>
                    <a:pt x="18672" y="10300"/>
                  </a:cubicBezTo>
                  <a:cubicBezTo>
                    <a:pt x="18642" y="10290"/>
                    <a:pt x="18612" y="10280"/>
                    <a:pt x="18582" y="10270"/>
                  </a:cubicBezTo>
                  <a:cubicBezTo>
                    <a:pt x="18582" y="10262"/>
                    <a:pt x="18581" y="10254"/>
                    <a:pt x="18581" y="10246"/>
                  </a:cubicBezTo>
                  <a:cubicBezTo>
                    <a:pt x="18551" y="10236"/>
                    <a:pt x="18519" y="10226"/>
                    <a:pt x="18490" y="10216"/>
                  </a:cubicBezTo>
                  <a:cubicBezTo>
                    <a:pt x="18490" y="10206"/>
                    <a:pt x="18490" y="10194"/>
                    <a:pt x="18490" y="10184"/>
                  </a:cubicBezTo>
                  <a:cubicBezTo>
                    <a:pt x="18445" y="10167"/>
                    <a:pt x="18401" y="10158"/>
                    <a:pt x="18360" y="10158"/>
                  </a:cubicBezTo>
                  <a:cubicBezTo>
                    <a:pt x="18283" y="10158"/>
                    <a:pt x="18212" y="10189"/>
                    <a:pt x="18147" y="10254"/>
                  </a:cubicBezTo>
                  <a:cubicBezTo>
                    <a:pt x="18125" y="10274"/>
                    <a:pt x="18101" y="10290"/>
                    <a:pt x="18077" y="10308"/>
                  </a:cubicBezTo>
                  <a:cubicBezTo>
                    <a:pt x="18054" y="10338"/>
                    <a:pt x="18031" y="10366"/>
                    <a:pt x="18008" y="10395"/>
                  </a:cubicBezTo>
                  <a:lnTo>
                    <a:pt x="18006" y="10396"/>
                  </a:lnTo>
                  <a:cubicBezTo>
                    <a:pt x="17882" y="10595"/>
                    <a:pt x="17755" y="10792"/>
                    <a:pt x="17635" y="10994"/>
                  </a:cubicBezTo>
                  <a:cubicBezTo>
                    <a:pt x="17495" y="11236"/>
                    <a:pt x="17359" y="11481"/>
                    <a:pt x="17228" y="11727"/>
                  </a:cubicBezTo>
                  <a:cubicBezTo>
                    <a:pt x="17160" y="11853"/>
                    <a:pt x="17107" y="11989"/>
                    <a:pt x="17049" y="12120"/>
                  </a:cubicBezTo>
                  <a:cubicBezTo>
                    <a:pt x="17043" y="12140"/>
                    <a:pt x="17038" y="12158"/>
                    <a:pt x="17033" y="12178"/>
                  </a:cubicBezTo>
                  <a:cubicBezTo>
                    <a:pt x="17026" y="12186"/>
                    <a:pt x="17018" y="12196"/>
                    <a:pt x="17011" y="12206"/>
                  </a:cubicBezTo>
                  <a:cubicBezTo>
                    <a:pt x="16990" y="12247"/>
                    <a:pt x="16968" y="12289"/>
                    <a:pt x="16947" y="12330"/>
                  </a:cubicBezTo>
                  <a:cubicBezTo>
                    <a:pt x="16857" y="12482"/>
                    <a:pt x="16761" y="12631"/>
                    <a:pt x="16726" y="12810"/>
                  </a:cubicBezTo>
                  <a:cubicBezTo>
                    <a:pt x="16697" y="12853"/>
                    <a:pt x="16657" y="12895"/>
                    <a:pt x="16635" y="12941"/>
                  </a:cubicBezTo>
                  <a:cubicBezTo>
                    <a:pt x="16514" y="13194"/>
                    <a:pt x="16399" y="13448"/>
                    <a:pt x="16283" y="13703"/>
                  </a:cubicBezTo>
                  <a:cubicBezTo>
                    <a:pt x="16059" y="14189"/>
                    <a:pt x="15836" y="14676"/>
                    <a:pt x="15619" y="15166"/>
                  </a:cubicBezTo>
                  <a:cubicBezTo>
                    <a:pt x="15559" y="15304"/>
                    <a:pt x="15521" y="15448"/>
                    <a:pt x="15471" y="15590"/>
                  </a:cubicBezTo>
                  <a:cubicBezTo>
                    <a:pt x="15453" y="15622"/>
                    <a:pt x="15437" y="15655"/>
                    <a:pt x="15418" y="15686"/>
                  </a:cubicBezTo>
                  <a:cubicBezTo>
                    <a:pt x="15407" y="15716"/>
                    <a:pt x="15395" y="15747"/>
                    <a:pt x="15384" y="15777"/>
                  </a:cubicBezTo>
                  <a:cubicBezTo>
                    <a:pt x="15279" y="15908"/>
                    <a:pt x="15233" y="16065"/>
                    <a:pt x="15195" y="16224"/>
                  </a:cubicBezTo>
                  <a:cubicBezTo>
                    <a:pt x="15183" y="16254"/>
                    <a:pt x="15170" y="16282"/>
                    <a:pt x="15158" y="16310"/>
                  </a:cubicBezTo>
                  <a:cubicBezTo>
                    <a:pt x="15066" y="16382"/>
                    <a:pt x="15066" y="16497"/>
                    <a:pt x="15021" y="16592"/>
                  </a:cubicBezTo>
                  <a:cubicBezTo>
                    <a:pt x="14956" y="16683"/>
                    <a:pt x="14910" y="16782"/>
                    <a:pt x="14903" y="16896"/>
                  </a:cubicBezTo>
                  <a:cubicBezTo>
                    <a:pt x="14900" y="16905"/>
                    <a:pt x="14898" y="16913"/>
                    <a:pt x="14897" y="16921"/>
                  </a:cubicBezTo>
                  <a:cubicBezTo>
                    <a:pt x="14812" y="16992"/>
                    <a:pt x="14799" y="17095"/>
                    <a:pt x="14774" y="17194"/>
                  </a:cubicBezTo>
                  <a:cubicBezTo>
                    <a:pt x="14771" y="17204"/>
                    <a:pt x="14768" y="17213"/>
                    <a:pt x="14764" y="17223"/>
                  </a:cubicBezTo>
                  <a:cubicBezTo>
                    <a:pt x="14749" y="17241"/>
                    <a:pt x="14730" y="17259"/>
                    <a:pt x="14720" y="17281"/>
                  </a:cubicBezTo>
                  <a:cubicBezTo>
                    <a:pt x="14529" y="17738"/>
                    <a:pt x="14336" y="18196"/>
                    <a:pt x="14150" y="18656"/>
                  </a:cubicBezTo>
                  <a:cubicBezTo>
                    <a:pt x="13910" y="19248"/>
                    <a:pt x="13675" y="19839"/>
                    <a:pt x="13443" y="20433"/>
                  </a:cubicBezTo>
                  <a:cubicBezTo>
                    <a:pt x="13379" y="20600"/>
                    <a:pt x="13329" y="20774"/>
                    <a:pt x="13273" y="20945"/>
                  </a:cubicBezTo>
                  <a:cubicBezTo>
                    <a:pt x="13269" y="20971"/>
                    <a:pt x="13266" y="20996"/>
                    <a:pt x="13261" y="21022"/>
                  </a:cubicBezTo>
                  <a:cubicBezTo>
                    <a:pt x="13228" y="21075"/>
                    <a:pt x="13185" y="21125"/>
                    <a:pt x="13162" y="21183"/>
                  </a:cubicBezTo>
                  <a:cubicBezTo>
                    <a:pt x="13074" y="21398"/>
                    <a:pt x="12989" y="21617"/>
                    <a:pt x="12908" y="21835"/>
                  </a:cubicBezTo>
                  <a:cubicBezTo>
                    <a:pt x="12885" y="21900"/>
                    <a:pt x="12875" y="21968"/>
                    <a:pt x="12859" y="22036"/>
                  </a:cubicBezTo>
                  <a:cubicBezTo>
                    <a:pt x="12850" y="22064"/>
                    <a:pt x="12844" y="22092"/>
                    <a:pt x="12835" y="22120"/>
                  </a:cubicBezTo>
                  <a:cubicBezTo>
                    <a:pt x="12816" y="22170"/>
                    <a:pt x="12797" y="22218"/>
                    <a:pt x="12778" y="22268"/>
                  </a:cubicBezTo>
                  <a:cubicBezTo>
                    <a:pt x="12763" y="22301"/>
                    <a:pt x="12746" y="22332"/>
                    <a:pt x="12731" y="22365"/>
                  </a:cubicBezTo>
                  <a:cubicBezTo>
                    <a:pt x="12696" y="22465"/>
                    <a:pt x="12663" y="22562"/>
                    <a:pt x="12629" y="22662"/>
                  </a:cubicBezTo>
                  <a:cubicBezTo>
                    <a:pt x="12614" y="22705"/>
                    <a:pt x="12599" y="22746"/>
                    <a:pt x="12584" y="22789"/>
                  </a:cubicBezTo>
                  <a:cubicBezTo>
                    <a:pt x="12562" y="22829"/>
                    <a:pt x="12542" y="22870"/>
                    <a:pt x="12521" y="22910"/>
                  </a:cubicBezTo>
                  <a:cubicBezTo>
                    <a:pt x="12438" y="23127"/>
                    <a:pt x="12352" y="23344"/>
                    <a:pt x="12271" y="23562"/>
                  </a:cubicBezTo>
                  <a:cubicBezTo>
                    <a:pt x="12236" y="23655"/>
                    <a:pt x="12215" y="23751"/>
                    <a:pt x="12186" y="23847"/>
                  </a:cubicBezTo>
                  <a:cubicBezTo>
                    <a:pt x="12157" y="23936"/>
                    <a:pt x="12125" y="24028"/>
                    <a:pt x="12095" y="24119"/>
                  </a:cubicBezTo>
                  <a:cubicBezTo>
                    <a:pt x="12085" y="24138"/>
                    <a:pt x="12077" y="24158"/>
                    <a:pt x="12067" y="24180"/>
                  </a:cubicBezTo>
                  <a:cubicBezTo>
                    <a:pt x="12057" y="24210"/>
                    <a:pt x="12047" y="24239"/>
                    <a:pt x="12036" y="24269"/>
                  </a:cubicBezTo>
                  <a:cubicBezTo>
                    <a:pt x="12006" y="24350"/>
                    <a:pt x="11976" y="24431"/>
                    <a:pt x="11946" y="24513"/>
                  </a:cubicBezTo>
                  <a:cubicBezTo>
                    <a:pt x="11936" y="24542"/>
                    <a:pt x="11927" y="24572"/>
                    <a:pt x="11917" y="24602"/>
                  </a:cubicBezTo>
                  <a:lnTo>
                    <a:pt x="11877" y="24718"/>
                  </a:lnTo>
                  <a:cubicBezTo>
                    <a:pt x="11865" y="24756"/>
                    <a:pt x="11854" y="24794"/>
                    <a:pt x="11842" y="24832"/>
                  </a:cubicBezTo>
                  <a:cubicBezTo>
                    <a:pt x="11824" y="24875"/>
                    <a:pt x="11807" y="24918"/>
                    <a:pt x="11787" y="24961"/>
                  </a:cubicBezTo>
                  <a:cubicBezTo>
                    <a:pt x="11779" y="24983"/>
                    <a:pt x="11771" y="25003"/>
                    <a:pt x="11763" y="25024"/>
                  </a:cubicBezTo>
                  <a:cubicBezTo>
                    <a:pt x="11753" y="25054"/>
                    <a:pt x="11743" y="25085"/>
                    <a:pt x="11733" y="25115"/>
                  </a:cubicBezTo>
                  <a:cubicBezTo>
                    <a:pt x="11653" y="25331"/>
                    <a:pt x="11572" y="25546"/>
                    <a:pt x="11496" y="25763"/>
                  </a:cubicBezTo>
                  <a:cubicBezTo>
                    <a:pt x="11364" y="26137"/>
                    <a:pt x="11234" y="26511"/>
                    <a:pt x="11107" y="26887"/>
                  </a:cubicBezTo>
                  <a:cubicBezTo>
                    <a:pt x="11069" y="26999"/>
                    <a:pt x="11042" y="27117"/>
                    <a:pt x="11009" y="27231"/>
                  </a:cubicBezTo>
                  <a:cubicBezTo>
                    <a:pt x="11009" y="27259"/>
                    <a:pt x="11008" y="27289"/>
                    <a:pt x="11006" y="27317"/>
                  </a:cubicBezTo>
                  <a:cubicBezTo>
                    <a:pt x="10966" y="27402"/>
                    <a:pt x="10917" y="27481"/>
                    <a:pt x="10887" y="27569"/>
                  </a:cubicBezTo>
                  <a:cubicBezTo>
                    <a:pt x="10817" y="27773"/>
                    <a:pt x="10768" y="27981"/>
                    <a:pt x="10691" y="28182"/>
                  </a:cubicBezTo>
                  <a:cubicBezTo>
                    <a:pt x="10567" y="28514"/>
                    <a:pt x="10441" y="28846"/>
                    <a:pt x="10375" y="29195"/>
                  </a:cubicBezTo>
                  <a:cubicBezTo>
                    <a:pt x="10367" y="29216"/>
                    <a:pt x="10360" y="29236"/>
                    <a:pt x="10352" y="29258"/>
                  </a:cubicBezTo>
                  <a:cubicBezTo>
                    <a:pt x="10339" y="29278"/>
                    <a:pt x="10320" y="29296"/>
                    <a:pt x="10314" y="29319"/>
                  </a:cubicBezTo>
                  <a:cubicBezTo>
                    <a:pt x="10253" y="29519"/>
                    <a:pt x="10195" y="29721"/>
                    <a:pt x="10137" y="29922"/>
                  </a:cubicBezTo>
                  <a:cubicBezTo>
                    <a:pt x="10127" y="29961"/>
                    <a:pt x="10117" y="30001"/>
                    <a:pt x="10107" y="30043"/>
                  </a:cubicBezTo>
                  <a:cubicBezTo>
                    <a:pt x="10067" y="30154"/>
                    <a:pt x="10026" y="30264"/>
                    <a:pt x="9984" y="30375"/>
                  </a:cubicBezTo>
                  <a:cubicBezTo>
                    <a:pt x="9984" y="30385"/>
                    <a:pt x="9983" y="30395"/>
                    <a:pt x="9984" y="30405"/>
                  </a:cubicBezTo>
                  <a:cubicBezTo>
                    <a:pt x="9978" y="30427"/>
                    <a:pt x="9971" y="30448"/>
                    <a:pt x="9966" y="30470"/>
                  </a:cubicBezTo>
                  <a:cubicBezTo>
                    <a:pt x="9961" y="30488"/>
                    <a:pt x="9958" y="30506"/>
                    <a:pt x="9955" y="30526"/>
                  </a:cubicBezTo>
                  <a:cubicBezTo>
                    <a:pt x="9915" y="30637"/>
                    <a:pt x="9875" y="30748"/>
                    <a:pt x="9835" y="30859"/>
                  </a:cubicBezTo>
                  <a:cubicBezTo>
                    <a:pt x="9786" y="31029"/>
                    <a:pt x="9734" y="31202"/>
                    <a:pt x="9683" y="31372"/>
                  </a:cubicBezTo>
                  <a:cubicBezTo>
                    <a:pt x="9681" y="31382"/>
                    <a:pt x="9680" y="31392"/>
                    <a:pt x="9681" y="31402"/>
                  </a:cubicBezTo>
                  <a:lnTo>
                    <a:pt x="9632" y="31556"/>
                  </a:lnTo>
                  <a:cubicBezTo>
                    <a:pt x="9630" y="31576"/>
                    <a:pt x="9628" y="31594"/>
                    <a:pt x="9625" y="31614"/>
                  </a:cubicBezTo>
                  <a:cubicBezTo>
                    <a:pt x="9620" y="31622"/>
                    <a:pt x="9617" y="31630"/>
                    <a:pt x="9617" y="31640"/>
                  </a:cubicBezTo>
                  <a:cubicBezTo>
                    <a:pt x="9579" y="31763"/>
                    <a:pt x="9539" y="31884"/>
                    <a:pt x="9499" y="32006"/>
                  </a:cubicBezTo>
                  <a:cubicBezTo>
                    <a:pt x="9431" y="32096"/>
                    <a:pt x="9415" y="32200"/>
                    <a:pt x="9412" y="32309"/>
                  </a:cubicBezTo>
                  <a:cubicBezTo>
                    <a:pt x="9407" y="32326"/>
                    <a:pt x="9403" y="32342"/>
                    <a:pt x="9400" y="32359"/>
                  </a:cubicBezTo>
                  <a:cubicBezTo>
                    <a:pt x="9383" y="32382"/>
                    <a:pt x="9362" y="32404"/>
                    <a:pt x="9354" y="32428"/>
                  </a:cubicBezTo>
                  <a:cubicBezTo>
                    <a:pt x="9322" y="32523"/>
                    <a:pt x="9296" y="32619"/>
                    <a:pt x="9269" y="32715"/>
                  </a:cubicBezTo>
                  <a:cubicBezTo>
                    <a:pt x="9226" y="32872"/>
                    <a:pt x="9185" y="33029"/>
                    <a:pt x="9142" y="33187"/>
                  </a:cubicBezTo>
                  <a:cubicBezTo>
                    <a:pt x="9135" y="33213"/>
                    <a:pt x="9130" y="33240"/>
                    <a:pt x="9125" y="33268"/>
                  </a:cubicBezTo>
                  <a:cubicBezTo>
                    <a:pt x="9112" y="33301"/>
                    <a:pt x="9099" y="33336"/>
                    <a:pt x="9084" y="33369"/>
                  </a:cubicBezTo>
                  <a:cubicBezTo>
                    <a:pt x="9021" y="33589"/>
                    <a:pt x="8955" y="33808"/>
                    <a:pt x="8895" y="34028"/>
                  </a:cubicBezTo>
                  <a:cubicBezTo>
                    <a:pt x="8859" y="34157"/>
                    <a:pt x="8832" y="34289"/>
                    <a:pt x="8801" y="34420"/>
                  </a:cubicBezTo>
                  <a:cubicBezTo>
                    <a:pt x="8792" y="34442"/>
                    <a:pt x="8786" y="34463"/>
                    <a:pt x="8779" y="34485"/>
                  </a:cubicBezTo>
                  <a:cubicBezTo>
                    <a:pt x="8759" y="34526"/>
                    <a:pt x="8734" y="34564"/>
                    <a:pt x="8723" y="34607"/>
                  </a:cubicBezTo>
                  <a:cubicBezTo>
                    <a:pt x="8670" y="34799"/>
                    <a:pt x="8617" y="34995"/>
                    <a:pt x="8567" y="35188"/>
                  </a:cubicBezTo>
                  <a:cubicBezTo>
                    <a:pt x="8542" y="35285"/>
                    <a:pt x="8524" y="35384"/>
                    <a:pt x="8504" y="35482"/>
                  </a:cubicBezTo>
                  <a:cubicBezTo>
                    <a:pt x="8496" y="35501"/>
                    <a:pt x="8488" y="35523"/>
                    <a:pt x="8479" y="35543"/>
                  </a:cubicBezTo>
                  <a:cubicBezTo>
                    <a:pt x="8438" y="35664"/>
                    <a:pt x="8397" y="35785"/>
                    <a:pt x="8355" y="35905"/>
                  </a:cubicBezTo>
                  <a:lnTo>
                    <a:pt x="8365" y="35939"/>
                  </a:lnTo>
                  <a:cubicBezTo>
                    <a:pt x="8352" y="35958"/>
                    <a:pt x="8340" y="35978"/>
                    <a:pt x="8327" y="35996"/>
                  </a:cubicBezTo>
                  <a:cubicBezTo>
                    <a:pt x="8272" y="35998"/>
                    <a:pt x="8253" y="36036"/>
                    <a:pt x="8248" y="36081"/>
                  </a:cubicBezTo>
                  <a:cubicBezTo>
                    <a:pt x="8246" y="36091"/>
                    <a:pt x="8279" y="36104"/>
                    <a:pt x="8296" y="36117"/>
                  </a:cubicBezTo>
                  <a:cubicBezTo>
                    <a:pt x="8272" y="36218"/>
                    <a:pt x="8249" y="36318"/>
                    <a:pt x="8226" y="36419"/>
                  </a:cubicBezTo>
                  <a:cubicBezTo>
                    <a:pt x="8195" y="36437"/>
                    <a:pt x="8147" y="36448"/>
                    <a:pt x="8135" y="36475"/>
                  </a:cubicBezTo>
                  <a:cubicBezTo>
                    <a:pt x="8102" y="36558"/>
                    <a:pt x="8080" y="36644"/>
                    <a:pt x="8057" y="36730"/>
                  </a:cubicBezTo>
                  <a:cubicBezTo>
                    <a:pt x="8046" y="36776"/>
                    <a:pt x="8064" y="36808"/>
                    <a:pt x="8117" y="36813"/>
                  </a:cubicBezTo>
                  <a:cubicBezTo>
                    <a:pt x="8117" y="36843"/>
                    <a:pt x="8117" y="36874"/>
                    <a:pt x="8117" y="36904"/>
                  </a:cubicBezTo>
                  <a:cubicBezTo>
                    <a:pt x="8117" y="36904"/>
                    <a:pt x="8104" y="36900"/>
                    <a:pt x="8104" y="36900"/>
                  </a:cubicBezTo>
                  <a:cubicBezTo>
                    <a:pt x="8067" y="36912"/>
                    <a:pt x="8039" y="36927"/>
                    <a:pt x="8084" y="36963"/>
                  </a:cubicBezTo>
                  <a:lnTo>
                    <a:pt x="8079" y="37053"/>
                  </a:lnTo>
                  <a:cubicBezTo>
                    <a:pt x="8069" y="37083"/>
                    <a:pt x="8060" y="37114"/>
                    <a:pt x="8051" y="37144"/>
                  </a:cubicBezTo>
                  <a:lnTo>
                    <a:pt x="7988" y="37326"/>
                  </a:lnTo>
                  <a:cubicBezTo>
                    <a:pt x="7890" y="37369"/>
                    <a:pt x="7883" y="37389"/>
                    <a:pt x="7936" y="37478"/>
                  </a:cubicBezTo>
                  <a:cubicBezTo>
                    <a:pt x="7933" y="37498"/>
                    <a:pt x="7930" y="37518"/>
                    <a:pt x="7926" y="37538"/>
                  </a:cubicBezTo>
                  <a:cubicBezTo>
                    <a:pt x="7900" y="37556"/>
                    <a:pt x="7858" y="37568"/>
                    <a:pt x="7847" y="37594"/>
                  </a:cubicBezTo>
                  <a:cubicBezTo>
                    <a:pt x="7774" y="37756"/>
                    <a:pt x="7739" y="37930"/>
                    <a:pt x="7728" y="38107"/>
                  </a:cubicBezTo>
                  <a:cubicBezTo>
                    <a:pt x="7726" y="38119"/>
                    <a:pt x="7744" y="38131"/>
                    <a:pt x="7752" y="38142"/>
                  </a:cubicBezTo>
                  <a:cubicBezTo>
                    <a:pt x="7754" y="38164"/>
                    <a:pt x="7756" y="38184"/>
                    <a:pt x="7757" y="38205"/>
                  </a:cubicBezTo>
                  <a:lnTo>
                    <a:pt x="7746" y="38200"/>
                  </a:lnTo>
                  <a:cubicBezTo>
                    <a:pt x="7686" y="38210"/>
                    <a:pt x="7661" y="38247"/>
                    <a:pt x="7661" y="38305"/>
                  </a:cubicBezTo>
                  <a:cubicBezTo>
                    <a:pt x="7661" y="38339"/>
                    <a:pt x="7670" y="38381"/>
                    <a:pt x="7655" y="38409"/>
                  </a:cubicBezTo>
                  <a:cubicBezTo>
                    <a:pt x="7577" y="38566"/>
                    <a:pt x="7546" y="38738"/>
                    <a:pt x="7486" y="38901"/>
                  </a:cubicBezTo>
                  <a:cubicBezTo>
                    <a:pt x="7380" y="39189"/>
                    <a:pt x="7357" y="39493"/>
                    <a:pt x="7271" y="39783"/>
                  </a:cubicBezTo>
                  <a:cubicBezTo>
                    <a:pt x="7238" y="39892"/>
                    <a:pt x="7229" y="40010"/>
                    <a:pt x="7186" y="40114"/>
                  </a:cubicBezTo>
                  <a:cubicBezTo>
                    <a:pt x="7077" y="40381"/>
                    <a:pt x="7031" y="40661"/>
                    <a:pt x="7002" y="40944"/>
                  </a:cubicBezTo>
                  <a:cubicBezTo>
                    <a:pt x="6999" y="40967"/>
                    <a:pt x="7026" y="40993"/>
                    <a:pt x="7037" y="41018"/>
                  </a:cubicBezTo>
                  <a:cubicBezTo>
                    <a:pt x="7032" y="41056"/>
                    <a:pt x="7027" y="41094"/>
                    <a:pt x="7022" y="41132"/>
                  </a:cubicBezTo>
                  <a:lnTo>
                    <a:pt x="6993" y="41164"/>
                  </a:lnTo>
                  <a:cubicBezTo>
                    <a:pt x="6971" y="41175"/>
                    <a:pt x="6936" y="41180"/>
                    <a:pt x="6930" y="41197"/>
                  </a:cubicBezTo>
                  <a:cubicBezTo>
                    <a:pt x="6898" y="41275"/>
                    <a:pt x="6867" y="41354"/>
                    <a:pt x="6848" y="41435"/>
                  </a:cubicBezTo>
                  <a:cubicBezTo>
                    <a:pt x="6819" y="41561"/>
                    <a:pt x="6824" y="41700"/>
                    <a:pt x="6771" y="41815"/>
                  </a:cubicBezTo>
                  <a:cubicBezTo>
                    <a:pt x="6635" y="42111"/>
                    <a:pt x="6637" y="42440"/>
                    <a:pt x="6521" y="42740"/>
                  </a:cubicBezTo>
                  <a:cubicBezTo>
                    <a:pt x="6497" y="42800"/>
                    <a:pt x="6486" y="42869"/>
                    <a:pt x="6488" y="42932"/>
                  </a:cubicBezTo>
                  <a:cubicBezTo>
                    <a:pt x="6493" y="43066"/>
                    <a:pt x="6418" y="43164"/>
                    <a:pt x="6367" y="43277"/>
                  </a:cubicBezTo>
                  <a:cubicBezTo>
                    <a:pt x="6327" y="43253"/>
                    <a:pt x="6297" y="43235"/>
                    <a:pt x="6267" y="43217"/>
                  </a:cubicBezTo>
                  <a:cubicBezTo>
                    <a:pt x="6309" y="42904"/>
                    <a:pt x="6347" y="42591"/>
                    <a:pt x="6392" y="42280"/>
                  </a:cubicBezTo>
                  <a:cubicBezTo>
                    <a:pt x="6441" y="41927"/>
                    <a:pt x="6494" y="41576"/>
                    <a:pt x="6545" y="41225"/>
                  </a:cubicBezTo>
                  <a:cubicBezTo>
                    <a:pt x="6564" y="41207"/>
                    <a:pt x="6582" y="41190"/>
                    <a:pt x="6600" y="41174"/>
                  </a:cubicBezTo>
                  <a:cubicBezTo>
                    <a:pt x="6584" y="41161"/>
                    <a:pt x="6567" y="41147"/>
                    <a:pt x="6550" y="41134"/>
                  </a:cubicBezTo>
                  <a:cubicBezTo>
                    <a:pt x="6584" y="40902"/>
                    <a:pt x="6617" y="40669"/>
                    <a:pt x="6653" y="40437"/>
                  </a:cubicBezTo>
                  <a:cubicBezTo>
                    <a:pt x="6695" y="40169"/>
                    <a:pt x="6741" y="39902"/>
                    <a:pt x="6784" y="39636"/>
                  </a:cubicBezTo>
                  <a:cubicBezTo>
                    <a:pt x="6850" y="39218"/>
                    <a:pt x="6913" y="38803"/>
                    <a:pt x="6978" y="38386"/>
                  </a:cubicBezTo>
                  <a:cubicBezTo>
                    <a:pt x="7016" y="38144"/>
                    <a:pt x="7052" y="37901"/>
                    <a:pt x="7090" y="37659"/>
                  </a:cubicBezTo>
                  <a:cubicBezTo>
                    <a:pt x="7098" y="37617"/>
                    <a:pt x="7105" y="37578"/>
                    <a:pt x="7113" y="37538"/>
                  </a:cubicBezTo>
                  <a:cubicBezTo>
                    <a:pt x="7125" y="37493"/>
                    <a:pt x="7140" y="37450"/>
                    <a:pt x="7147" y="37407"/>
                  </a:cubicBezTo>
                  <a:cubicBezTo>
                    <a:pt x="7219" y="37008"/>
                    <a:pt x="7287" y="36609"/>
                    <a:pt x="7362" y="36212"/>
                  </a:cubicBezTo>
                  <a:cubicBezTo>
                    <a:pt x="7440" y="35780"/>
                    <a:pt x="7522" y="35347"/>
                    <a:pt x="7603" y="34917"/>
                  </a:cubicBezTo>
                  <a:cubicBezTo>
                    <a:pt x="7653" y="34662"/>
                    <a:pt x="7704" y="34407"/>
                    <a:pt x="7756" y="34152"/>
                  </a:cubicBezTo>
                  <a:cubicBezTo>
                    <a:pt x="7822" y="34135"/>
                    <a:pt x="7829" y="34104"/>
                    <a:pt x="7777" y="34059"/>
                  </a:cubicBezTo>
                  <a:cubicBezTo>
                    <a:pt x="7779" y="34039"/>
                    <a:pt x="7779" y="34020"/>
                    <a:pt x="7782" y="34000"/>
                  </a:cubicBezTo>
                  <a:cubicBezTo>
                    <a:pt x="7933" y="33268"/>
                    <a:pt x="8080" y="32536"/>
                    <a:pt x="8233" y="31804"/>
                  </a:cubicBezTo>
                  <a:cubicBezTo>
                    <a:pt x="8352" y="31236"/>
                    <a:pt x="8473" y="30667"/>
                    <a:pt x="8599" y="30099"/>
                  </a:cubicBezTo>
                  <a:cubicBezTo>
                    <a:pt x="8675" y="29756"/>
                    <a:pt x="8759" y="29417"/>
                    <a:pt x="8839" y="29074"/>
                  </a:cubicBezTo>
                  <a:cubicBezTo>
                    <a:pt x="8847" y="29043"/>
                    <a:pt x="8855" y="29013"/>
                    <a:pt x="8863" y="28982"/>
                  </a:cubicBezTo>
                  <a:lnTo>
                    <a:pt x="8863" y="28982"/>
                  </a:lnTo>
                  <a:cubicBezTo>
                    <a:pt x="8855" y="29013"/>
                    <a:pt x="8847" y="29044"/>
                    <a:pt x="8839" y="29074"/>
                  </a:cubicBezTo>
                  <a:cubicBezTo>
                    <a:pt x="8907" y="29059"/>
                    <a:pt x="8916" y="29029"/>
                    <a:pt x="8863" y="28981"/>
                  </a:cubicBezTo>
                  <a:lnTo>
                    <a:pt x="8863" y="28981"/>
                  </a:lnTo>
                  <a:cubicBezTo>
                    <a:pt x="8863" y="28981"/>
                    <a:pt x="8863" y="28981"/>
                    <a:pt x="8863" y="28981"/>
                  </a:cubicBezTo>
                  <a:cubicBezTo>
                    <a:pt x="8890" y="28859"/>
                    <a:pt x="8913" y="28736"/>
                    <a:pt x="8943" y="28615"/>
                  </a:cubicBezTo>
                  <a:cubicBezTo>
                    <a:pt x="9062" y="28104"/>
                    <a:pt x="9185" y="27591"/>
                    <a:pt x="9306" y="27079"/>
                  </a:cubicBezTo>
                  <a:cubicBezTo>
                    <a:pt x="9325" y="26998"/>
                    <a:pt x="9352" y="26917"/>
                    <a:pt x="9375" y="26836"/>
                  </a:cubicBezTo>
                  <a:cubicBezTo>
                    <a:pt x="9378" y="26817"/>
                    <a:pt x="9382" y="26797"/>
                    <a:pt x="9385" y="26778"/>
                  </a:cubicBezTo>
                  <a:lnTo>
                    <a:pt x="9499" y="26263"/>
                  </a:lnTo>
                  <a:lnTo>
                    <a:pt x="9539" y="26082"/>
                  </a:lnTo>
                  <a:cubicBezTo>
                    <a:pt x="9569" y="25981"/>
                    <a:pt x="9599" y="25882"/>
                    <a:pt x="9627" y="25781"/>
                  </a:cubicBezTo>
                  <a:cubicBezTo>
                    <a:pt x="9628" y="25761"/>
                    <a:pt x="9630" y="25739"/>
                    <a:pt x="9630" y="25720"/>
                  </a:cubicBezTo>
                  <a:cubicBezTo>
                    <a:pt x="9640" y="25700"/>
                    <a:pt x="9650" y="25682"/>
                    <a:pt x="9658" y="25662"/>
                  </a:cubicBezTo>
                  <a:cubicBezTo>
                    <a:pt x="9660" y="25640"/>
                    <a:pt x="9662" y="25619"/>
                    <a:pt x="9662" y="25597"/>
                  </a:cubicBezTo>
                  <a:lnTo>
                    <a:pt x="9683" y="25569"/>
                  </a:lnTo>
                  <a:cubicBezTo>
                    <a:pt x="9686" y="25539"/>
                    <a:pt x="9690" y="25508"/>
                    <a:pt x="9693" y="25478"/>
                  </a:cubicBezTo>
                  <a:cubicBezTo>
                    <a:pt x="9701" y="25458"/>
                    <a:pt x="9708" y="25438"/>
                    <a:pt x="9716" y="25418"/>
                  </a:cubicBezTo>
                  <a:cubicBezTo>
                    <a:pt x="9718" y="25397"/>
                    <a:pt x="9719" y="25377"/>
                    <a:pt x="9721" y="25355"/>
                  </a:cubicBezTo>
                  <a:cubicBezTo>
                    <a:pt x="9728" y="25345"/>
                    <a:pt x="9736" y="25335"/>
                    <a:pt x="9743" y="25327"/>
                  </a:cubicBezTo>
                  <a:cubicBezTo>
                    <a:pt x="9814" y="25061"/>
                    <a:pt x="9883" y="24794"/>
                    <a:pt x="9955" y="24529"/>
                  </a:cubicBezTo>
                  <a:cubicBezTo>
                    <a:pt x="10003" y="24350"/>
                    <a:pt x="10054" y="24173"/>
                    <a:pt x="10104" y="23996"/>
                  </a:cubicBezTo>
                  <a:cubicBezTo>
                    <a:pt x="10110" y="23975"/>
                    <a:pt x="10117" y="23953"/>
                    <a:pt x="10123" y="23931"/>
                  </a:cubicBezTo>
                  <a:cubicBezTo>
                    <a:pt x="10130" y="23897"/>
                    <a:pt x="10135" y="23862"/>
                    <a:pt x="10143" y="23827"/>
                  </a:cubicBezTo>
                  <a:cubicBezTo>
                    <a:pt x="10277" y="23334"/>
                    <a:pt x="10410" y="22840"/>
                    <a:pt x="10547" y="22347"/>
                  </a:cubicBezTo>
                  <a:cubicBezTo>
                    <a:pt x="10667" y="21917"/>
                    <a:pt x="10791" y="21488"/>
                    <a:pt x="10915" y="21059"/>
                  </a:cubicBezTo>
                  <a:cubicBezTo>
                    <a:pt x="10984" y="20819"/>
                    <a:pt x="11059" y="20579"/>
                    <a:pt x="11132" y="20340"/>
                  </a:cubicBezTo>
                  <a:cubicBezTo>
                    <a:pt x="11140" y="20309"/>
                    <a:pt x="11150" y="20279"/>
                    <a:pt x="11160" y="20249"/>
                  </a:cubicBezTo>
                  <a:cubicBezTo>
                    <a:pt x="11264" y="19888"/>
                    <a:pt x="11365" y="19529"/>
                    <a:pt x="11473" y="19170"/>
                  </a:cubicBezTo>
                  <a:cubicBezTo>
                    <a:pt x="11536" y="18964"/>
                    <a:pt x="11607" y="18761"/>
                    <a:pt x="11673" y="18557"/>
                  </a:cubicBezTo>
                  <a:cubicBezTo>
                    <a:pt x="11683" y="18526"/>
                    <a:pt x="11691" y="18496"/>
                    <a:pt x="11701" y="18464"/>
                  </a:cubicBezTo>
                  <a:cubicBezTo>
                    <a:pt x="11761" y="18262"/>
                    <a:pt x="11819" y="18060"/>
                    <a:pt x="11883" y="17860"/>
                  </a:cubicBezTo>
                  <a:cubicBezTo>
                    <a:pt x="12071" y="17272"/>
                    <a:pt x="12258" y="16683"/>
                    <a:pt x="12450" y="16097"/>
                  </a:cubicBezTo>
                  <a:cubicBezTo>
                    <a:pt x="12607" y="15620"/>
                    <a:pt x="12768" y="15145"/>
                    <a:pt x="12930" y="14670"/>
                  </a:cubicBezTo>
                  <a:cubicBezTo>
                    <a:pt x="13042" y="14337"/>
                    <a:pt x="13158" y="14006"/>
                    <a:pt x="13273" y="13673"/>
                  </a:cubicBezTo>
                  <a:cubicBezTo>
                    <a:pt x="13334" y="13497"/>
                    <a:pt x="13392" y="13322"/>
                    <a:pt x="13451" y="13146"/>
                  </a:cubicBezTo>
                  <a:cubicBezTo>
                    <a:pt x="13461" y="13135"/>
                    <a:pt x="13471" y="13125"/>
                    <a:pt x="13481" y="13115"/>
                  </a:cubicBezTo>
                  <a:cubicBezTo>
                    <a:pt x="13491" y="13085"/>
                    <a:pt x="13501" y="13055"/>
                    <a:pt x="13513" y="13025"/>
                  </a:cubicBezTo>
                  <a:cubicBezTo>
                    <a:pt x="13516" y="12996"/>
                    <a:pt x="13519" y="12966"/>
                    <a:pt x="13523" y="12938"/>
                  </a:cubicBezTo>
                  <a:cubicBezTo>
                    <a:pt x="13539" y="12896"/>
                    <a:pt x="13556" y="12855"/>
                    <a:pt x="13572" y="12814"/>
                  </a:cubicBezTo>
                  <a:cubicBezTo>
                    <a:pt x="13683" y="12516"/>
                    <a:pt x="13796" y="12217"/>
                    <a:pt x="13905" y="11918"/>
                  </a:cubicBezTo>
                  <a:cubicBezTo>
                    <a:pt x="13940" y="11825"/>
                    <a:pt x="13966" y="11729"/>
                    <a:pt x="13996" y="11635"/>
                  </a:cubicBezTo>
                  <a:cubicBezTo>
                    <a:pt x="13999" y="11623"/>
                    <a:pt x="14003" y="11613"/>
                    <a:pt x="14006" y="11603"/>
                  </a:cubicBezTo>
                  <a:cubicBezTo>
                    <a:pt x="14013" y="11595"/>
                    <a:pt x="14019" y="11587"/>
                    <a:pt x="14026" y="11578"/>
                  </a:cubicBezTo>
                  <a:cubicBezTo>
                    <a:pt x="14031" y="11557"/>
                    <a:pt x="14034" y="11537"/>
                    <a:pt x="14038" y="11517"/>
                  </a:cubicBezTo>
                  <a:cubicBezTo>
                    <a:pt x="14052" y="11497"/>
                    <a:pt x="14071" y="11479"/>
                    <a:pt x="14079" y="11456"/>
                  </a:cubicBezTo>
                  <a:cubicBezTo>
                    <a:pt x="14251" y="11001"/>
                    <a:pt x="14413" y="10542"/>
                    <a:pt x="14591" y="10088"/>
                  </a:cubicBezTo>
                  <a:cubicBezTo>
                    <a:pt x="14880" y="9350"/>
                    <a:pt x="15175" y="8613"/>
                    <a:pt x="15471" y="7876"/>
                  </a:cubicBezTo>
                  <a:cubicBezTo>
                    <a:pt x="15640" y="7457"/>
                    <a:pt x="15812" y="7040"/>
                    <a:pt x="15988" y="6623"/>
                  </a:cubicBezTo>
                  <a:cubicBezTo>
                    <a:pt x="16178" y="6164"/>
                    <a:pt x="16372" y="5706"/>
                    <a:pt x="16569" y="5249"/>
                  </a:cubicBezTo>
                  <a:cubicBezTo>
                    <a:pt x="16660" y="5037"/>
                    <a:pt x="16761" y="4830"/>
                    <a:pt x="16859" y="4621"/>
                  </a:cubicBezTo>
                  <a:cubicBezTo>
                    <a:pt x="16869" y="4601"/>
                    <a:pt x="16877" y="4580"/>
                    <a:pt x="16887" y="4560"/>
                  </a:cubicBezTo>
                  <a:cubicBezTo>
                    <a:pt x="17009" y="4278"/>
                    <a:pt x="17127" y="3995"/>
                    <a:pt x="17255" y="3717"/>
                  </a:cubicBezTo>
                  <a:cubicBezTo>
                    <a:pt x="17422" y="3353"/>
                    <a:pt x="17596" y="2990"/>
                    <a:pt x="17768" y="2628"/>
                  </a:cubicBezTo>
                  <a:lnTo>
                    <a:pt x="17796" y="2566"/>
                  </a:lnTo>
                  <a:cubicBezTo>
                    <a:pt x="17869" y="2403"/>
                    <a:pt x="17942" y="2239"/>
                    <a:pt x="18015" y="2075"/>
                  </a:cubicBezTo>
                  <a:cubicBezTo>
                    <a:pt x="18056" y="1979"/>
                    <a:pt x="18097" y="1881"/>
                    <a:pt x="18137" y="1785"/>
                  </a:cubicBezTo>
                  <a:cubicBezTo>
                    <a:pt x="18150" y="1772"/>
                    <a:pt x="18164" y="1760"/>
                    <a:pt x="18177" y="1747"/>
                  </a:cubicBezTo>
                  <a:cubicBezTo>
                    <a:pt x="18202" y="1687"/>
                    <a:pt x="18226" y="1629"/>
                    <a:pt x="18253" y="1570"/>
                  </a:cubicBezTo>
                  <a:cubicBezTo>
                    <a:pt x="18255" y="1550"/>
                    <a:pt x="18258" y="1532"/>
                    <a:pt x="18261" y="1512"/>
                  </a:cubicBezTo>
                  <a:cubicBezTo>
                    <a:pt x="18308" y="1409"/>
                    <a:pt x="18354" y="1308"/>
                    <a:pt x="18400" y="1207"/>
                  </a:cubicBezTo>
                  <a:cubicBezTo>
                    <a:pt x="18412" y="1176"/>
                    <a:pt x="18422" y="1146"/>
                    <a:pt x="18433" y="1116"/>
                  </a:cubicBezTo>
                  <a:cubicBezTo>
                    <a:pt x="18442" y="1012"/>
                    <a:pt x="18460" y="907"/>
                    <a:pt x="18455" y="805"/>
                  </a:cubicBezTo>
                  <a:cubicBezTo>
                    <a:pt x="18447" y="681"/>
                    <a:pt x="18422" y="558"/>
                    <a:pt x="18399" y="436"/>
                  </a:cubicBezTo>
                  <a:cubicBezTo>
                    <a:pt x="18384" y="359"/>
                    <a:pt x="18359" y="285"/>
                    <a:pt x="18339" y="209"/>
                  </a:cubicBezTo>
                  <a:cubicBezTo>
                    <a:pt x="18309" y="187"/>
                    <a:pt x="18279" y="167"/>
                    <a:pt x="18250" y="146"/>
                  </a:cubicBezTo>
                  <a:cubicBezTo>
                    <a:pt x="18240" y="128"/>
                    <a:pt x="18230" y="108"/>
                    <a:pt x="18218" y="90"/>
                  </a:cubicBezTo>
                  <a:cubicBezTo>
                    <a:pt x="18208" y="90"/>
                    <a:pt x="18198" y="88"/>
                    <a:pt x="18188" y="88"/>
                  </a:cubicBezTo>
                  <a:cubicBezTo>
                    <a:pt x="18118" y="30"/>
                    <a:pt x="18069" y="0"/>
                    <a:pt x="180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3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13"/>
          <p:cNvSpPr txBox="1"/>
          <p:nvPr>
            <p:ph hasCustomPrompt="1" idx="2" type="title"/>
          </p:nvPr>
        </p:nvSpPr>
        <p:spPr>
          <a:xfrm>
            <a:off x="825325" y="1576950"/>
            <a:ext cx="1291800" cy="5394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4" name="Google Shape;114;p13"/>
          <p:cNvSpPr txBox="1"/>
          <p:nvPr>
            <p:ph hasCustomPrompt="1" idx="3" type="title"/>
          </p:nvPr>
        </p:nvSpPr>
        <p:spPr>
          <a:xfrm>
            <a:off x="825325" y="3227751"/>
            <a:ext cx="1291800" cy="5394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/>
          <p:nvPr>
            <p:ph hasCustomPrompt="1" idx="4" type="title"/>
          </p:nvPr>
        </p:nvSpPr>
        <p:spPr>
          <a:xfrm>
            <a:off x="3524600" y="1576950"/>
            <a:ext cx="1291800" cy="5394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6" name="Google Shape;116;p13"/>
          <p:cNvSpPr txBox="1"/>
          <p:nvPr>
            <p:ph hasCustomPrompt="1" idx="5" type="title"/>
          </p:nvPr>
        </p:nvSpPr>
        <p:spPr>
          <a:xfrm>
            <a:off x="3524600" y="3227751"/>
            <a:ext cx="1291800" cy="5394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7" name="Google Shape;117;p13"/>
          <p:cNvSpPr txBox="1"/>
          <p:nvPr>
            <p:ph hasCustomPrompt="1" idx="6" type="title"/>
          </p:nvPr>
        </p:nvSpPr>
        <p:spPr>
          <a:xfrm>
            <a:off x="6223875" y="1576950"/>
            <a:ext cx="1291800" cy="5394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/>
          <p:nvPr>
            <p:ph hasCustomPrompt="1" idx="7" type="title"/>
          </p:nvPr>
        </p:nvSpPr>
        <p:spPr>
          <a:xfrm>
            <a:off x="6223875" y="3227751"/>
            <a:ext cx="1291800" cy="5394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/>
          <p:nvPr>
            <p:ph idx="1" type="subTitle"/>
          </p:nvPr>
        </p:nvSpPr>
        <p:spPr>
          <a:xfrm>
            <a:off x="720000" y="221995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120" name="Google Shape;120;p13"/>
          <p:cNvSpPr txBox="1"/>
          <p:nvPr>
            <p:ph idx="8" type="subTitle"/>
          </p:nvPr>
        </p:nvSpPr>
        <p:spPr>
          <a:xfrm>
            <a:off x="3419275" y="221995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121" name="Google Shape;121;p13"/>
          <p:cNvSpPr txBox="1"/>
          <p:nvPr>
            <p:ph idx="9" type="subTitle"/>
          </p:nvPr>
        </p:nvSpPr>
        <p:spPr>
          <a:xfrm>
            <a:off x="6118550" y="221995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122" name="Google Shape;122;p13"/>
          <p:cNvSpPr txBox="1"/>
          <p:nvPr>
            <p:ph idx="13" type="subTitle"/>
          </p:nvPr>
        </p:nvSpPr>
        <p:spPr>
          <a:xfrm>
            <a:off x="720000" y="387070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123" name="Google Shape;123;p13"/>
          <p:cNvSpPr txBox="1"/>
          <p:nvPr>
            <p:ph idx="14" type="subTitle"/>
          </p:nvPr>
        </p:nvSpPr>
        <p:spPr>
          <a:xfrm>
            <a:off x="3419275" y="387070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124" name="Google Shape;124;p13"/>
          <p:cNvSpPr txBox="1"/>
          <p:nvPr>
            <p:ph idx="15" type="subTitle"/>
          </p:nvPr>
        </p:nvSpPr>
        <p:spPr>
          <a:xfrm>
            <a:off x="6118550" y="387070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grpSp>
        <p:nvGrpSpPr>
          <p:cNvPr id="125" name="Google Shape;125;p13"/>
          <p:cNvGrpSpPr/>
          <p:nvPr/>
        </p:nvGrpSpPr>
        <p:grpSpPr>
          <a:xfrm>
            <a:off x="-837625" y="-439276"/>
            <a:ext cx="10040255" cy="6562151"/>
            <a:chOff x="-837625" y="-439276"/>
            <a:chExt cx="10040255" cy="6562151"/>
          </a:xfrm>
        </p:grpSpPr>
        <p:pic>
          <p:nvPicPr>
            <p:cNvPr id="126" name="Google Shape;126;p13"/>
            <p:cNvPicPr preferRelativeResize="0"/>
            <p:nvPr/>
          </p:nvPicPr>
          <p:blipFill rotWithShape="1">
            <a:blip r:embed="rId3">
              <a:alphaModFix/>
            </a:blip>
            <a:srcRect b="0" l="0" r="58745" t="0"/>
            <a:stretch/>
          </p:blipFill>
          <p:spPr>
            <a:xfrm flipH="1" rot="10800000">
              <a:off x="6785754" y="-439276"/>
              <a:ext cx="2416876" cy="1384526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127" name="Google Shape;127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>
              <a:off x="-3295949" y="2280026"/>
              <a:ext cx="6301174" cy="13845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grpSp>
        <p:nvGrpSpPr>
          <p:cNvPr id="128" name="Google Shape;128;p13"/>
          <p:cNvGrpSpPr/>
          <p:nvPr/>
        </p:nvGrpSpPr>
        <p:grpSpPr>
          <a:xfrm>
            <a:off x="4000475" y="-2299300"/>
            <a:ext cx="5878596" cy="7871234"/>
            <a:chOff x="4000475" y="-2299300"/>
            <a:chExt cx="5878596" cy="7871234"/>
          </a:xfrm>
        </p:grpSpPr>
        <p:grpSp>
          <p:nvGrpSpPr>
            <p:cNvPr id="129" name="Google Shape;129;p13"/>
            <p:cNvGrpSpPr/>
            <p:nvPr/>
          </p:nvGrpSpPr>
          <p:grpSpPr>
            <a:xfrm>
              <a:off x="4000475" y="4604001"/>
              <a:ext cx="1770707" cy="967933"/>
              <a:chOff x="-735050" y="-428449"/>
              <a:chExt cx="1770707" cy="967933"/>
            </a:xfrm>
          </p:grpSpPr>
          <p:sp>
            <p:nvSpPr>
              <p:cNvPr id="130" name="Google Shape;130;p13"/>
              <p:cNvSpPr/>
              <p:nvPr/>
            </p:nvSpPr>
            <p:spPr>
              <a:xfrm>
                <a:off x="617269" y="-428171"/>
                <a:ext cx="87360" cy="967284"/>
              </a:xfrm>
              <a:custGeom>
                <a:rect b="b" l="l" r="r" t="t"/>
                <a:pathLst>
                  <a:path extrusionOk="0" h="20850" w="1029">
                    <a:moveTo>
                      <a:pt x="683" y="1"/>
                    </a:moveTo>
                    <a:cubicBezTo>
                      <a:pt x="457" y="3600"/>
                      <a:pt x="285" y="7249"/>
                      <a:pt x="171" y="10850"/>
                    </a:cubicBezTo>
                    <a:cubicBezTo>
                      <a:pt x="67" y="14165"/>
                      <a:pt x="10" y="17529"/>
                      <a:pt x="0" y="20849"/>
                    </a:cubicBezTo>
                    <a:lnTo>
                      <a:pt x="348" y="20849"/>
                    </a:lnTo>
                    <a:cubicBezTo>
                      <a:pt x="356" y="17533"/>
                      <a:pt x="414" y="14173"/>
                      <a:pt x="519" y="10862"/>
                    </a:cubicBezTo>
                    <a:cubicBezTo>
                      <a:pt x="631" y="7264"/>
                      <a:pt x="803" y="3618"/>
                      <a:pt x="1029" y="24"/>
                    </a:cubicBezTo>
                    <a:lnTo>
                      <a:pt x="68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434231" y="-428031"/>
                <a:ext cx="91350" cy="967191"/>
              </a:xfrm>
              <a:custGeom>
                <a:rect b="b" l="l" r="r" t="t"/>
                <a:pathLst>
                  <a:path extrusionOk="0" h="20848" w="1076">
                    <a:moveTo>
                      <a:pt x="971" y="1"/>
                    </a:moveTo>
                    <a:lnTo>
                      <a:pt x="625" y="16"/>
                    </a:lnTo>
                    <a:cubicBezTo>
                      <a:pt x="709" y="1988"/>
                      <a:pt x="728" y="3971"/>
                      <a:pt x="681" y="5910"/>
                    </a:cubicBezTo>
                    <a:cubicBezTo>
                      <a:pt x="633" y="7885"/>
                      <a:pt x="529" y="9369"/>
                      <a:pt x="416" y="10940"/>
                    </a:cubicBezTo>
                    <a:cubicBezTo>
                      <a:pt x="317" y="12362"/>
                      <a:pt x="203" y="13975"/>
                      <a:pt x="113" y="16184"/>
                    </a:cubicBezTo>
                    <a:cubicBezTo>
                      <a:pt x="52" y="17740"/>
                      <a:pt x="12" y="19308"/>
                      <a:pt x="1" y="20844"/>
                    </a:cubicBezTo>
                    <a:lnTo>
                      <a:pt x="347" y="20848"/>
                    </a:lnTo>
                    <a:cubicBezTo>
                      <a:pt x="360" y="19315"/>
                      <a:pt x="398" y="17750"/>
                      <a:pt x="461" y="16197"/>
                    </a:cubicBezTo>
                    <a:cubicBezTo>
                      <a:pt x="549" y="13993"/>
                      <a:pt x="663" y="12384"/>
                      <a:pt x="764" y="10965"/>
                    </a:cubicBezTo>
                    <a:cubicBezTo>
                      <a:pt x="875" y="9390"/>
                      <a:pt x="981" y="7902"/>
                      <a:pt x="1029" y="5918"/>
                    </a:cubicBezTo>
                    <a:cubicBezTo>
                      <a:pt x="1075" y="3971"/>
                      <a:pt x="1057" y="1981"/>
                      <a:pt x="9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800562" y="-428031"/>
                <a:ext cx="59089" cy="967516"/>
              </a:xfrm>
              <a:custGeom>
                <a:rect b="b" l="l" r="r" t="t"/>
                <a:pathLst>
                  <a:path extrusionOk="0" h="20855" w="696">
                    <a:moveTo>
                      <a:pt x="517" y="1"/>
                    </a:moveTo>
                    <a:lnTo>
                      <a:pt x="171" y="17"/>
                    </a:lnTo>
                    <a:cubicBezTo>
                      <a:pt x="274" y="2281"/>
                      <a:pt x="332" y="4591"/>
                      <a:pt x="340" y="6880"/>
                    </a:cubicBezTo>
                    <a:cubicBezTo>
                      <a:pt x="348" y="8869"/>
                      <a:pt x="318" y="10339"/>
                      <a:pt x="284" y="12043"/>
                    </a:cubicBezTo>
                    <a:cubicBezTo>
                      <a:pt x="226" y="14929"/>
                      <a:pt x="130" y="17889"/>
                      <a:pt x="1" y="20838"/>
                    </a:cubicBezTo>
                    <a:lnTo>
                      <a:pt x="347" y="20854"/>
                    </a:lnTo>
                    <a:cubicBezTo>
                      <a:pt x="477" y="17902"/>
                      <a:pt x="572" y="14939"/>
                      <a:pt x="631" y="12049"/>
                    </a:cubicBezTo>
                    <a:cubicBezTo>
                      <a:pt x="666" y="10344"/>
                      <a:pt x="696" y="8872"/>
                      <a:pt x="688" y="6879"/>
                    </a:cubicBezTo>
                    <a:cubicBezTo>
                      <a:pt x="679" y="4584"/>
                      <a:pt x="621" y="2271"/>
                      <a:pt x="5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270380" y="-427707"/>
                <a:ext cx="44316" cy="967098"/>
              </a:xfrm>
              <a:custGeom>
                <a:rect b="b" l="l" r="r" t="t"/>
                <a:pathLst>
                  <a:path extrusionOk="0" h="20846" w="522">
                    <a:moveTo>
                      <a:pt x="461" y="1"/>
                    </a:moveTo>
                    <a:lnTo>
                      <a:pt x="113" y="4"/>
                    </a:lnTo>
                    <a:cubicBezTo>
                      <a:pt x="146" y="2901"/>
                      <a:pt x="164" y="5786"/>
                      <a:pt x="169" y="8575"/>
                    </a:cubicBezTo>
                    <a:cubicBezTo>
                      <a:pt x="174" y="11291"/>
                      <a:pt x="167" y="13670"/>
                      <a:pt x="113" y="16465"/>
                    </a:cubicBezTo>
                    <a:cubicBezTo>
                      <a:pt x="85" y="17922"/>
                      <a:pt x="47" y="19392"/>
                      <a:pt x="0" y="20834"/>
                    </a:cubicBezTo>
                    <a:lnTo>
                      <a:pt x="346" y="20846"/>
                    </a:lnTo>
                    <a:cubicBezTo>
                      <a:pt x="394" y="19402"/>
                      <a:pt x="432" y="17930"/>
                      <a:pt x="461" y="16471"/>
                    </a:cubicBezTo>
                    <a:cubicBezTo>
                      <a:pt x="513" y="13675"/>
                      <a:pt x="522" y="11292"/>
                      <a:pt x="517" y="8575"/>
                    </a:cubicBezTo>
                    <a:cubicBezTo>
                      <a:pt x="512" y="5784"/>
                      <a:pt x="494" y="2898"/>
                      <a:pt x="4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67815" y="-427846"/>
                <a:ext cx="39308" cy="967005"/>
              </a:xfrm>
              <a:custGeom>
                <a:rect b="b" l="l" r="r" t="t"/>
                <a:pathLst>
                  <a:path extrusionOk="0" h="20844" w="463">
                    <a:moveTo>
                      <a:pt x="348" y="0"/>
                    </a:moveTo>
                    <a:lnTo>
                      <a:pt x="0" y="10"/>
                    </a:lnTo>
                    <a:cubicBezTo>
                      <a:pt x="75" y="2653"/>
                      <a:pt x="113" y="5287"/>
                      <a:pt x="115" y="7840"/>
                    </a:cubicBezTo>
                    <a:cubicBezTo>
                      <a:pt x="115" y="9150"/>
                      <a:pt x="105" y="10221"/>
                      <a:pt x="58" y="15107"/>
                    </a:cubicBezTo>
                    <a:lnTo>
                      <a:pt x="0" y="20840"/>
                    </a:lnTo>
                    <a:lnTo>
                      <a:pt x="348" y="20844"/>
                    </a:lnTo>
                    <a:lnTo>
                      <a:pt x="404" y="15110"/>
                    </a:lnTo>
                    <a:cubicBezTo>
                      <a:pt x="452" y="10222"/>
                      <a:pt x="462" y="9151"/>
                      <a:pt x="462" y="7840"/>
                    </a:cubicBezTo>
                    <a:cubicBezTo>
                      <a:pt x="461" y="5284"/>
                      <a:pt x="423" y="2646"/>
                      <a:pt x="3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3"/>
              <p:cNvSpPr/>
              <p:nvPr/>
            </p:nvSpPr>
            <p:spPr>
              <a:xfrm>
                <a:off x="-129825" y="-428449"/>
                <a:ext cx="79804" cy="967562"/>
              </a:xfrm>
              <a:custGeom>
                <a:rect b="b" l="l" r="r" t="t"/>
                <a:pathLst>
                  <a:path extrusionOk="0" h="20856" w="940">
                    <a:moveTo>
                      <a:pt x="517" y="0"/>
                    </a:moveTo>
                    <a:lnTo>
                      <a:pt x="173" y="36"/>
                    </a:lnTo>
                    <a:cubicBezTo>
                      <a:pt x="497" y="3161"/>
                      <a:pt x="592" y="6247"/>
                      <a:pt x="456" y="9207"/>
                    </a:cubicBezTo>
                    <a:cubicBezTo>
                      <a:pt x="424" y="9876"/>
                      <a:pt x="388" y="10432"/>
                      <a:pt x="345" y="11078"/>
                    </a:cubicBezTo>
                    <a:cubicBezTo>
                      <a:pt x="292" y="11855"/>
                      <a:pt x="234" y="12734"/>
                      <a:pt x="171" y="14034"/>
                    </a:cubicBezTo>
                    <a:cubicBezTo>
                      <a:pt x="63" y="16315"/>
                      <a:pt x="5" y="18610"/>
                      <a:pt x="0" y="20855"/>
                    </a:cubicBezTo>
                    <a:lnTo>
                      <a:pt x="348" y="20855"/>
                    </a:lnTo>
                    <a:cubicBezTo>
                      <a:pt x="353" y="18617"/>
                      <a:pt x="409" y="16327"/>
                      <a:pt x="519" y="14050"/>
                    </a:cubicBezTo>
                    <a:cubicBezTo>
                      <a:pt x="580" y="12754"/>
                      <a:pt x="640" y="11876"/>
                      <a:pt x="691" y="11101"/>
                    </a:cubicBezTo>
                    <a:cubicBezTo>
                      <a:pt x="734" y="10454"/>
                      <a:pt x="772" y="9896"/>
                      <a:pt x="802" y="9224"/>
                    </a:cubicBezTo>
                    <a:cubicBezTo>
                      <a:pt x="939" y="6245"/>
                      <a:pt x="843" y="3141"/>
                      <a:pt x="5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3"/>
              <p:cNvSpPr/>
              <p:nvPr/>
            </p:nvSpPr>
            <p:spPr>
              <a:xfrm>
                <a:off x="-332220" y="-427707"/>
                <a:ext cx="35317" cy="966820"/>
              </a:xfrm>
              <a:custGeom>
                <a:rect b="b" l="l" r="r" t="t"/>
                <a:pathLst>
                  <a:path extrusionOk="0" h="20840" w="416">
                    <a:moveTo>
                      <a:pt x="348" y="1"/>
                    </a:moveTo>
                    <a:lnTo>
                      <a:pt x="0" y="4"/>
                    </a:lnTo>
                    <a:cubicBezTo>
                      <a:pt x="28" y="3290"/>
                      <a:pt x="47" y="6615"/>
                      <a:pt x="57" y="9882"/>
                    </a:cubicBezTo>
                    <a:cubicBezTo>
                      <a:pt x="68" y="13518"/>
                      <a:pt x="68" y="17203"/>
                      <a:pt x="57" y="20839"/>
                    </a:cubicBezTo>
                    <a:lnTo>
                      <a:pt x="404" y="20839"/>
                    </a:lnTo>
                    <a:cubicBezTo>
                      <a:pt x="416" y="17203"/>
                      <a:pt x="416" y="13518"/>
                      <a:pt x="404" y="9880"/>
                    </a:cubicBezTo>
                    <a:cubicBezTo>
                      <a:pt x="394" y="6613"/>
                      <a:pt x="376" y="3289"/>
                      <a:pt x="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>
                <a:off x="-558725" y="-428031"/>
                <a:ext cx="64098" cy="967516"/>
              </a:xfrm>
              <a:custGeom>
                <a:rect b="b" l="l" r="r" t="t"/>
                <a:pathLst>
                  <a:path extrusionOk="0" h="20855" w="755">
                    <a:moveTo>
                      <a:pt x="574" y="1"/>
                    </a:moveTo>
                    <a:lnTo>
                      <a:pt x="228" y="17"/>
                    </a:lnTo>
                    <a:cubicBezTo>
                      <a:pt x="329" y="2152"/>
                      <a:pt x="385" y="4326"/>
                      <a:pt x="397" y="6483"/>
                    </a:cubicBezTo>
                    <a:cubicBezTo>
                      <a:pt x="407" y="8225"/>
                      <a:pt x="372" y="10251"/>
                      <a:pt x="340" y="11644"/>
                    </a:cubicBezTo>
                    <a:cubicBezTo>
                      <a:pt x="274" y="14652"/>
                      <a:pt x="160" y="17745"/>
                      <a:pt x="1" y="20838"/>
                    </a:cubicBezTo>
                    <a:lnTo>
                      <a:pt x="347" y="20854"/>
                    </a:lnTo>
                    <a:cubicBezTo>
                      <a:pt x="506" y="17760"/>
                      <a:pt x="622" y="14662"/>
                      <a:pt x="688" y="11652"/>
                    </a:cubicBezTo>
                    <a:cubicBezTo>
                      <a:pt x="719" y="10256"/>
                      <a:pt x="754" y="8226"/>
                      <a:pt x="744" y="6480"/>
                    </a:cubicBezTo>
                    <a:cubicBezTo>
                      <a:pt x="733" y="4319"/>
                      <a:pt x="676" y="2140"/>
                      <a:pt x="5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-734371" y="121379"/>
                <a:ext cx="1770028" cy="87360"/>
              </a:xfrm>
              <a:custGeom>
                <a:rect b="b" l="l" r="r" t="t"/>
                <a:pathLst>
                  <a:path extrusionOk="0" h="1029" w="20849">
                    <a:moveTo>
                      <a:pt x="0" y="0"/>
                    </a:moveTo>
                    <a:lnTo>
                      <a:pt x="0" y="348"/>
                    </a:lnTo>
                    <a:cubicBezTo>
                      <a:pt x="3312" y="356"/>
                      <a:pt x="6673" y="414"/>
                      <a:pt x="9987" y="519"/>
                    </a:cubicBezTo>
                    <a:cubicBezTo>
                      <a:pt x="13586" y="631"/>
                      <a:pt x="17232" y="803"/>
                      <a:pt x="20826" y="1028"/>
                    </a:cubicBezTo>
                    <a:lnTo>
                      <a:pt x="20826" y="1028"/>
                    </a:lnTo>
                    <a:lnTo>
                      <a:pt x="20849" y="682"/>
                    </a:lnTo>
                    <a:cubicBezTo>
                      <a:pt x="17251" y="457"/>
                      <a:pt x="13600" y="285"/>
                      <a:pt x="9999" y="171"/>
                    </a:cubicBezTo>
                    <a:cubicBezTo>
                      <a:pt x="6681" y="67"/>
                      <a:pt x="3317" y="10"/>
                      <a:pt x="0" y="0"/>
                    </a:cubicBezTo>
                    <a:close/>
                    <a:moveTo>
                      <a:pt x="20826" y="1028"/>
                    </a:moveTo>
                    <a:lnTo>
                      <a:pt x="20826" y="1028"/>
                    </a:lnTo>
                    <a:lnTo>
                      <a:pt x="20827" y="1028"/>
                    </a:lnTo>
                    <a:cubicBezTo>
                      <a:pt x="20827" y="1028"/>
                      <a:pt x="20826" y="1028"/>
                      <a:pt x="20826" y="10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-734541" y="-61829"/>
                <a:ext cx="1769943" cy="89652"/>
              </a:xfrm>
              <a:custGeom>
                <a:rect b="b" l="l" r="r" t="t"/>
                <a:pathLst>
                  <a:path extrusionOk="0" h="1056" w="20848">
                    <a:moveTo>
                      <a:pt x="4" y="1"/>
                    </a:moveTo>
                    <a:lnTo>
                      <a:pt x="1" y="349"/>
                    </a:lnTo>
                    <a:cubicBezTo>
                      <a:pt x="1532" y="362"/>
                      <a:pt x="3097" y="400"/>
                      <a:pt x="4652" y="461"/>
                    </a:cubicBezTo>
                    <a:cubicBezTo>
                      <a:pt x="6855" y="551"/>
                      <a:pt x="8463" y="663"/>
                      <a:pt x="9882" y="764"/>
                    </a:cubicBezTo>
                    <a:cubicBezTo>
                      <a:pt x="11458" y="877"/>
                      <a:pt x="12947" y="981"/>
                      <a:pt x="14930" y="1029"/>
                    </a:cubicBezTo>
                    <a:cubicBezTo>
                      <a:pt x="15622" y="1047"/>
                      <a:pt x="16321" y="1056"/>
                      <a:pt x="17021" y="1056"/>
                    </a:cubicBezTo>
                    <a:lnTo>
                      <a:pt x="17021" y="1054"/>
                    </a:lnTo>
                    <a:cubicBezTo>
                      <a:pt x="18289" y="1054"/>
                      <a:pt x="19571" y="1027"/>
                      <a:pt x="20848" y="973"/>
                    </a:cubicBezTo>
                    <a:lnTo>
                      <a:pt x="20833" y="625"/>
                    </a:lnTo>
                    <a:cubicBezTo>
                      <a:pt x="19560" y="681"/>
                      <a:pt x="18284" y="708"/>
                      <a:pt x="17020" y="708"/>
                    </a:cubicBezTo>
                    <a:cubicBezTo>
                      <a:pt x="16321" y="708"/>
                      <a:pt x="15627" y="700"/>
                      <a:pt x="14938" y="683"/>
                    </a:cubicBezTo>
                    <a:cubicBezTo>
                      <a:pt x="12963" y="635"/>
                      <a:pt x="11478" y="529"/>
                      <a:pt x="9907" y="418"/>
                    </a:cubicBezTo>
                    <a:cubicBezTo>
                      <a:pt x="8484" y="317"/>
                      <a:pt x="6873" y="203"/>
                      <a:pt x="4665" y="115"/>
                    </a:cubicBezTo>
                    <a:cubicBezTo>
                      <a:pt x="3107" y="52"/>
                      <a:pt x="1539" y="14"/>
                      <a:pt x="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-735050" y="304673"/>
                <a:ext cx="1770452" cy="58579"/>
              </a:xfrm>
              <a:custGeom>
                <a:rect b="b" l="l" r="r" t="t"/>
                <a:pathLst>
                  <a:path extrusionOk="0" h="690" w="20854">
                    <a:moveTo>
                      <a:pt x="17" y="0"/>
                    </a:moveTo>
                    <a:lnTo>
                      <a:pt x="0" y="346"/>
                    </a:lnTo>
                    <a:cubicBezTo>
                      <a:pt x="2959" y="476"/>
                      <a:pt x="5921" y="572"/>
                      <a:pt x="8805" y="631"/>
                    </a:cubicBezTo>
                    <a:cubicBezTo>
                      <a:pt x="10320" y="661"/>
                      <a:pt x="11650" y="689"/>
                      <a:pt x="13333" y="689"/>
                    </a:cubicBezTo>
                    <a:cubicBezTo>
                      <a:pt x="13542" y="689"/>
                      <a:pt x="13756" y="689"/>
                      <a:pt x="13976" y="687"/>
                    </a:cubicBezTo>
                    <a:cubicBezTo>
                      <a:pt x="16274" y="678"/>
                      <a:pt x="18587" y="621"/>
                      <a:pt x="20854" y="517"/>
                    </a:cubicBezTo>
                    <a:lnTo>
                      <a:pt x="20837" y="171"/>
                    </a:lnTo>
                    <a:cubicBezTo>
                      <a:pt x="18577" y="274"/>
                      <a:pt x="16267" y="331"/>
                      <a:pt x="13976" y="340"/>
                    </a:cubicBezTo>
                    <a:cubicBezTo>
                      <a:pt x="13747" y="341"/>
                      <a:pt x="13526" y="341"/>
                      <a:pt x="13310" y="341"/>
                    </a:cubicBezTo>
                    <a:cubicBezTo>
                      <a:pt x="11640" y="341"/>
                      <a:pt x="10318" y="314"/>
                      <a:pt x="8813" y="283"/>
                    </a:cubicBezTo>
                    <a:cubicBezTo>
                      <a:pt x="5931" y="226"/>
                      <a:pt x="2970" y="129"/>
                      <a:pt x="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-734965" y="-225681"/>
                <a:ext cx="1769773" cy="44232"/>
              </a:xfrm>
              <a:custGeom>
                <a:rect b="b" l="l" r="r" t="t"/>
                <a:pathLst>
                  <a:path extrusionOk="0" h="521" w="20846">
                    <a:moveTo>
                      <a:pt x="12" y="0"/>
                    </a:moveTo>
                    <a:lnTo>
                      <a:pt x="1" y="348"/>
                    </a:lnTo>
                    <a:cubicBezTo>
                      <a:pt x="1449" y="396"/>
                      <a:pt x="2921" y="434"/>
                      <a:pt x="4377" y="462"/>
                    </a:cubicBezTo>
                    <a:cubicBezTo>
                      <a:pt x="6743" y="507"/>
                      <a:pt x="8812" y="520"/>
                      <a:pt x="11039" y="520"/>
                    </a:cubicBezTo>
                    <a:cubicBezTo>
                      <a:pt x="11443" y="520"/>
                      <a:pt x="11854" y="519"/>
                      <a:pt x="12271" y="519"/>
                    </a:cubicBezTo>
                    <a:cubicBezTo>
                      <a:pt x="15068" y="514"/>
                      <a:pt x="17953" y="495"/>
                      <a:pt x="20846" y="462"/>
                    </a:cubicBezTo>
                    <a:lnTo>
                      <a:pt x="20843" y="115"/>
                    </a:lnTo>
                    <a:cubicBezTo>
                      <a:pt x="17950" y="148"/>
                      <a:pt x="15066" y="166"/>
                      <a:pt x="12271" y="171"/>
                    </a:cubicBezTo>
                    <a:cubicBezTo>
                      <a:pt x="11842" y="172"/>
                      <a:pt x="11422" y="172"/>
                      <a:pt x="11007" y="172"/>
                    </a:cubicBezTo>
                    <a:cubicBezTo>
                      <a:pt x="8794" y="172"/>
                      <a:pt x="6735" y="159"/>
                      <a:pt x="4382" y="115"/>
                    </a:cubicBezTo>
                    <a:cubicBezTo>
                      <a:pt x="2930" y="87"/>
                      <a:pt x="1459" y="48"/>
                      <a:pt x="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2" name="Google Shape;142;p13"/>
            <p:cNvSpPr/>
            <p:nvPr/>
          </p:nvSpPr>
          <p:spPr>
            <a:xfrm>
              <a:off x="8494525" y="-2299300"/>
              <a:ext cx="1384546" cy="3693992"/>
            </a:xfrm>
            <a:custGeom>
              <a:rect b="b" l="l" r="r" t="t"/>
              <a:pathLst>
                <a:path extrusionOk="0" h="50719" w="19010">
                  <a:moveTo>
                    <a:pt x="18788" y="10898"/>
                  </a:moveTo>
                  <a:cubicBezTo>
                    <a:pt x="18788" y="10944"/>
                    <a:pt x="18760" y="10999"/>
                    <a:pt x="18702" y="11060"/>
                  </a:cubicBezTo>
                  <a:cubicBezTo>
                    <a:pt x="18760" y="10999"/>
                    <a:pt x="18786" y="10944"/>
                    <a:pt x="18788" y="10898"/>
                  </a:cubicBezTo>
                  <a:close/>
                  <a:moveTo>
                    <a:pt x="18733" y="11694"/>
                  </a:moveTo>
                  <a:lnTo>
                    <a:pt x="18672" y="11726"/>
                  </a:lnTo>
                  <a:cubicBezTo>
                    <a:pt x="18693" y="11714"/>
                    <a:pt x="18713" y="11704"/>
                    <a:pt x="18733" y="11694"/>
                  </a:cubicBezTo>
                  <a:close/>
                  <a:moveTo>
                    <a:pt x="17162" y="12087"/>
                  </a:moveTo>
                  <a:lnTo>
                    <a:pt x="17162" y="12087"/>
                  </a:lnTo>
                  <a:cubicBezTo>
                    <a:pt x="17150" y="12092"/>
                    <a:pt x="17137" y="12095"/>
                    <a:pt x="17125" y="12098"/>
                  </a:cubicBezTo>
                  <a:cubicBezTo>
                    <a:pt x="17137" y="12095"/>
                    <a:pt x="17150" y="12090"/>
                    <a:pt x="17162" y="12087"/>
                  </a:cubicBezTo>
                  <a:close/>
                  <a:moveTo>
                    <a:pt x="18132" y="12398"/>
                  </a:moveTo>
                  <a:cubicBezTo>
                    <a:pt x="18135" y="12400"/>
                    <a:pt x="18136" y="12401"/>
                    <a:pt x="18138" y="12402"/>
                  </a:cubicBezTo>
                  <a:cubicBezTo>
                    <a:pt x="18136" y="12401"/>
                    <a:pt x="18134" y="12400"/>
                    <a:pt x="18132" y="12398"/>
                  </a:cubicBezTo>
                  <a:close/>
                  <a:moveTo>
                    <a:pt x="17614" y="12704"/>
                  </a:moveTo>
                  <a:lnTo>
                    <a:pt x="17614" y="12704"/>
                  </a:lnTo>
                  <a:cubicBezTo>
                    <a:pt x="17619" y="12704"/>
                    <a:pt x="17629" y="12711"/>
                    <a:pt x="17635" y="12714"/>
                  </a:cubicBezTo>
                  <a:cubicBezTo>
                    <a:pt x="17627" y="12711"/>
                    <a:pt x="17619" y="12704"/>
                    <a:pt x="17614" y="12704"/>
                  </a:cubicBezTo>
                  <a:close/>
                  <a:moveTo>
                    <a:pt x="12614" y="14532"/>
                  </a:moveTo>
                  <a:cubicBezTo>
                    <a:pt x="12584" y="14537"/>
                    <a:pt x="12551" y="14537"/>
                    <a:pt x="12519" y="14537"/>
                  </a:cubicBezTo>
                  <a:cubicBezTo>
                    <a:pt x="12551" y="14535"/>
                    <a:pt x="12584" y="14537"/>
                    <a:pt x="12614" y="14532"/>
                  </a:cubicBezTo>
                  <a:close/>
                  <a:moveTo>
                    <a:pt x="17106" y="16832"/>
                  </a:moveTo>
                  <a:lnTo>
                    <a:pt x="17106" y="16832"/>
                  </a:lnTo>
                  <a:cubicBezTo>
                    <a:pt x="17106" y="16862"/>
                    <a:pt x="17104" y="16893"/>
                    <a:pt x="17104" y="16923"/>
                  </a:cubicBezTo>
                  <a:cubicBezTo>
                    <a:pt x="17104" y="16893"/>
                    <a:pt x="17104" y="16862"/>
                    <a:pt x="17106" y="16832"/>
                  </a:cubicBezTo>
                  <a:close/>
                  <a:moveTo>
                    <a:pt x="9888" y="17902"/>
                  </a:moveTo>
                  <a:lnTo>
                    <a:pt x="9888" y="17902"/>
                  </a:lnTo>
                  <a:cubicBezTo>
                    <a:pt x="9892" y="17918"/>
                    <a:pt x="9895" y="17935"/>
                    <a:pt x="9895" y="17951"/>
                  </a:cubicBezTo>
                  <a:cubicBezTo>
                    <a:pt x="9895" y="17936"/>
                    <a:pt x="9892" y="17918"/>
                    <a:pt x="9888" y="17902"/>
                  </a:cubicBezTo>
                  <a:close/>
                  <a:moveTo>
                    <a:pt x="14932" y="18012"/>
                  </a:moveTo>
                  <a:lnTo>
                    <a:pt x="14932" y="18012"/>
                  </a:lnTo>
                  <a:cubicBezTo>
                    <a:pt x="14850" y="18029"/>
                    <a:pt x="14849" y="18034"/>
                    <a:pt x="14829" y="18110"/>
                  </a:cubicBezTo>
                  <a:cubicBezTo>
                    <a:pt x="14849" y="18031"/>
                    <a:pt x="14850" y="18027"/>
                    <a:pt x="14932" y="18012"/>
                  </a:cubicBezTo>
                  <a:close/>
                  <a:moveTo>
                    <a:pt x="14448" y="18100"/>
                  </a:moveTo>
                  <a:lnTo>
                    <a:pt x="14448" y="18100"/>
                  </a:lnTo>
                  <a:cubicBezTo>
                    <a:pt x="14451" y="18107"/>
                    <a:pt x="14453" y="18112"/>
                    <a:pt x="14456" y="18118"/>
                  </a:cubicBezTo>
                  <a:cubicBezTo>
                    <a:pt x="14453" y="18113"/>
                    <a:pt x="14451" y="18107"/>
                    <a:pt x="14448" y="18100"/>
                  </a:cubicBezTo>
                  <a:close/>
                  <a:moveTo>
                    <a:pt x="9141" y="18408"/>
                  </a:moveTo>
                  <a:cubicBezTo>
                    <a:pt x="9142" y="18452"/>
                    <a:pt x="9170" y="18495"/>
                    <a:pt x="9222" y="18532"/>
                  </a:cubicBezTo>
                  <a:lnTo>
                    <a:pt x="9222" y="18532"/>
                  </a:lnTo>
                  <a:cubicBezTo>
                    <a:pt x="9170" y="18496"/>
                    <a:pt x="9142" y="18452"/>
                    <a:pt x="9141" y="18408"/>
                  </a:cubicBezTo>
                  <a:close/>
                  <a:moveTo>
                    <a:pt x="9264" y="18557"/>
                  </a:moveTo>
                  <a:cubicBezTo>
                    <a:pt x="9294" y="18580"/>
                    <a:pt x="9325" y="18605"/>
                    <a:pt x="9375" y="18645"/>
                  </a:cubicBezTo>
                  <a:cubicBezTo>
                    <a:pt x="9327" y="18607"/>
                    <a:pt x="9296" y="18582"/>
                    <a:pt x="9264" y="18557"/>
                  </a:cubicBezTo>
                  <a:close/>
                  <a:moveTo>
                    <a:pt x="14691" y="18614"/>
                  </a:moveTo>
                  <a:cubicBezTo>
                    <a:pt x="14715" y="18614"/>
                    <a:pt x="14732" y="18627"/>
                    <a:pt x="14745" y="18653"/>
                  </a:cubicBezTo>
                  <a:cubicBezTo>
                    <a:pt x="14731" y="18627"/>
                    <a:pt x="14713" y="18615"/>
                    <a:pt x="14690" y="18615"/>
                  </a:cubicBezTo>
                  <a:cubicBezTo>
                    <a:pt x="14678" y="18615"/>
                    <a:pt x="14666" y="18617"/>
                    <a:pt x="14652" y="18623"/>
                  </a:cubicBezTo>
                  <a:cubicBezTo>
                    <a:pt x="14667" y="18617"/>
                    <a:pt x="14680" y="18614"/>
                    <a:pt x="14691" y="18614"/>
                  </a:cubicBezTo>
                  <a:close/>
                  <a:moveTo>
                    <a:pt x="10153" y="20346"/>
                  </a:moveTo>
                  <a:cubicBezTo>
                    <a:pt x="10158" y="20374"/>
                    <a:pt x="10165" y="20400"/>
                    <a:pt x="10165" y="20428"/>
                  </a:cubicBezTo>
                  <a:cubicBezTo>
                    <a:pt x="10165" y="20402"/>
                    <a:pt x="10158" y="20374"/>
                    <a:pt x="10153" y="20346"/>
                  </a:cubicBezTo>
                  <a:close/>
                  <a:moveTo>
                    <a:pt x="8055" y="22062"/>
                  </a:moveTo>
                  <a:lnTo>
                    <a:pt x="8055" y="22062"/>
                  </a:lnTo>
                  <a:cubicBezTo>
                    <a:pt x="8047" y="22112"/>
                    <a:pt x="8039" y="22160"/>
                    <a:pt x="8031" y="22216"/>
                  </a:cubicBezTo>
                  <a:cubicBezTo>
                    <a:pt x="8039" y="22160"/>
                    <a:pt x="8047" y="22110"/>
                    <a:pt x="8055" y="22062"/>
                  </a:cubicBezTo>
                  <a:close/>
                  <a:moveTo>
                    <a:pt x="7904" y="28741"/>
                  </a:moveTo>
                  <a:lnTo>
                    <a:pt x="7933" y="28771"/>
                  </a:lnTo>
                  <a:cubicBezTo>
                    <a:pt x="7923" y="28761"/>
                    <a:pt x="7914" y="28751"/>
                    <a:pt x="7904" y="28741"/>
                  </a:cubicBezTo>
                  <a:close/>
                  <a:moveTo>
                    <a:pt x="8012" y="30656"/>
                  </a:moveTo>
                  <a:cubicBezTo>
                    <a:pt x="8023" y="30656"/>
                    <a:pt x="8035" y="30657"/>
                    <a:pt x="8049" y="30660"/>
                  </a:cubicBezTo>
                  <a:cubicBezTo>
                    <a:pt x="8036" y="30658"/>
                    <a:pt x="8024" y="30656"/>
                    <a:pt x="8014" y="30656"/>
                  </a:cubicBezTo>
                  <a:cubicBezTo>
                    <a:pt x="7979" y="30656"/>
                    <a:pt x="7959" y="30671"/>
                    <a:pt x="7945" y="30703"/>
                  </a:cubicBezTo>
                  <a:cubicBezTo>
                    <a:pt x="7956" y="30673"/>
                    <a:pt x="7975" y="30656"/>
                    <a:pt x="8012" y="30656"/>
                  </a:cubicBezTo>
                  <a:close/>
                  <a:moveTo>
                    <a:pt x="8047" y="30839"/>
                  </a:moveTo>
                  <a:cubicBezTo>
                    <a:pt x="8054" y="30841"/>
                    <a:pt x="8059" y="30844"/>
                    <a:pt x="8065" y="30847"/>
                  </a:cubicBezTo>
                  <a:cubicBezTo>
                    <a:pt x="8059" y="30844"/>
                    <a:pt x="8054" y="30842"/>
                    <a:pt x="8047" y="30839"/>
                  </a:cubicBezTo>
                  <a:close/>
                  <a:moveTo>
                    <a:pt x="7483" y="30798"/>
                  </a:moveTo>
                  <a:lnTo>
                    <a:pt x="7483" y="30798"/>
                  </a:lnTo>
                  <a:cubicBezTo>
                    <a:pt x="7473" y="30827"/>
                    <a:pt x="7461" y="30857"/>
                    <a:pt x="7451" y="30887"/>
                  </a:cubicBezTo>
                  <a:cubicBezTo>
                    <a:pt x="7461" y="30857"/>
                    <a:pt x="7471" y="30827"/>
                    <a:pt x="7483" y="30798"/>
                  </a:cubicBezTo>
                  <a:close/>
                  <a:moveTo>
                    <a:pt x="14220" y="32464"/>
                  </a:moveTo>
                  <a:cubicBezTo>
                    <a:pt x="14218" y="32493"/>
                    <a:pt x="14215" y="32522"/>
                    <a:pt x="14213" y="32551"/>
                  </a:cubicBezTo>
                  <a:cubicBezTo>
                    <a:pt x="14254" y="32589"/>
                    <a:pt x="14278" y="32650"/>
                    <a:pt x="14273" y="32710"/>
                  </a:cubicBezTo>
                  <a:cubicBezTo>
                    <a:pt x="14278" y="32650"/>
                    <a:pt x="14254" y="32589"/>
                    <a:pt x="14211" y="32551"/>
                  </a:cubicBezTo>
                  <a:cubicBezTo>
                    <a:pt x="14215" y="32522"/>
                    <a:pt x="14218" y="32493"/>
                    <a:pt x="14220" y="32464"/>
                  </a:cubicBezTo>
                  <a:close/>
                  <a:moveTo>
                    <a:pt x="10249" y="33260"/>
                  </a:moveTo>
                  <a:cubicBezTo>
                    <a:pt x="10246" y="33268"/>
                    <a:pt x="10238" y="33278"/>
                    <a:pt x="10239" y="33284"/>
                  </a:cubicBezTo>
                  <a:cubicBezTo>
                    <a:pt x="10243" y="33289"/>
                    <a:pt x="10254" y="33291"/>
                    <a:pt x="10264" y="33296"/>
                  </a:cubicBezTo>
                  <a:cubicBezTo>
                    <a:pt x="10268" y="33288"/>
                    <a:pt x="10276" y="33276"/>
                    <a:pt x="10272" y="33271"/>
                  </a:cubicBezTo>
                  <a:cubicBezTo>
                    <a:pt x="10271" y="33265"/>
                    <a:pt x="10258" y="33263"/>
                    <a:pt x="10249" y="33260"/>
                  </a:cubicBezTo>
                  <a:close/>
                  <a:moveTo>
                    <a:pt x="14056" y="33611"/>
                  </a:moveTo>
                  <a:cubicBezTo>
                    <a:pt x="14011" y="33611"/>
                    <a:pt x="13974" y="33628"/>
                    <a:pt x="13971" y="33679"/>
                  </a:cubicBezTo>
                  <a:cubicBezTo>
                    <a:pt x="13966" y="33731"/>
                    <a:pt x="14003" y="33755"/>
                    <a:pt x="14051" y="33760"/>
                  </a:cubicBezTo>
                  <a:cubicBezTo>
                    <a:pt x="14054" y="33710"/>
                    <a:pt x="14059" y="33660"/>
                    <a:pt x="14062" y="33611"/>
                  </a:cubicBezTo>
                  <a:cubicBezTo>
                    <a:pt x="14060" y="33611"/>
                    <a:pt x="14058" y="33611"/>
                    <a:pt x="14056" y="33611"/>
                  </a:cubicBezTo>
                  <a:close/>
                  <a:moveTo>
                    <a:pt x="3683" y="33910"/>
                  </a:moveTo>
                  <a:cubicBezTo>
                    <a:pt x="3683" y="33940"/>
                    <a:pt x="3683" y="33970"/>
                    <a:pt x="3681" y="34001"/>
                  </a:cubicBezTo>
                  <a:cubicBezTo>
                    <a:pt x="3681" y="33970"/>
                    <a:pt x="3681" y="33940"/>
                    <a:pt x="3683" y="33910"/>
                  </a:cubicBezTo>
                  <a:close/>
                  <a:moveTo>
                    <a:pt x="15198" y="33765"/>
                  </a:moveTo>
                  <a:lnTo>
                    <a:pt x="15198" y="33765"/>
                  </a:lnTo>
                  <a:cubicBezTo>
                    <a:pt x="15062" y="33881"/>
                    <a:pt x="15044" y="34076"/>
                    <a:pt x="15148" y="34198"/>
                  </a:cubicBezTo>
                  <a:cubicBezTo>
                    <a:pt x="15236" y="34063"/>
                    <a:pt x="15172" y="33915"/>
                    <a:pt x="15198" y="33765"/>
                  </a:cubicBezTo>
                  <a:close/>
                  <a:moveTo>
                    <a:pt x="14006" y="34064"/>
                  </a:moveTo>
                  <a:lnTo>
                    <a:pt x="14006" y="34064"/>
                  </a:lnTo>
                  <a:cubicBezTo>
                    <a:pt x="14003" y="34114"/>
                    <a:pt x="14001" y="34162"/>
                    <a:pt x="13998" y="34210"/>
                  </a:cubicBezTo>
                  <a:cubicBezTo>
                    <a:pt x="14001" y="34162"/>
                    <a:pt x="14003" y="34112"/>
                    <a:pt x="14006" y="34064"/>
                  </a:cubicBezTo>
                  <a:close/>
                  <a:moveTo>
                    <a:pt x="13998" y="34515"/>
                  </a:moveTo>
                  <a:lnTo>
                    <a:pt x="13998" y="34515"/>
                  </a:lnTo>
                  <a:cubicBezTo>
                    <a:pt x="14024" y="34531"/>
                    <a:pt x="14051" y="34548"/>
                    <a:pt x="14076" y="34566"/>
                  </a:cubicBezTo>
                  <a:cubicBezTo>
                    <a:pt x="14049" y="34548"/>
                    <a:pt x="14023" y="34531"/>
                    <a:pt x="13998" y="34515"/>
                  </a:cubicBezTo>
                  <a:close/>
                  <a:moveTo>
                    <a:pt x="9989" y="34486"/>
                  </a:moveTo>
                  <a:lnTo>
                    <a:pt x="9989" y="34486"/>
                  </a:lnTo>
                  <a:cubicBezTo>
                    <a:pt x="9905" y="34510"/>
                    <a:pt x="9887" y="34538"/>
                    <a:pt x="9923" y="34617"/>
                  </a:cubicBezTo>
                  <a:cubicBezTo>
                    <a:pt x="9948" y="34568"/>
                    <a:pt x="9963" y="34538"/>
                    <a:pt x="9989" y="34486"/>
                  </a:cubicBezTo>
                  <a:close/>
                  <a:moveTo>
                    <a:pt x="13946" y="34680"/>
                  </a:moveTo>
                  <a:cubicBezTo>
                    <a:pt x="13945" y="34725"/>
                    <a:pt x="13943" y="34771"/>
                    <a:pt x="13942" y="34818"/>
                  </a:cubicBezTo>
                  <a:lnTo>
                    <a:pt x="13942" y="34818"/>
                  </a:lnTo>
                  <a:cubicBezTo>
                    <a:pt x="13942" y="34818"/>
                    <a:pt x="13942" y="34818"/>
                    <a:pt x="13941" y="34818"/>
                  </a:cubicBezTo>
                  <a:cubicBezTo>
                    <a:pt x="13943" y="34772"/>
                    <a:pt x="13945" y="34726"/>
                    <a:pt x="13946" y="34680"/>
                  </a:cubicBezTo>
                  <a:close/>
                  <a:moveTo>
                    <a:pt x="6491" y="35301"/>
                  </a:moveTo>
                  <a:cubicBezTo>
                    <a:pt x="6496" y="35351"/>
                    <a:pt x="6504" y="35402"/>
                    <a:pt x="6507" y="35452"/>
                  </a:cubicBezTo>
                  <a:cubicBezTo>
                    <a:pt x="6504" y="35402"/>
                    <a:pt x="6496" y="35352"/>
                    <a:pt x="6491" y="35301"/>
                  </a:cubicBezTo>
                  <a:close/>
                  <a:moveTo>
                    <a:pt x="9142" y="35814"/>
                  </a:moveTo>
                  <a:cubicBezTo>
                    <a:pt x="9142" y="35834"/>
                    <a:pt x="9140" y="35854"/>
                    <a:pt x="9140" y="35874"/>
                  </a:cubicBezTo>
                  <a:cubicBezTo>
                    <a:pt x="9140" y="35854"/>
                    <a:pt x="9140" y="35834"/>
                    <a:pt x="9142" y="35814"/>
                  </a:cubicBezTo>
                  <a:close/>
                  <a:moveTo>
                    <a:pt x="2805" y="36480"/>
                  </a:moveTo>
                  <a:cubicBezTo>
                    <a:pt x="2780" y="36500"/>
                    <a:pt x="2742" y="36521"/>
                    <a:pt x="2718" y="36540"/>
                  </a:cubicBezTo>
                  <a:cubicBezTo>
                    <a:pt x="2741" y="36521"/>
                    <a:pt x="2780" y="36500"/>
                    <a:pt x="2805" y="36480"/>
                  </a:cubicBezTo>
                  <a:close/>
                  <a:moveTo>
                    <a:pt x="13779" y="36507"/>
                  </a:moveTo>
                  <a:cubicBezTo>
                    <a:pt x="13851" y="36507"/>
                    <a:pt x="13875" y="36568"/>
                    <a:pt x="13917" y="36617"/>
                  </a:cubicBezTo>
                  <a:cubicBezTo>
                    <a:pt x="13875" y="36569"/>
                    <a:pt x="13851" y="36507"/>
                    <a:pt x="13779" y="36507"/>
                  </a:cubicBezTo>
                  <a:cubicBezTo>
                    <a:pt x="13774" y="36507"/>
                    <a:pt x="13768" y="36507"/>
                    <a:pt x="13763" y="36508"/>
                  </a:cubicBezTo>
                  <a:lnTo>
                    <a:pt x="13763" y="36508"/>
                  </a:lnTo>
                  <a:cubicBezTo>
                    <a:pt x="13768" y="36507"/>
                    <a:pt x="13774" y="36507"/>
                    <a:pt x="13779" y="36507"/>
                  </a:cubicBezTo>
                  <a:close/>
                  <a:moveTo>
                    <a:pt x="8395" y="36550"/>
                  </a:moveTo>
                  <a:cubicBezTo>
                    <a:pt x="8320" y="36589"/>
                    <a:pt x="8252" y="36626"/>
                    <a:pt x="8183" y="36660"/>
                  </a:cubicBezTo>
                  <a:cubicBezTo>
                    <a:pt x="8252" y="36624"/>
                    <a:pt x="8320" y="36589"/>
                    <a:pt x="8395" y="36550"/>
                  </a:cubicBezTo>
                  <a:close/>
                  <a:moveTo>
                    <a:pt x="2657" y="37068"/>
                  </a:moveTo>
                  <a:cubicBezTo>
                    <a:pt x="2657" y="37081"/>
                    <a:pt x="2655" y="37092"/>
                    <a:pt x="2653" y="37101"/>
                  </a:cubicBezTo>
                  <a:cubicBezTo>
                    <a:pt x="2655" y="37091"/>
                    <a:pt x="2657" y="37081"/>
                    <a:pt x="2657" y="37068"/>
                  </a:cubicBezTo>
                  <a:close/>
                  <a:moveTo>
                    <a:pt x="2203" y="37657"/>
                  </a:moveTo>
                  <a:lnTo>
                    <a:pt x="2203" y="37659"/>
                  </a:lnTo>
                  <a:cubicBezTo>
                    <a:pt x="2198" y="37664"/>
                    <a:pt x="2191" y="37670"/>
                    <a:pt x="2186" y="37677"/>
                  </a:cubicBezTo>
                  <a:cubicBezTo>
                    <a:pt x="2189" y="37672"/>
                    <a:pt x="2193" y="37669"/>
                    <a:pt x="2196" y="37665"/>
                  </a:cubicBezTo>
                  <a:lnTo>
                    <a:pt x="2203" y="37657"/>
                  </a:lnTo>
                  <a:close/>
                  <a:moveTo>
                    <a:pt x="2535" y="37869"/>
                  </a:moveTo>
                  <a:lnTo>
                    <a:pt x="2535" y="37869"/>
                  </a:lnTo>
                  <a:cubicBezTo>
                    <a:pt x="2539" y="37891"/>
                    <a:pt x="2542" y="37912"/>
                    <a:pt x="2544" y="37934"/>
                  </a:cubicBezTo>
                  <a:cubicBezTo>
                    <a:pt x="2540" y="37912"/>
                    <a:pt x="2539" y="37891"/>
                    <a:pt x="2535" y="37869"/>
                  </a:cubicBezTo>
                  <a:close/>
                  <a:moveTo>
                    <a:pt x="5940" y="38323"/>
                  </a:moveTo>
                  <a:lnTo>
                    <a:pt x="5946" y="38384"/>
                  </a:lnTo>
                  <a:cubicBezTo>
                    <a:pt x="5943" y="38364"/>
                    <a:pt x="5941" y="38344"/>
                    <a:pt x="5940" y="38323"/>
                  </a:cubicBezTo>
                  <a:close/>
                  <a:moveTo>
                    <a:pt x="14178" y="38232"/>
                  </a:moveTo>
                  <a:cubicBezTo>
                    <a:pt x="14168" y="38313"/>
                    <a:pt x="14158" y="38392"/>
                    <a:pt x="14147" y="38473"/>
                  </a:cubicBezTo>
                  <a:lnTo>
                    <a:pt x="14178" y="38232"/>
                  </a:lnTo>
                  <a:close/>
                  <a:moveTo>
                    <a:pt x="6449" y="39225"/>
                  </a:moveTo>
                  <a:cubicBezTo>
                    <a:pt x="6418" y="39227"/>
                    <a:pt x="6393" y="39228"/>
                    <a:pt x="6367" y="39230"/>
                  </a:cubicBezTo>
                  <a:lnTo>
                    <a:pt x="6365" y="39230"/>
                  </a:lnTo>
                  <a:cubicBezTo>
                    <a:pt x="6393" y="39228"/>
                    <a:pt x="6418" y="39227"/>
                    <a:pt x="6449" y="39225"/>
                  </a:cubicBezTo>
                  <a:close/>
                  <a:moveTo>
                    <a:pt x="6367" y="39230"/>
                  </a:moveTo>
                  <a:cubicBezTo>
                    <a:pt x="6367" y="39240"/>
                    <a:pt x="6365" y="39250"/>
                    <a:pt x="6365" y="39260"/>
                  </a:cubicBezTo>
                  <a:cubicBezTo>
                    <a:pt x="6365" y="39250"/>
                    <a:pt x="6365" y="39240"/>
                    <a:pt x="6367" y="39230"/>
                  </a:cubicBezTo>
                  <a:close/>
                  <a:moveTo>
                    <a:pt x="6365" y="39622"/>
                  </a:moveTo>
                  <a:cubicBezTo>
                    <a:pt x="6387" y="39626"/>
                    <a:pt x="6406" y="39629"/>
                    <a:pt x="6426" y="39634"/>
                  </a:cubicBezTo>
                  <a:cubicBezTo>
                    <a:pt x="6406" y="39631"/>
                    <a:pt x="6387" y="39626"/>
                    <a:pt x="6365" y="39622"/>
                  </a:cubicBezTo>
                  <a:close/>
                  <a:moveTo>
                    <a:pt x="13407" y="41740"/>
                  </a:moveTo>
                  <a:lnTo>
                    <a:pt x="13403" y="41796"/>
                  </a:lnTo>
                  <a:cubicBezTo>
                    <a:pt x="13403" y="41778"/>
                    <a:pt x="13405" y="41758"/>
                    <a:pt x="13407" y="41740"/>
                  </a:cubicBezTo>
                  <a:close/>
                  <a:moveTo>
                    <a:pt x="13367" y="41962"/>
                  </a:moveTo>
                  <a:cubicBezTo>
                    <a:pt x="13367" y="41977"/>
                    <a:pt x="13374" y="41993"/>
                    <a:pt x="13392" y="42010"/>
                  </a:cubicBezTo>
                  <a:cubicBezTo>
                    <a:pt x="13374" y="41993"/>
                    <a:pt x="13367" y="41979"/>
                    <a:pt x="13367" y="41962"/>
                  </a:cubicBezTo>
                  <a:close/>
                  <a:moveTo>
                    <a:pt x="845" y="40651"/>
                  </a:moveTo>
                  <a:cubicBezTo>
                    <a:pt x="825" y="40669"/>
                    <a:pt x="792" y="40684"/>
                    <a:pt x="785" y="40705"/>
                  </a:cubicBezTo>
                  <a:cubicBezTo>
                    <a:pt x="742" y="40858"/>
                    <a:pt x="704" y="41012"/>
                    <a:pt x="664" y="41166"/>
                  </a:cubicBezTo>
                  <a:cubicBezTo>
                    <a:pt x="656" y="41199"/>
                    <a:pt x="659" y="41242"/>
                    <a:pt x="641" y="41267"/>
                  </a:cubicBezTo>
                  <a:cubicBezTo>
                    <a:pt x="539" y="41402"/>
                    <a:pt x="560" y="41571"/>
                    <a:pt x="524" y="41722"/>
                  </a:cubicBezTo>
                  <a:cubicBezTo>
                    <a:pt x="492" y="41849"/>
                    <a:pt x="458" y="41978"/>
                    <a:pt x="428" y="42106"/>
                  </a:cubicBezTo>
                  <a:cubicBezTo>
                    <a:pt x="408" y="42197"/>
                    <a:pt x="409" y="42268"/>
                    <a:pt x="453" y="42343"/>
                  </a:cubicBezTo>
                  <a:cubicBezTo>
                    <a:pt x="462" y="42321"/>
                    <a:pt x="477" y="42301"/>
                    <a:pt x="482" y="42278"/>
                  </a:cubicBezTo>
                  <a:cubicBezTo>
                    <a:pt x="519" y="42118"/>
                    <a:pt x="552" y="41957"/>
                    <a:pt x="590" y="41798"/>
                  </a:cubicBezTo>
                  <a:cubicBezTo>
                    <a:pt x="621" y="41662"/>
                    <a:pt x="661" y="41530"/>
                    <a:pt x="693" y="41394"/>
                  </a:cubicBezTo>
                  <a:cubicBezTo>
                    <a:pt x="721" y="41273"/>
                    <a:pt x="739" y="41151"/>
                    <a:pt x="764" y="41030"/>
                  </a:cubicBezTo>
                  <a:cubicBezTo>
                    <a:pt x="789" y="40902"/>
                    <a:pt x="818" y="40776"/>
                    <a:pt x="845" y="40651"/>
                  </a:cubicBezTo>
                  <a:close/>
                  <a:moveTo>
                    <a:pt x="13395" y="42646"/>
                  </a:moveTo>
                  <a:cubicBezTo>
                    <a:pt x="13387" y="42656"/>
                    <a:pt x="13380" y="42664"/>
                    <a:pt x="13374" y="42674"/>
                  </a:cubicBezTo>
                  <a:cubicBezTo>
                    <a:pt x="13380" y="42664"/>
                    <a:pt x="13387" y="42654"/>
                    <a:pt x="13395" y="42646"/>
                  </a:cubicBezTo>
                  <a:close/>
                  <a:moveTo>
                    <a:pt x="6728" y="42858"/>
                  </a:moveTo>
                  <a:lnTo>
                    <a:pt x="6728" y="42858"/>
                  </a:lnTo>
                  <a:cubicBezTo>
                    <a:pt x="6716" y="42871"/>
                    <a:pt x="6701" y="42882"/>
                    <a:pt x="6688" y="42896"/>
                  </a:cubicBezTo>
                  <a:cubicBezTo>
                    <a:pt x="6701" y="42882"/>
                    <a:pt x="6716" y="42869"/>
                    <a:pt x="6728" y="42858"/>
                  </a:cubicBezTo>
                  <a:close/>
                  <a:moveTo>
                    <a:pt x="13552" y="43071"/>
                  </a:moveTo>
                  <a:lnTo>
                    <a:pt x="13552" y="43071"/>
                  </a:lnTo>
                  <a:cubicBezTo>
                    <a:pt x="13538" y="43085"/>
                    <a:pt x="13515" y="43094"/>
                    <a:pt x="13485" y="43098"/>
                  </a:cubicBezTo>
                  <a:cubicBezTo>
                    <a:pt x="13515" y="43094"/>
                    <a:pt x="13538" y="43084"/>
                    <a:pt x="13552" y="43071"/>
                  </a:cubicBezTo>
                  <a:close/>
                  <a:moveTo>
                    <a:pt x="6118" y="45298"/>
                  </a:moveTo>
                  <a:cubicBezTo>
                    <a:pt x="6092" y="45311"/>
                    <a:pt x="6064" y="45325"/>
                    <a:pt x="6037" y="45336"/>
                  </a:cubicBezTo>
                  <a:cubicBezTo>
                    <a:pt x="6064" y="45323"/>
                    <a:pt x="6092" y="45311"/>
                    <a:pt x="6118" y="45298"/>
                  </a:cubicBezTo>
                  <a:close/>
                  <a:moveTo>
                    <a:pt x="6004" y="45727"/>
                  </a:moveTo>
                  <a:cubicBezTo>
                    <a:pt x="6006" y="45808"/>
                    <a:pt x="6004" y="45889"/>
                    <a:pt x="5963" y="45946"/>
                  </a:cubicBezTo>
                  <a:cubicBezTo>
                    <a:pt x="6002" y="45889"/>
                    <a:pt x="6004" y="45808"/>
                    <a:pt x="6004" y="45727"/>
                  </a:cubicBezTo>
                  <a:close/>
                  <a:moveTo>
                    <a:pt x="4830" y="46485"/>
                  </a:moveTo>
                  <a:cubicBezTo>
                    <a:pt x="4726" y="46545"/>
                    <a:pt x="4721" y="46656"/>
                    <a:pt x="4819" y="46755"/>
                  </a:cubicBezTo>
                  <a:cubicBezTo>
                    <a:pt x="4822" y="46666"/>
                    <a:pt x="4827" y="46576"/>
                    <a:pt x="4830" y="46485"/>
                  </a:cubicBezTo>
                  <a:close/>
                  <a:moveTo>
                    <a:pt x="6388" y="49234"/>
                  </a:moveTo>
                  <a:lnTo>
                    <a:pt x="6327" y="49287"/>
                  </a:lnTo>
                  <a:cubicBezTo>
                    <a:pt x="6330" y="49288"/>
                    <a:pt x="6332" y="49292"/>
                    <a:pt x="6334" y="49295"/>
                  </a:cubicBezTo>
                  <a:cubicBezTo>
                    <a:pt x="6319" y="49297"/>
                    <a:pt x="6310" y="49297"/>
                    <a:pt x="6309" y="49302"/>
                  </a:cubicBezTo>
                  <a:cubicBezTo>
                    <a:pt x="6302" y="49313"/>
                    <a:pt x="6302" y="49328"/>
                    <a:pt x="6299" y="49341"/>
                  </a:cubicBezTo>
                  <a:cubicBezTo>
                    <a:pt x="6310" y="49330"/>
                    <a:pt x="6324" y="49318"/>
                    <a:pt x="6342" y="49300"/>
                  </a:cubicBezTo>
                  <a:lnTo>
                    <a:pt x="6406" y="49255"/>
                  </a:lnTo>
                  <a:lnTo>
                    <a:pt x="6388" y="49234"/>
                  </a:lnTo>
                  <a:close/>
                  <a:moveTo>
                    <a:pt x="5126" y="50361"/>
                  </a:moveTo>
                  <a:lnTo>
                    <a:pt x="5257" y="50437"/>
                  </a:lnTo>
                  <a:cubicBezTo>
                    <a:pt x="5213" y="50412"/>
                    <a:pt x="5170" y="50386"/>
                    <a:pt x="5126" y="50361"/>
                  </a:cubicBezTo>
                  <a:close/>
                  <a:moveTo>
                    <a:pt x="18019" y="0"/>
                  </a:moveTo>
                  <a:cubicBezTo>
                    <a:pt x="17967" y="0"/>
                    <a:pt x="17913" y="32"/>
                    <a:pt x="17831" y="96"/>
                  </a:cubicBezTo>
                  <a:cubicBezTo>
                    <a:pt x="17698" y="315"/>
                    <a:pt x="17566" y="535"/>
                    <a:pt x="17435" y="753"/>
                  </a:cubicBezTo>
                  <a:cubicBezTo>
                    <a:pt x="17430" y="790"/>
                    <a:pt x="17427" y="828"/>
                    <a:pt x="17422" y="864"/>
                  </a:cubicBezTo>
                  <a:cubicBezTo>
                    <a:pt x="17418" y="876"/>
                    <a:pt x="17413" y="886"/>
                    <a:pt x="17409" y="896"/>
                  </a:cubicBezTo>
                  <a:cubicBezTo>
                    <a:pt x="17367" y="939"/>
                    <a:pt x="17326" y="982"/>
                    <a:pt x="17283" y="1025"/>
                  </a:cubicBezTo>
                  <a:cubicBezTo>
                    <a:pt x="17241" y="1114"/>
                    <a:pt x="17202" y="1206"/>
                    <a:pt x="17155" y="1293"/>
                  </a:cubicBezTo>
                  <a:cubicBezTo>
                    <a:pt x="16953" y="1669"/>
                    <a:pt x="16750" y="2042"/>
                    <a:pt x="16551" y="2419"/>
                  </a:cubicBezTo>
                  <a:cubicBezTo>
                    <a:pt x="16495" y="2523"/>
                    <a:pt x="16455" y="2638"/>
                    <a:pt x="16408" y="2747"/>
                  </a:cubicBezTo>
                  <a:cubicBezTo>
                    <a:pt x="16399" y="2767"/>
                    <a:pt x="16389" y="2788"/>
                    <a:pt x="16379" y="2808"/>
                  </a:cubicBezTo>
                  <a:cubicBezTo>
                    <a:pt x="16329" y="2909"/>
                    <a:pt x="16278" y="3010"/>
                    <a:pt x="16228" y="3111"/>
                  </a:cubicBezTo>
                  <a:cubicBezTo>
                    <a:pt x="16223" y="3128"/>
                    <a:pt x="16216" y="3146"/>
                    <a:pt x="16210" y="3164"/>
                  </a:cubicBezTo>
                  <a:lnTo>
                    <a:pt x="16167" y="3227"/>
                  </a:lnTo>
                  <a:cubicBezTo>
                    <a:pt x="16152" y="3259"/>
                    <a:pt x="16137" y="3288"/>
                    <a:pt x="16124" y="3320"/>
                  </a:cubicBezTo>
                  <a:cubicBezTo>
                    <a:pt x="16089" y="3381"/>
                    <a:pt x="16054" y="3442"/>
                    <a:pt x="16021" y="3505"/>
                  </a:cubicBezTo>
                  <a:cubicBezTo>
                    <a:pt x="16016" y="3512"/>
                    <a:pt x="16014" y="3520"/>
                    <a:pt x="16013" y="3527"/>
                  </a:cubicBezTo>
                  <a:cubicBezTo>
                    <a:pt x="15981" y="3576"/>
                    <a:pt x="15947" y="3621"/>
                    <a:pt x="15918" y="3672"/>
                  </a:cubicBezTo>
                  <a:cubicBezTo>
                    <a:pt x="15793" y="3906"/>
                    <a:pt x="15668" y="4139"/>
                    <a:pt x="15546" y="4374"/>
                  </a:cubicBezTo>
                  <a:cubicBezTo>
                    <a:pt x="15526" y="4413"/>
                    <a:pt x="15521" y="4461"/>
                    <a:pt x="15509" y="4504"/>
                  </a:cubicBezTo>
                  <a:lnTo>
                    <a:pt x="15495" y="4550"/>
                  </a:lnTo>
                  <a:cubicBezTo>
                    <a:pt x="15480" y="4563"/>
                    <a:pt x="15460" y="4573"/>
                    <a:pt x="15451" y="4590"/>
                  </a:cubicBezTo>
                  <a:cubicBezTo>
                    <a:pt x="15341" y="4797"/>
                    <a:pt x="15231" y="5005"/>
                    <a:pt x="15125" y="5214"/>
                  </a:cubicBezTo>
                  <a:cubicBezTo>
                    <a:pt x="14991" y="5476"/>
                    <a:pt x="14859" y="5737"/>
                    <a:pt x="14733" y="6002"/>
                  </a:cubicBezTo>
                  <a:cubicBezTo>
                    <a:pt x="14682" y="6111"/>
                    <a:pt x="14594" y="6211"/>
                    <a:pt x="14599" y="6343"/>
                  </a:cubicBezTo>
                  <a:cubicBezTo>
                    <a:pt x="14599" y="6343"/>
                    <a:pt x="14595" y="6341"/>
                    <a:pt x="14595" y="6341"/>
                  </a:cubicBezTo>
                  <a:cubicBezTo>
                    <a:pt x="14494" y="6404"/>
                    <a:pt x="14466" y="6509"/>
                    <a:pt x="14446" y="6615"/>
                  </a:cubicBezTo>
                  <a:cubicBezTo>
                    <a:pt x="14393" y="6724"/>
                    <a:pt x="14342" y="6833"/>
                    <a:pt x="14291" y="6942"/>
                  </a:cubicBezTo>
                  <a:cubicBezTo>
                    <a:pt x="14288" y="6951"/>
                    <a:pt x="14284" y="6959"/>
                    <a:pt x="14284" y="6967"/>
                  </a:cubicBezTo>
                  <a:cubicBezTo>
                    <a:pt x="14258" y="7012"/>
                    <a:pt x="14233" y="7055"/>
                    <a:pt x="14208" y="7100"/>
                  </a:cubicBezTo>
                  <a:cubicBezTo>
                    <a:pt x="14182" y="7159"/>
                    <a:pt x="14153" y="7219"/>
                    <a:pt x="14127" y="7279"/>
                  </a:cubicBezTo>
                  <a:cubicBezTo>
                    <a:pt x="14029" y="7371"/>
                    <a:pt x="13973" y="7487"/>
                    <a:pt x="13945" y="7618"/>
                  </a:cubicBezTo>
                  <a:cubicBezTo>
                    <a:pt x="13937" y="7644"/>
                    <a:pt x="13928" y="7673"/>
                    <a:pt x="13920" y="7699"/>
                  </a:cubicBezTo>
                  <a:cubicBezTo>
                    <a:pt x="13884" y="7745"/>
                    <a:pt x="13840" y="7789"/>
                    <a:pt x="13816" y="7840"/>
                  </a:cubicBezTo>
                  <a:cubicBezTo>
                    <a:pt x="13743" y="7982"/>
                    <a:pt x="13677" y="8128"/>
                    <a:pt x="13610" y="8274"/>
                  </a:cubicBezTo>
                  <a:cubicBezTo>
                    <a:pt x="13595" y="8303"/>
                    <a:pt x="13590" y="8338"/>
                    <a:pt x="13581" y="8371"/>
                  </a:cubicBezTo>
                  <a:cubicBezTo>
                    <a:pt x="13571" y="8391"/>
                    <a:pt x="13559" y="8411"/>
                    <a:pt x="13547" y="8431"/>
                  </a:cubicBezTo>
                  <a:cubicBezTo>
                    <a:pt x="13478" y="8562"/>
                    <a:pt x="13405" y="8691"/>
                    <a:pt x="13339" y="8823"/>
                  </a:cubicBezTo>
                  <a:cubicBezTo>
                    <a:pt x="13182" y="9145"/>
                    <a:pt x="13024" y="9467"/>
                    <a:pt x="12870" y="9792"/>
                  </a:cubicBezTo>
                  <a:cubicBezTo>
                    <a:pt x="12819" y="9900"/>
                    <a:pt x="12779" y="10012"/>
                    <a:pt x="12733" y="10123"/>
                  </a:cubicBezTo>
                  <a:cubicBezTo>
                    <a:pt x="12706" y="10169"/>
                    <a:pt x="12673" y="10212"/>
                    <a:pt x="12652" y="10260"/>
                  </a:cubicBezTo>
                  <a:cubicBezTo>
                    <a:pt x="12576" y="10426"/>
                    <a:pt x="12504" y="10592"/>
                    <a:pt x="12430" y="10759"/>
                  </a:cubicBezTo>
                  <a:cubicBezTo>
                    <a:pt x="12427" y="10777"/>
                    <a:pt x="12422" y="10797"/>
                    <a:pt x="12418" y="10817"/>
                  </a:cubicBezTo>
                  <a:cubicBezTo>
                    <a:pt x="12410" y="10835"/>
                    <a:pt x="12402" y="10855"/>
                    <a:pt x="12393" y="10873"/>
                  </a:cubicBezTo>
                  <a:lnTo>
                    <a:pt x="12388" y="10873"/>
                  </a:lnTo>
                  <a:cubicBezTo>
                    <a:pt x="12374" y="10896"/>
                    <a:pt x="12359" y="10919"/>
                    <a:pt x="12342" y="10943"/>
                  </a:cubicBezTo>
                  <a:cubicBezTo>
                    <a:pt x="12339" y="10961"/>
                    <a:pt x="12334" y="10979"/>
                    <a:pt x="12331" y="10997"/>
                  </a:cubicBezTo>
                  <a:cubicBezTo>
                    <a:pt x="12259" y="11012"/>
                    <a:pt x="12284" y="11073"/>
                    <a:pt x="12273" y="11118"/>
                  </a:cubicBezTo>
                  <a:cubicBezTo>
                    <a:pt x="12264" y="11128"/>
                    <a:pt x="12254" y="11140"/>
                    <a:pt x="12244" y="11151"/>
                  </a:cubicBezTo>
                  <a:cubicBezTo>
                    <a:pt x="12233" y="11179"/>
                    <a:pt x="12223" y="11208"/>
                    <a:pt x="12211" y="11236"/>
                  </a:cubicBezTo>
                  <a:cubicBezTo>
                    <a:pt x="12200" y="11264"/>
                    <a:pt x="12188" y="11294"/>
                    <a:pt x="12177" y="11322"/>
                  </a:cubicBezTo>
                  <a:cubicBezTo>
                    <a:pt x="12090" y="11446"/>
                    <a:pt x="12001" y="11570"/>
                    <a:pt x="11976" y="11724"/>
                  </a:cubicBezTo>
                  <a:cubicBezTo>
                    <a:pt x="11973" y="11732"/>
                    <a:pt x="11971" y="11739"/>
                    <a:pt x="11970" y="11747"/>
                  </a:cubicBezTo>
                  <a:cubicBezTo>
                    <a:pt x="11955" y="11772"/>
                    <a:pt x="11940" y="11795"/>
                    <a:pt x="11927" y="11818"/>
                  </a:cubicBezTo>
                  <a:cubicBezTo>
                    <a:pt x="11915" y="11850"/>
                    <a:pt x="11903" y="11880"/>
                    <a:pt x="11892" y="11910"/>
                  </a:cubicBezTo>
                  <a:cubicBezTo>
                    <a:pt x="11882" y="11929"/>
                    <a:pt x="11870" y="11948"/>
                    <a:pt x="11859" y="11967"/>
                  </a:cubicBezTo>
                  <a:cubicBezTo>
                    <a:pt x="11768" y="12158"/>
                    <a:pt x="11678" y="12350"/>
                    <a:pt x="11587" y="12542"/>
                  </a:cubicBezTo>
                  <a:cubicBezTo>
                    <a:pt x="11584" y="12550"/>
                    <a:pt x="11580" y="12557"/>
                    <a:pt x="11577" y="12565"/>
                  </a:cubicBezTo>
                  <a:cubicBezTo>
                    <a:pt x="11562" y="12598"/>
                    <a:pt x="11546" y="12631"/>
                    <a:pt x="11531" y="12665"/>
                  </a:cubicBezTo>
                  <a:cubicBezTo>
                    <a:pt x="11524" y="12689"/>
                    <a:pt x="11518" y="12716"/>
                    <a:pt x="11511" y="12741"/>
                  </a:cubicBezTo>
                  <a:cubicBezTo>
                    <a:pt x="11496" y="12766"/>
                    <a:pt x="11481" y="12789"/>
                    <a:pt x="11465" y="12814"/>
                  </a:cubicBezTo>
                  <a:cubicBezTo>
                    <a:pt x="11461" y="12830"/>
                    <a:pt x="11456" y="12845"/>
                    <a:pt x="11451" y="12862"/>
                  </a:cubicBezTo>
                  <a:cubicBezTo>
                    <a:pt x="11423" y="12901"/>
                    <a:pt x="11388" y="12938"/>
                    <a:pt x="11367" y="12981"/>
                  </a:cubicBezTo>
                  <a:cubicBezTo>
                    <a:pt x="11253" y="13224"/>
                    <a:pt x="11142" y="13468"/>
                    <a:pt x="11031" y="13713"/>
                  </a:cubicBezTo>
                  <a:cubicBezTo>
                    <a:pt x="10984" y="13815"/>
                    <a:pt x="10945" y="13921"/>
                    <a:pt x="10902" y="14025"/>
                  </a:cubicBezTo>
                  <a:cubicBezTo>
                    <a:pt x="10878" y="14085"/>
                    <a:pt x="10854" y="14145"/>
                    <a:pt x="10830" y="14203"/>
                  </a:cubicBezTo>
                  <a:cubicBezTo>
                    <a:pt x="10807" y="14241"/>
                    <a:pt x="10781" y="14277"/>
                    <a:pt x="10761" y="14317"/>
                  </a:cubicBezTo>
                  <a:cubicBezTo>
                    <a:pt x="10691" y="14461"/>
                    <a:pt x="10627" y="14607"/>
                    <a:pt x="10559" y="14752"/>
                  </a:cubicBezTo>
                  <a:cubicBezTo>
                    <a:pt x="10453" y="14978"/>
                    <a:pt x="10342" y="15201"/>
                    <a:pt x="10241" y="15428"/>
                  </a:cubicBezTo>
                  <a:cubicBezTo>
                    <a:pt x="10140" y="15661"/>
                    <a:pt x="10049" y="15900"/>
                    <a:pt x="9953" y="16135"/>
                  </a:cubicBezTo>
                  <a:lnTo>
                    <a:pt x="9936" y="16194"/>
                  </a:lnTo>
                  <a:cubicBezTo>
                    <a:pt x="9903" y="16256"/>
                    <a:pt x="9868" y="16317"/>
                    <a:pt x="9835" y="16380"/>
                  </a:cubicBezTo>
                  <a:cubicBezTo>
                    <a:pt x="9782" y="16405"/>
                    <a:pt x="9774" y="16449"/>
                    <a:pt x="9779" y="16502"/>
                  </a:cubicBezTo>
                  <a:cubicBezTo>
                    <a:pt x="9767" y="16532"/>
                    <a:pt x="9758" y="16562"/>
                    <a:pt x="9746" y="16592"/>
                  </a:cubicBezTo>
                  <a:lnTo>
                    <a:pt x="9718" y="16653"/>
                  </a:lnTo>
                  <a:cubicBezTo>
                    <a:pt x="9696" y="16703"/>
                    <a:pt x="9675" y="16752"/>
                    <a:pt x="9653" y="16802"/>
                  </a:cubicBezTo>
                  <a:cubicBezTo>
                    <a:pt x="9632" y="16850"/>
                    <a:pt x="9609" y="16896"/>
                    <a:pt x="9587" y="16944"/>
                  </a:cubicBezTo>
                  <a:cubicBezTo>
                    <a:pt x="9489" y="17026"/>
                    <a:pt x="9471" y="17143"/>
                    <a:pt x="9445" y="17257"/>
                  </a:cubicBezTo>
                  <a:cubicBezTo>
                    <a:pt x="9441" y="17264"/>
                    <a:pt x="9440" y="17272"/>
                    <a:pt x="9438" y="17281"/>
                  </a:cubicBezTo>
                  <a:cubicBezTo>
                    <a:pt x="9320" y="17436"/>
                    <a:pt x="9261" y="17618"/>
                    <a:pt x="9206" y="17802"/>
                  </a:cubicBezTo>
                  <a:cubicBezTo>
                    <a:pt x="9198" y="17820"/>
                    <a:pt x="9191" y="17839"/>
                    <a:pt x="9185" y="17855"/>
                  </a:cubicBezTo>
                  <a:cubicBezTo>
                    <a:pt x="9099" y="17948"/>
                    <a:pt x="9065" y="18065"/>
                    <a:pt x="9044" y="18185"/>
                  </a:cubicBezTo>
                  <a:lnTo>
                    <a:pt x="9041" y="18186"/>
                  </a:lnTo>
                  <a:cubicBezTo>
                    <a:pt x="8963" y="18226"/>
                    <a:pt x="8963" y="18300"/>
                    <a:pt x="8955" y="18373"/>
                  </a:cubicBezTo>
                  <a:cubicBezTo>
                    <a:pt x="8943" y="18411"/>
                    <a:pt x="8931" y="18449"/>
                    <a:pt x="8920" y="18488"/>
                  </a:cubicBezTo>
                  <a:cubicBezTo>
                    <a:pt x="8895" y="18531"/>
                    <a:pt x="8870" y="18574"/>
                    <a:pt x="8845" y="18617"/>
                  </a:cubicBezTo>
                  <a:cubicBezTo>
                    <a:pt x="8754" y="18769"/>
                    <a:pt x="8681" y="18930"/>
                    <a:pt x="8638" y="19102"/>
                  </a:cubicBezTo>
                  <a:cubicBezTo>
                    <a:pt x="8582" y="19239"/>
                    <a:pt x="8526" y="19375"/>
                    <a:pt x="8469" y="19512"/>
                  </a:cubicBezTo>
                  <a:cubicBezTo>
                    <a:pt x="8455" y="19526"/>
                    <a:pt x="8435" y="19537"/>
                    <a:pt x="8426" y="19554"/>
                  </a:cubicBezTo>
                  <a:cubicBezTo>
                    <a:pt x="8350" y="19721"/>
                    <a:pt x="8271" y="19888"/>
                    <a:pt x="8200" y="20059"/>
                  </a:cubicBezTo>
                  <a:cubicBezTo>
                    <a:pt x="8118" y="20253"/>
                    <a:pt x="8046" y="20448"/>
                    <a:pt x="7968" y="20642"/>
                  </a:cubicBezTo>
                  <a:cubicBezTo>
                    <a:pt x="7936" y="20729"/>
                    <a:pt x="7903" y="20817"/>
                    <a:pt x="7870" y="20905"/>
                  </a:cubicBezTo>
                  <a:cubicBezTo>
                    <a:pt x="7840" y="20968"/>
                    <a:pt x="7810" y="21031"/>
                    <a:pt x="7781" y="21094"/>
                  </a:cubicBezTo>
                  <a:lnTo>
                    <a:pt x="7756" y="21155"/>
                  </a:lnTo>
                  <a:cubicBezTo>
                    <a:pt x="7738" y="21196"/>
                    <a:pt x="7719" y="21236"/>
                    <a:pt x="7703" y="21277"/>
                  </a:cubicBezTo>
                  <a:cubicBezTo>
                    <a:pt x="7696" y="21302"/>
                    <a:pt x="7690" y="21327"/>
                    <a:pt x="7685" y="21352"/>
                  </a:cubicBezTo>
                  <a:cubicBezTo>
                    <a:pt x="7632" y="21456"/>
                    <a:pt x="7579" y="21561"/>
                    <a:pt x="7526" y="21665"/>
                  </a:cubicBezTo>
                  <a:cubicBezTo>
                    <a:pt x="7512" y="21698"/>
                    <a:pt x="7499" y="21729"/>
                    <a:pt x="7486" y="21763"/>
                  </a:cubicBezTo>
                  <a:cubicBezTo>
                    <a:pt x="7464" y="21806"/>
                    <a:pt x="7440" y="21849"/>
                    <a:pt x="7421" y="21895"/>
                  </a:cubicBezTo>
                  <a:cubicBezTo>
                    <a:pt x="7358" y="22057"/>
                    <a:pt x="7297" y="22221"/>
                    <a:pt x="7236" y="22385"/>
                  </a:cubicBezTo>
                  <a:cubicBezTo>
                    <a:pt x="7221" y="22398"/>
                    <a:pt x="7199" y="22408"/>
                    <a:pt x="7193" y="22425"/>
                  </a:cubicBezTo>
                  <a:cubicBezTo>
                    <a:pt x="7113" y="22612"/>
                    <a:pt x="7036" y="22801"/>
                    <a:pt x="6959" y="22989"/>
                  </a:cubicBezTo>
                  <a:cubicBezTo>
                    <a:pt x="6946" y="23021"/>
                    <a:pt x="6948" y="23056"/>
                    <a:pt x="6941" y="23090"/>
                  </a:cubicBezTo>
                  <a:cubicBezTo>
                    <a:pt x="6938" y="23107"/>
                    <a:pt x="6935" y="23125"/>
                    <a:pt x="6931" y="23142"/>
                  </a:cubicBezTo>
                  <a:cubicBezTo>
                    <a:pt x="6906" y="23172"/>
                    <a:pt x="6875" y="23198"/>
                    <a:pt x="6860" y="23231"/>
                  </a:cubicBezTo>
                  <a:cubicBezTo>
                    <a:pt x="6777" y="23418"/>
                    <a:pt x="6696" y="23607"/>
                    <a:pt x="6623" y="23797"/>
                  </a:cubicBezTo>
                  <a:cubicBezTo>
                    <a:pt x="6570" y="23931"/>
                    <a:pt x="6531" y="24071"/>
                    <a:pt x="6486" y="24208"/>
                  </a:cubicBezTo>
                  <a:cubicBezTo>
                    <a:pt x="6436" y="24319"/>
                    <a:pt x="6388" y="24430"/>
                    <a:pt x="6339" y="24541"/>
                  </a:cubicBezTo>
                  <a:cubicBezTo>
                    <a:pt x="6324" y="24597"/>
                    <a:pt x="6309" y="24655"/>
                    <a:pt x="6294" y="24711"/>
                  </a:cubicBezTo>
                  <a:cubicBezTo>
                    <a:pt x="6203" y="24844"/>
                    <a:pt x="6132" y="24986"/>
                    <a:pt x="6103" y="25147"/>
                  </a:cubicBezTo>
                  <a:cubicBezTo>
                    <a:pt x="6057" y="25278"/>
                    <a:pt x="6009" y="25407"/>
                    <a:pt x="5963" y="25536"/>
                  </a:cubicBezTo>
                  <a:lnTo>
                    <a:pt x="5959" y="25544"/>
                  </a:lnTo>
                  <a:lnTo>
                    <a:pt x="5966" y="25551"/>
                  </a:lnTo>
                  <a:cubicBezTo>
                    <a:pt x="5949" y="25577"/>
                    <a:pt x="5933" y="25602"/>
                    <a:pt x="5916" y="25629"/>
                  </a:cubicBezTo>
                  <a:cubicBezTo>
                    <a:pt x="5867" y="25739"/>
                    <a:pt x="5815" y="25850"/>
                    <a:pt x="5764" y="25961"/>
                  </a:cubicBezTo>
                  <a:cubicBezTo>
                    <a:pt x="5764" y="25971"/>
                    <a:pt x="5762" y="25981"/>
                    <a:pt x="5762" y="25991"/>
                  </a:cubicBezTo>
                  <a:cubicBezTo>
                    <a:pt x="5754" y="26021"/>
                    <a:pt x="5744" y="26051"/>
                    <a:pt x="5734" y="26082"/>
                  </a:cubicBezTo>
                  <a:cubicBezTo>
                    <a:pt x="5729" y="26099"/>
                    <a:pt x="5724" y="26115"/>
                    <a:pt x="5718" y="26130"/>
                  </a:cubicBezTo>
                  <a:cubicBezTo>
                    <a:pt x="5694" y="26187"/>
                    <a:pt x="5670" y="26241"/>
                    <a:pt x="5646" y="26296"/>
                  </a:cubicBezTo>
                  <a:cubicBezTo>
                    <a:pt x="5589" y="26453"/>
                    <a:pt x="5529" y="26612"/>
                    <a:pt x="5471" y="26771"/>
                  </a:cubicBezTo>
                  <a:cubicBezTo>
                    <a:pt x="5464" y="26778"/>
                    <a:pt x="5451" y="26781"/>
                    <a:pt x="5449" y="26789"/>
                  </a:cubicBezTo>
                  <a:cubicBezTo>
                    <a:pt x="5327" y="27099"/>
                    <a:pt x="5206" y="27407"/>
                    <a:pt x="5085" y="27716"/>
                  </a:cubicBezTo>
                  <a:cubicBezTo>
                    <a:pt x="5075" y="27745"/>
                    <a:pt x="5075" y="27776"/>
                    <a:pt x="5070" y="27804"/>
                  </a:cubicBezTo>
                  <a:cubicBezTo>
                    <a:pt x="5060" y="27834"/>
                    <a:pt x="5050" y="27865"/>
                    <a:pt x="5039" y="27895"/>
                  </a:cubicBezTo>
                  <a:cubicBezTo>
                    <a:pt x="5019" y="27928"/>
                    <a:pt x="4994" y="27960"/>
                    <a:pt x="4981" y="27996"/>
                  </a:cubicBezTo>
                  <a:cubicBezTo>
                    <a:pt x="4935" y="28112"/>
                    <a:pt x="4890" y="28230"/>
                    <a:pt x="4848" y="28347"/>
                  </a:cubicBezTo>
                  <a:cubicBezTo>
                    <a:pt x="4749" y="28619"/>
                    <a:pt x="4653" y="28892"/>
                    <a:pt x="4555" y="29163"/>
                  </a:cubicBezTo>
                  <a:cubicBezTo>
                    <a:pt x="4567" y="29163"/>
                    <a:pt x="4577" y="29165"/>
                    <a:pt x="4588" y="29165"/>
                  </a:cubicBezTo>
                  <a:cubicBezTo>
                    <a:pt x="4577" y="29165"/>
                    <a:pt x="4567" y="29165"/>
                    <a:pt x="4555" y="29163"/>
                  </a:cubicBezTo>
                  <a:cubicBezTo>
                    <a:pt x="4547" y="29185"/>
                    <a:pt x="4539" y="29205"/>
                    <a:pt x="4529" y="29225"/>
                  </a:cubicBezTo>
                  <a:cubicBezTo>
                    <a:pt x="4519" y="29266"/>
                    <a:pt x="4509" y="29306"/>
                    <a:pt x="4497" y="29347"/>
                  </a:cubicBezTo>
                  <a:cubicBezTo>
                    <a:pt x="4487" y="29377"/>
                    <a:pt x="4478" y="29407"/>
                    <a:pt x="4468" y="29437"/>
                  </a:cubicBezTo>
                  <a:cubicBezTo>
                    <a:pt x="4458" y="29457"/>
                    <a:pt x="4448" y="29478"/>
                    <a:pt x="4439" y="29498"/>
                  </a:cubicBezTo>
                  <a:cubicBezTo>
                    <a:pt x="4342" y="29645"/>
                    <a:pt x="4310" y="29817"/>
                    <a:pt x="4256" y="29980"/>
                  </a:cubicBezTo>
                  <a:cubicBezTo>
                    <a:pt x="4239" y="30016"/>
                    <a:pt x="4219" y="30053"/>
                    <a:pt x="4206" y="30091"/>
                  </a:cubicBezTo>
                  <a:cubicBezTo>
                    <a:pt x="4034" y="30564"/>
                    <a:pt x="3862" y="31039"/>
                    <a:pt x="3691" y="31516"/>
                  </a:cubicBezTo>
                  <a:cubicBezTo>
                    <a:pt x="3673" y="31566"/>
                    <a:pt x="3670" y="31622"/>
                    <a:pt x="3658" y="31675"/>
                  </a:cubicBezTo>
                  <a:cubicBezTo>
                    <a:pt x="3636" y="31735"/>
                    <a:pt x="3613" y="31794"/>
                    <a:pt x="3592" y="31854"/>
                  </a:cubicBezTo>
                  <a:cubicBezTo>
                    <a:pt x="3562" y="31945"/>
                    <a:pt x="3534" y="32036"/>
                    <a:pt x="3506" y="32127"/>
                  </a:cubicBezTo>
                  <a:cubicBezTo>
                    <a:pt x="3496" y="32159"/>
                    <a:pt x="3486" y="32188"/>
                    <a:pt x="3476" y="32218"/>
                  </a:cubicBezTo>
                  <a:cubicBezTo>
                    <a:pt x="3464" y="32248"/>
                    <a:pt x="3451" y="32278"/>
                    <a:pt x="3439" y="32308"/>
                  </a:cubicBezTo>
                  <a:cubicBezTo>
                    <a:pt x="3401" y="32394"/>
                    <a:pt x="3357" y="32476"/>
                    <a:pt x="3327" y="32566"/>
                  </a:cubicBezTo>
                  <a:cubicBezTo>
                    <a:pt x="3211" y="32909"/>
                    <a:pt x="3098" y="33255"/>
                    <a:pt x="2987" y="33599"/>
                  </a:cubicBezTo>
                  <a:cubicBezTo>
                    <a:pt x="2971" y="33650"/>
                    <a:pt x="2968" y="33705"/>
                    <a:pt x="2959" y="33758"/>
                  </a:cubicBezTo>
                  <a:cubicBezTo>
                    <a:pt x="2941" y="33818"/>
                    <a:pt x="2924" y="33877"/>
                    <a:pt x="2908" y="33935"/>
                  </a:cubicBezTo>
                  <a:cubicBezTo>
                    <a:pt x="2863" y="34058"/>
                    <a:pt x="2820" y="34180"/>
                    <a:pt x="2775" y="34301"/>
                  </a:cubicBezTo>
                  <a:cubicBezTo>
                    <a:pt x="2764" y="34342"/>
                    <a:pt x="2752" y="34382"/>
                    <a:pt x="2741" y="34422"/>
                  </a:cubicBezTo>
                  <a:cubicBezTo>
                    <a:pt x="2683" y="34594"/>
                    <a:pt x="2625" y="34766"/>
                    <a:pt x="2567" y="34937"/>
                  </a:cubicBezTo>
                  <a:cubicBezTo>
                    <a:pt x="2557" y="34968"/>
                    <a:pt x="2547" y="34998"/>
                    <a:pt x="2537" y="35030"/>
                  </a:cubicBezTo>
                  <a:cubicBezTo>
                    <a:pt x="2481" y="35200"/>
                    <a:pt x="2420" y="35369"/>
                    <a:pt x="2368" y="35543"/>
                  </a:cubicBezTo>
                  <a:cubicBezTo>
                    <a:pt x="2297" y="35781"/>
                    <a:pt x="2232" y="36025"/>
                    <a:pt x="2166" y="36265"/>
                  </a:cubicBezTo>
                  <a:cubicBezTo>
                    <a:pt x="2092" y="36518"/>
                    <a:pt x="2017" y="36771"/>
                    <a:pt x="1943" y="37025"/>
                  </a:cubicBezTo>
                  <a:cubicBezTo>
                    <a:pt x="1939" y="37045"/>
                    <a:pt x="1936" y="37063"/>
                    <a:pt x="1933" y="37083"/>
                  </a:cubicBezTo>
                  <a:cubicBezTo>
                    <a:pt x="1923" y="37114"/>
                    <a:pt x="1913" y="37144"/>
                    <a:pt x="1903" y="37174"/>
                  </a:cubicBezTo>
                  <a:cubicBezTo>
                    <a:pt x="1797" y="37405"/>
                    <a:pt x="1741" y="37652"/>
                    <a:pt x="1694" y="37901"/>
                  </a:cubicBezTo>
                  <a:cubicBezTo>
                    <a:pt x="1683" y="37940"/>
                    <a:pt x="1671" y="37980"/>
                    <a:pt x="1660" y="38020"/>
                  </a:cubicBezTo>
                  <a:cubicBezTo>
                    <a:pt x="1638" y="38074"/>
                    <a:pt x="1612" y="38129"/>
                    <a:pt x="1597" y="38185"/>
                  </a:cubicBezTo>
                  <a:cubicBezTo>
                    <a:pt x="1532" y="38420"/>
                    <a:pt x="1467" y="38656"/>
                    <a:pt x="1408" y="38892"/>
                  </a:cubicBezTo>
                  <a:cubicBezTo>
                    <a:pt x="1360" y="39074"/>
                    <a:pt x="1318" y="39258"/>
                    <a:pt x="1275" y="39442"/>
                  </a:cubicBezTo>
                  <a:cubicBezTo>
                    <a:pt x="1272" y="39462"/>
                    <a:pt x="1269" y="39482"/>
                    <a:pt x="1267" y="39500"/>
                  </a:cubicBezTo>
                  <a:lnTo>
                    <a:pt x="1222" y="39654"/>
                  </a:lnTo>
                  <a:cubicBezTo>
                    <a:pt x="1208" y="39725"/>
                    <a:pt x="1193" y="39795"/>
                    <a:pt x="1178" y="39864"/>
                  </a:cubicBezTo>
                  <a:cubicBezTo>
                    <a:pt x="1163" y="39894"/>
                    <a:pt x="1143" y="39924"/>
                    <a:pt x="1135" y="39955"/>
                  </a:cubicBezTo>
                  <a:cubicBezTo>
                    <a:pt x="1080" y="40177"/>
                    <a:pt x="1029" y="40399"/>
                    <a:pt x="977" y="40621"/>
                  </a:cubicBezTo>
                  <a:cubicBezTo>
                    <a:pt x="964" y="40657"/>
                    <a:pt x="948" y="40695"/>
                    <a:pt x="938" y="40733"/>
                  </a:cubicBezTo>
                  <a:cubicBezTo>
                    <a:pt x="857" y="41055"/>
                    <a:pt x="799" y="41382"/>
                    <a:pt x="701" y="41702"/>
                  </a:cubicBezTo>
                  <a:cubicBezTo>
                    <a:pt x="674" y="41790"/>
                    <a:pt x="679" y="41887"/>
                    <a:pt x="668" y="41980"/>
                  </a:cubicBezTo>
                  <a:lnTo>
                    <a:pt x="631" y="42131"/>
                  </a:lnTo>
                  <a:cubicBezTo>
                    <a:pt x="616" y="42171"/>
                    <a:pt x="602" y="42212"/>
                    <a:pt x="587" y="42252"/>
                  </a:cubicBezTo>
                  <a:cubicBezTo>
                    <a:pt x="578" y="42316"/>
                    <a:pt x="573" y="42381"/>
                    <a:pt x="558" y="42445"/>
                  </a:cubicBezTo>
                  <a:cubicBezTo>
                    <a:pt x="504" y="42682"/>
                    <a:pt x="448" y="42921"/>
                    <a:pt x="391" y="43159"/>
                  </a:cubicBezTo>
                  <a:lnTo>
                    <a:pt x="375" y="43224"/>
                  </a:lnTo>
                  <a:cubicBezTo>
                    <a:pt x="369" y="43223"/>
                    <a:pt x="365" y="43223"/>
                    <a:pt x="360" y="43223"/>
                  </a:cubicBezTo>
                  <a:cubicBezTo>
                    <a:pt x="302" y="43223"/>
                    <a:pt x="280" y="43260"/>
                    <a:pt x="272" y="43321"/>
                  </a:cubicBezTo>
                  <a:cubicBezTo>
                    <a:pt x="242" y="43527"/>
                    <a:pt x="224" y="43735"/>
                    <a:pt x="163" y="43935"/>
                  </a:cubicBezTo>
                  <a:cubicBezTo>
                    <a:pt x="146" y="43988"/>
                    <a:pt x="113" y="44068"/>
                    <a:pt x="212" y="44094"/>
                  </a:cubicBezTo>
                  <a:cubicBezTo>
                    <a:pt x="214" y="44126"/>
                    <a:pt x="216" y="44156"/>
                    <a:pt x="216" y="44187"/>
                  </a:cubicBezTo>
                  <a:cubicBezTo>
                    <a:pt x="209" y="44199"/>
                    <a:pt x="203" y="44209"/>
                    <a:pt x="196" y="44220"/>
                  </a:cubicBezTo>
                  <a:cubicBezTo>
                    <a:pt x="151" y="44229"/>
                    <a:pt x="106" y="44237"/>
                    <a:pt x="62" y="44247"/>
                  </a:cubicBezTo>
                  <a:lnTo>
                    <a:pt x="62" y="44277"/>
                  </a:lnTo>
                  <a:cubicBezTo>
                    <a:pt x="42" y="44287"/>
                    <a:pt x="22" y="44296"/>
                    <a:pt x="1" y="44306"/>
                  </a:cubicBezTo>
                  <a:lnTo>
                    <a:pt x="1" y="44368"/>
                  </a:lnTo>
                  <a:lnTo>
                    <a:pt x="1" y="45093"/>
                  </a:lnTo>
                  <a:cubicBezTo>
                    <a:pt x="106" y="45103"/>
                    <a:pt x="105" y="45202"/>
                    <a:pt x="146" y="45265"/>
                  </a:cubicBezTo>
                  <a:cubicBezTo>
                    <a:pt x="191" y="45336"/>
                    <a:pt x="221" y="45434"/>
                    <a:pt x="285" y="45472"/>
                  </a:cubicBezTo>
                  <a:cubicBezTo>
                    <a:pt x="416" y="45551"/>
                    <a:pt x="477" y="45684"/>
                    <a:pt x="575" y="45788"/>
                  </a:cubicBezTo>
                  <a:cubicBezTo>
                    <a:pt x="643" y="45811"/>
                    <a:pt x="712" y="45836"/>
                    <a:pt x="782" y="45859"/>
                  </a:cubicBezTo>
                  <a:cubicBezTo>
                    <a:pt x="806" y="45868"/>
                    <a:pt x="830" y="45878"/>
                    <a:pt x="851" y="45878"/>
                  </a:cubicBezTo>
                  <a:cubicBezTo>
                    <a:pt x="876" y="45878"/>
                    <a:pt x="896" y="45864"/>
                    <a:pt x="906" y="45818"/>
                  </a:cubicBezTo>
                  <a:cubicBezTo>
                    <a:pt x="914" y="45819"/>
                    <a:pt x="922" y="45820"/>
                    <a:pt x="929" y="45820"/>
                  </a:cubicBezTo>
                  <a:cubicBezTo>
                    <a:pt x="994" y="45820"/>
                    <a:pt x="1025" y="45769"/>
                    <a:pt x="1047" y="45714"/>
                  </a:cubicBezTo>
                  <a:cubicBezTo>
                    <a:pt x="1121" y="45537"/>
                    <a:pt x="1193" y="45359"/>
                    <a:pt x="1265" y="45182"/>
                  </a:cubicBezTo>
                  <a:cubicBezTo>
                    <a:pt x="1363" y="45157"/>
                    <a:pt x="1353" y="45073"/>
                    <a:pt x="1355" y="45005"/>
                  </a:cubicBezTo>
                  <a:cubicBezTo>
                    <a:pt x="1358" y="44931"/>
                    <a:pt x="1310" y="44889"/>
                    <a:pt x="1236" y="44881"/>
                  </a:cubicBezTo>
                  <a:cubicBezTo>
                    <a:pt x="1216" y="44849"/>
                    <a:pt x="1196" y="44818"/>
                    <a:pt x="1178" y="44787"/>
                  </a:cubicBezTo>
                  <a:lnTo>
                    <a:pt x="1153" y="44762"/>
                  </a:lnTo>
                  <a:cubicBezTo>
                    <a:pt x="1169" y="44671"/>
                    <a:pt x="1186" y="44580"/>
                    <a:pt x="1203" y="44488"/>
                  </a:cubicBezTo>
                  <a:cubicBezTo>
                    <a:pt x="1219" y="44477"/>
                    <a:pt x="1237" y="44465"/>
                    <a:pt x="1256" y="44454"/>
                  </a:cubicBezTo>
                  <a:cubicBezTo>
                    <a:pt x="1239" y="44445"/>
                    <a:pt x="1224" y="44436"/>
                    <a:pt x="1209" y="44427"/>
                  </a:cubicBezTo>
                  <a:cubicBezTo>
                    <a:pt x="1251" y="44225"/>
                    <a:pt x="1292" y="44025"/>
                    <a:pt x="1333" y="43823"/>
                  </a:cubicBezTo>
                  <a:cubicBezTo>
                    <a:pt x="1347" y="43760"/>
                    <a:pt x="1360" y="43699"/>
                    <a:pt x="1373" y="43636"/>
                  </a:cubicBezTo>
                  <a:cubicBezTo>
                    <a:pt x="1406" y="43626"/>
                    <a:pt x="1464" y="43619"/>
                    <a:pt x="1467" y="43603"/>
                  </a:cubicBezTo>
                  <a:cubicBezTo>
                    <a:pt x="1479" y="43543"/>
                    <a:pt x="1424" y="43555"/>
                    <a:pt x="1388" y="43551"/>
                  </a:cubicBezTo>
                  <a:cubicBezTo>
                    <a:pt x="1398" y="43500"/>
                    <a:pt x="1408" y="43450"/>
                    <a:pt x="1419" y="43399"/>
                  </a:cubicBezTo>
                  <a:cubicBezTo>
                    <a:pt x="1423" y="43399"/>
                    <a:pt x="1427" y="43399"/>
                    <a:pt x="1430" y="43399"/>
                  </a:cubicBezTo>
                  <a:cubicBezTo>
                    <a:pt x="1484" y="43399"/>
                    <a:pt x="1529" y="43386"/>
                    <a:pt x="1537" y="43320"/>
                  </a:cubicBezTo>
                  <a:cubicBezTo>
                    <a:pt x="1544" y="43265"/>
                    <a:pt x="1535" y="43219"/>
                    <a:pt x="1467" y="43215"/>
                  </a:cubicBezTo>
                  <a:cubicBezTo>
                    <a:pt x="1481" y="43141"/>
                    <a:pt x="1491" y="43066"/>
                    <a:pt x="1507" y="42993"/>
                  </a:cubicBezTo>
                  <a:cubicBezTo>
                    <a:pt x="1580" y="42674"/>
                    <a:pt x="1655" y="42358"/>
                    <a:pt x="1727" y="42040"/>
                  </a:cubicBezTo>
                  <a:cubicBezTo>
                    <a:pt x="1772" y="42030"/>
                    <a:pt x="1794" y="42013"/>
                    <a:pt x="1746" y="41977"/>
                  </a:cubicBezTo>
                  <a:cubicBezTo>
                    <a:pt x="1757" y="41927"/>
                    <a:pt x="1770" y="41877"/>
                    <a:pt x="1782" y="41828"/>
                  </a:cubicBezTo>
                  <a:cubicBezTo>
                    <a:pt x="1833" y="41818"/>
                    <a:pt x="1857" y="41800"/>
                    <a:pt x="1799" y="41762"/>
                  </a:cubicBezTo>
                  <a:cubicBezTo>
                    <a:pt x="1804" y="41727"/>
                    <a:pt x="1805" y="41692"/>
                    <a:pt x="1814" y="41657"/>
                  </a:cubicBezTo>
                  <a:cubicBezTo>
                    <a:pt x="2001" y="40924"/>
                    <a:pt x="2186" y="40190"/>
                    <a:pt x="2375" y="39457"/>
                  </a:cubicBezTo>
                  <a:cubicBezTo>
                    <a:pt x="2476" y="39068"/>
                    <a:pt x="2578" y="38680"/>
                    <a:pt x="2681" y="38291"/>
                  </a:cubicBezTo>
                  <a:cubicBezTo>
                    <a:pt x="2736" y="38111"/>
                    <a:pt x="2789" y="37929"/>
                    <a:pt x="2843" y="37748"/>
                  </a:cubicBezTo>
                  <a:cubicBezTo>
                    <a:pt x="2938" y="37708"/>
                    <a:pt x="2943" y="37692"/>
                    <a:pt x="2886" y="37622"/>
                  </a:cubicBezTo>
                  <a:cubicBezTo>
                    <a:pt x="2891" y="37593"/>
                    <a:pt x="2895" y="37563"/>
                    <a:pt x="2903" y="37533"/>
                  </a:cubicBezTo>
                  <a:cubicBezTo>
                    <a:pt x="3065" y="36972"/>
                    <a:pt x="3231" y="36410"/>
                    <a:pt x="3395" y="35849"/>
                  </a:cubicBezTo>
                  <a:cubicBezTo>
                    <a:pt x="3469" y="35596"/>
                    <a:pt x="3544" y="35342"/>
                    <a:pt x="3618" y="35088"/>
                  </a:cubicBezTo>
                  <a:cubicBezTo>
                    <a:pt x="3623" y="35068"/>
                    <a:pt x="3627" y="35046"/>
                    <a:pt x="3631" y="35026"/>
                  </a:cubicBezTo>
                  <a:cubicBezTo>
                    <a:pt x="3638" y="35018"/>
                    <a:pt x="3645" y="35010"/>
                    <a:pt x="3651" y="35000"/>
                  </a:cubicBezTo>
                  <a:cubicBezTo>
                    <a:pt x="3655" y="34978"/>
                    <a:pt x="3658" y="34957"/>
                    <a:pt x="3661" y="34935"/>
                  </a:cubicBezTo>
                  <a:cubicBezTo>
                    <a:pt x="3668" y="34927"/>
                    <a:pt x="3675" y="34917"/>
                    <a:pt x="3681" y="34909"/>
                  </a:cubicBezTo>
                  <a:cubicBezTo>
                    <a:pt x="3684" y="34887"/>
                    <a:pt x="3686" y="34866"/>
                    <a:pt x="3689" y="34844"/>
                  </a:cubicBezTo>
                  <a:cubicBezTo>
                    <a:pt x="3696" y="34836"/>
                    <a:pt x="3704" y="34826"/>
                    <a:pt x="3711" y="34816"/>
                  </a:cubicBezTo>
                  <a:lnTo>
                    <a:pt x="3719" y="34756"/>
                  </a:lnTo>
                  <a:cubicBezTo>
                    <a:pt x="3752" y="34748"/>
                    <a:pt x="3785" y="34741"/>
                    <a:pt x="3747" y="34698"/>
                  </a:cubicBezTo>
                  <a:cubicBezTo>
                    <a:pt x="3749" y="34677"/>
                    <a:pt x="3751" y="34655"/>
                    <a:pt x="3752" y="34632"/>
                  </a:cubicBezTo>
                  <a:lnTo>
                    <a:pt x="3772" y="34607"/>
                  </a:lnTo>
                  <a:cubicBezTo>
                    <a:pt x="3837" y="34397"/>
                    <a:pt x="3903" y="34185"/>
                    <a:pt x="3968" y="33973"/>
                  </a:cubicBezTo>
                  <a:cubicBezTo>
                    <a:pt x="3986" y="33927"/>
                    <a:pt x="4006" y="33881"/>
                    <a:pt x="4022" y="33834"/>
                  </a:cubicBezTo>
                  <a:cubicBezTo>
                    <a:pt x="4194" y="33314"/>
                    <a:pt x="4360" y="32793"/>
                    <a:pt x="4542" y="32276"/>
                  </a:cubicBezTo>
                  <a:cubicBezTo>
                    <a:pt x="4911" y="31220"/>
                    <a:pt x="5287" y="30165"/>
                    <a:pt x="5668" y="29114"/>
                  </a:cubicBezTo>
                  <a:cubicBezTo>
                    <a:pt x="5872" y="28546"/>
                    <a:pt x="6089" y="27985"/>
                    <a:pt x="6297" y="27420"/>
                  </a:cubicBezTo>
                  <a:cubicBezTo>
                    <a:pt x="6395" y="27155"/>
                    <a:pt x="6491" y="26892"/>
                    <a:pt x="6587" y="26627"/>
                  </a:cubicBezTo>
                  <a:cubicBezTo>
                    <a:pt x="6623" y="26536"/>
                    <a:pt x="6660" y="26445"/>
                    <a:pt x="6696" y="26354"/>
                  </a:cubicBezTo>
                  <a:cubicBezTo>
                    <a:pt x="6709" y="26314"/>
                    <a:pt x="6723" y="26274"/>
                    <a:pt x="6736" y="26236"/>
                  </a:cubicBezTo>
                  <a:cubicBezTo>
                    <a:pt x="6762" y="26173"/>
                    <a:pt x="6791" y="26112"/>
                    <a:pt x="6817" y="26051"/>
                  </a:cubicBezTo>
                  <a:cubicBezTo>
                    <a:pt x="6839" y="25993"/>
                    <a:pt x="6860" y="25933"/>
                    <a:pt x="6882" y="25875"/>
                  </a:cubicBezTo>
                  <a:cubicBezTo>
                    <a:pt x="6890" y="25874"/>
                    <a:pt x="6898" y="25870"/>
                    <a:pt x="6906" y="25869"/>
                  </a:cubicBezTo>
                  <a:cubicBezTo>
                    <a:pt x="6916" y="25849"/>
                    <a:pt x="6925" y="25827"/>
                    <a:pt x="6935" y="25807"/>
                  </a:cubicBezTo>
                  <a:cubicBezTo>
                    <a:pt x="6964" y="25706"/>
                    <a:pt x="6996" y="25607"/>
                    <a:pt x="7027" y="25506"/>
                  </a:cubicBezTo>
                  <a:cubicBezTo>
                    <a:pt x="7041" y="25466"/>
                    <a:pt x="7055" y="25425"/>
                    <a:pt x="7069" y="25384"/>
                  </a:cubicBezTo>
                  <a:cubicBezTo>
                    <a:pt x="7075" y="25375"/>
                    <a:pt x="7084" y="25369"/>
                    <a:pt x="7090" y="25360"/>
                  </a:cubicBezTo>
                  <a:cubicBezTo>
                    <a:pt x="7092" y="25350"/>
                    <a:pt x="7094" y="25342"/>
                    <a:pt x="7094" y="25332"/>
                  </a:cubicBezTo>
                  <a:cubicBezTo>
                    <a:pt x="7120" y="25284"/>
                    <a:pt x="7151" y="25238"/>
                    <a:pt x="7171" y="25186"/>
                  </a:cubicBezTo>
                  <a:cubicBezTo>
                    <a:pt x="7267" y="24950"/>
                    <a:pt x="7357" y="24710"/>
                    <a:pt x="7453" y="24473"/>
                  </a:cubicBezTo>
                  <a:cubicBezTo>
                    <a:pt x="7529" y="24282"/>
                    <a:pt x="7612" y="24094"/>
                    <a:pt x="7693" y="23905"/>
                  </a:cubicBezTo>
                  <a:cubicBezTo>
                    <a:pt x="7701" y="23883"/>
                    <a:pt x="7709" y="23864"/>
                    <a:pt x="7718" y="23842"/>
                  </a:cubicBezTo>
                  <a:cubicBezTo>
                    <a:pt x="7791" y="23662"/>
                    <a:pt x="7863" y="23481"/>
                    <a:pt x="7936" y="23301"/>
                  </a:cubicBezTo>
                  <a:cubicBezTo>
                    <a:pt x="7945" y="23281"/>
                    <a:pt x="7953" y="23259"/>
                    <a:pt x="7961" y="23239"/>
                  </a:cubicBezTo>
                  <a:cubicBezTo>
                    <a:pt x="8032" y="23062"/>
                    <a:pt x="8100" y="22883"/>
                    <a:pt x="8171" y="22708"/>
                  </a:cubicBezTo>
                  <a:cubicBezTo>
                    <a:pt x="8296" y="22405"/>
                    <a:pt x="8421" y="22104"/>
                    <a:pt x="8549" y="21804"/>
                  </a:cubicBezTo>
                  <a:cubicBezTo>
                    <a:pt x="8663" y="21536"/>
                    <a:pt x="8782" y="21271"/>
                    <a:pt x="8900" y="21004"/>
                  </a:cubicBezTo>
                  <a:cubicBezTo>
                    <a:pt x="8908" y="20983"/>
                    <a:pt x="8916" y="20961"/>
                    <a:pt x="8925" y="20941"/>
                  </a:cubicBezTo>
                  <a:cubicBezTo>
                    <a:pt x="8930" y="20921"/>
                    <a:pt x="8933" y="20902"/>
                    <a:pt x="8941" y="20883"/>
                  </a:cubicBezTo>
                  <a:cubicBezTo>
                    <a:pt x="9110" y="20488"/>
                    <a:pt x="9279" y="20092"/>
                    <a:pt x="9445" y="19696"/>
                  </a:cubicBezTo>
                  <a:cubicBezTo>
                    <a:pt x="9511" y="19541"/>
                    <a:pt x="9572" y="19382"/>
                    <a:pt x="9635" y="19224"/>
                  </a:cubicBezTo>
                  <a:cubicBezTo>
                    <a:pt x="9647" y="19209"/>
                    <a:pt x="9663" y="19195"/>
                    <a:pt x="9671" y="19176"/>
                  </a:cubicBezTo>
                  <a:cubicBezTo>
                    <a:pt x="9888" y="18678"/>
                    <a:pt x="10102" y="18180"/>
                    <a:pt x="10322" y="17683"/>
                  </a:cubicBezTo>
                  <a:cubicBezTo>
                    <a:pt x="10448" y="17398"/>
                    <a:pt x="10580" y="17117"/>
                    <a:pt x="10711" y="16832"/>
                  </a:cubicBezTo>
                  <a:cubicBezTo>
                    <a:pt x="10720" y="16812"/>
                    <a:pt x="10726" y="16790"/>
                    <a:pt x="10734" y="16771"/>
                  </a:cubicBezTo>
                  <a:cubicBezTo>
                    <a:pt x="10913" y="16377"/>
                    <a:pt x="11090" y="15983"/>
                    <a:pt x="11269" y="15588"/>
                  </a:cubicBezTo>
                  <a:cubicBezTo>
                    <a:pt x="11281" y="15559"/>
                    <a:pt x="11294" y="15529"/>
                    <a:pt x="11306" y="15499"/>
                  </a:cubicBezTo>
                  <a:cubicBezTo>
                    <a:pt x="11357" y="15390"/>
                    <a:pt x="11408" y="15279"/>
                    <a:pt x="11458" y="15168"/>
                  </a:cubicBezTo>
                  <a:cubicBezTo>
                    <a:pt x="11576" y="14905"/>
                    <a:pt x="11695" y="14641"/>
                    <a:pt x="11812" y="14376"/>
                  </a:cubicBezTo>
                  <a:cubicBezTo>
                    <a:pt x="11910" y="14160"/>
                    <a:pt x="12006" y="13941"/>
                    <a:pt x="12102" y="13723"/>
                  </a:cubicBezTo>
                  <a:cubicBezTo>
                    <a:pt x="12119" y="13696"/>
                    <a:pt x="12133" y="13671"/>
                    <a:pt x="12150" y="13646"/>
                  </a:cubicBezTo>
                  <a:lnTo>
                    <a:pt x="12195" y="13693"/>
                  </a:lnTo>
                  <a:cubicBezTo>
                    <a:pt x="12172" y="13774"/>
                    <a:pt x="12150" y="13857"/>
                    <a:pt x="12127" y="13938"/>
                  </a:cubicBezTo>
                  <a:cubicBezTo>
                    <a:pt x="12089" y="14067"/>
                    <a:pt x="12049" y="14196"/>
                    <a:pt x="12009" y="14325"/>
                  </a:cubicBezTo>
                  <a:cubicBezTo>
                    <a:pt x="12004" y="14350"/>
                    <a:pt x="11999" y="14375"/>
                    <a:pt x="11994" y="14401"/>
                  </a:cubicBezTo>
                  <a:cubicBezTo>
                    <a:pt x="11968" y="14449"/>
                    <a:pt x="11936" y="14494"/>
                    <a:pt x="11920" y="14544"/>
                  </a:cubicBezTo>
                  <a:cubicBezTo>
                    <a:pt x="11829" y="14800"/>
                    <a:pt x="11743" y="15057"/>
                    <a:pt x="11655" y="15312"/>
                  </a:cubicBezTo>
                  <a:cubicBezTo>
                    <a:pt x="11580" y="15526"/>
                    <a:pt x="11503" y="15737"/>
                    <a:pt x="11433" y="15951"/>
                  </a:cubicBezTo>
                  <a:cubicBezTo>
                    <a:pt x="11269" y="16456"/>
                    <a:pt x="11110" y="16963"/>
                    <a:pt x="10948" y="17468"/>
                  </a:cubicBezTo>
                  <a:cubicBezTo>
                    <a:pt x="10860" y="17738"/>
                    <a:pt x="10766" y="18006"/>
                    <a:pt x="10681" y="18277"/>
                  </a:cubicBezTo>
                  <a:cubicBezTo>
                    <a:pt x="10585" y="18582"/>
                    <a:pt x="10493" y="18888"/>
                    <a:pt x="10403" y="19196"/>
                  </a:cubicBezTo>
                  <a:cubicBezTo>
                    <a:pt x="10360" y="19344"/>
                    <a:pt x="10327" y="19494"/>
                    <a:pt x="10291" y="19645"/>
                  </a:cubicBezTo>
                  <a:cubicBezTo>
                    <a:pt x="10271" y="19686"/>
                    <a:pt x="10253" y="19726"/>
                    <a:pt x="10233" y="19767"/>
                  </a:cubicBezTo>
                  <a:lnTo>
                    <a:pt x="10228" y="19855"/>
                  </a:lnTo>
                  <a:cubicBezTo>
                    <a:pt x="10219" y="19857"/>
                    <a:pt x="10211" y="19857"/>
                    <a:pt x="10203" y="19858"/>
                  </a:cubicBezTo>
                  <a:cubicBezTo>
                    <a:pt x="10201" y="19898"/>
                    <a:pt x="10198" y="19936"/>
                    <a:pt x="10196" y="19976"/>
                  </a:cubicBezTo>
                  <a:lnTo>
                    <a:pt x="10165" y="20067"/>
                  </a:lnTo>
                  <a:cubicBezTo>
                    <a:pt x="10107" y="20241"/>
                    <a:pt x="10041" y="20413"/>
                    <a:pt x="9991" y="20592"/>
                  </a:cubicBezTo>
                  <a:cubicBezTo>
                    <a:pt x="9875" y="21009"/>
                    <a:pt x="9723" y="21418"/>
                    <a:pt x="9653" y="21850"/>
                  </a:cubicBezTo>
                  <a:cubicBezTo>
                    <a:pt x="9637" y="21898"/>
                    <a:pt x="9622" y="21948"/>
                    <a:pt x="9605" y="21998"/>
                  </a:cubicBezTo>
                  <a:cubicBezTo>
                    <a:pt x="9519" y="22160"/>
                    <a:pt x="9478" y="22337"/>
                    <a:pt x="9448" y="22518"/>
                  </a:cubicBezTo>
                  <a:cubicBezTo>
                    <a:pt x="9445" y="22536"/>
                    <a:pt x="9440" y="22554"/>
                    <a:pt x="9435" y="22572"/>
                  </a:cubicBezTo>
                  <a:cubicBezTo>
                    <a:pt x="9425" y="22633"/>
                    <a:pt x="9415" y="22693"/>
                    <a:pt x="9403" y="22753"/>
                  </a:cubicBezTo>
                  <a:cubicBezTo>
                    <a:pt x="9400" y="22759"/>
                    <a:pt x="9398" y="22768"/>
                    <a:pt x="9400" y="22774"/>
                  </a:cubicBezTo>
                  <a:cubicBezTo>
                    <a:pt x="9372" y="22832"/>
                    <a:pt x="9337" y="22885"/>
                    <a:pt x="9319" y="22946"/>
                  </a:cubicBezTo>
                  <a:cubicBezTo>
                    <a:pt x="9269" y="23109"/>
                    <a:pt x="9223" y="23273"/>
                    <a:pt x="9181" y="23438"/>
                  </a:cubicBezTo>
                  <a:cubicBezTo>
                    <a:pt x="9147" y="23574"/>
                    <a:pt x="9120" y="23711"/>
                    <a:pt x="9089" y="23847"/>
                  </a:cubicBezTo>
                  <a:cubicBezTo>
                    <a:pt x="9087" y="23867"/>
                    <a:pt x="9085" y="23887"/>
                    <a:pt x="9084" y="23907"/>
                  </a:cubicBezTo>
                  <a:cubicBezTo>
                    <a:pt x="9070" y="23931"/>
                    <a:pt x="9051" y="23955"/>
                    <a:pt x="9042" y="23983"/>
                  </a:cubicBezTo>
                  <a:cubicBezTo>
                    <a:pt x="8973" y="24234"/>
                    <a:pt x="8903" y="24488"/>
                    <a:pt x="8837" y="24743"/>
                  </a:cubicBezTo>
                  <a:cubicBezTo>
                    <a:pt x="8794" y="24905"/>
                    <a:pt x="8759" y="25071"/>
                    <a:pt x="8721" y="25235"/>
                  </a:cubicBezTo>
                  <a:cubicBezTo>
                    <a:pt x="8670" y="25407"/>
                    <a:pt x="8613" y="25577"/>
                    <a:pt x="8569" y="25751"/>
                  </a:cubicBezTo>
                  <a:cubicBezTo>
                    <a:pt x="8498" y="26036"/>
                    <a:pt x="8435" y="26322"/>
                    <a:pt x="8365" y="26609"/>
                  </a:cubicBezTo>
                  <a:cubicBezTo>
                    <a:pt x="8284" y="26946"/>
                    <a:pt x="8175" y="27279"/>
                    <a:pt x="8122" y="27624"/>
                  </a:cubicBezTo>
                  <a:lnTo>
                    <a:pt x="8085" y="27804"/>
                  </a:lnTo>
                  <a:cubicBezTo>
                    <a:pt x="8046" y="27966"/>
                    <a:pt x="8006" y="28127"/>
                    <a:pt x="7964" y="28288"/>
                  </a:cubicBezTo>
                  <a:lnTo>
                    <a:pt x="7935" y="28440"/>
                  </a:lnTo>
                  <a:lnTo>
                    <a:pt x="7885" y="28653"/>
                  </a:lnTo>
                  <a:cubicBezTo>
                    <a:pt x="7882" y="28673"/>
                    <a:pt x="7878" y="28692"/>
                    <a:pt x="7875" y="28711"/>
                  </a:cubicBezTo>
                  <a:cubicBezTo>
                    <a:pt x="7860" y="28763"/>
                    <a:pt x="7844" y="28816"/>
                    <a:pt x="7829" y="28867"/>
                  </a:cubicBezTo>
                  <a:lnTo>
                    <a:pt x="7817" y="28864"/>
                  </a:lnTo>
                  <a:cubicBezTo>
                    <a:pt x="7815" y="28894"/>
                    <a:pt x="7815" y="28923"/>
                    <a:pt x="7814" y="28953"/>
                  </a:cubicBezTo>
                  <a:cubicBezTo>
                    <a:pt x="7805" y="28955"/>
                    <a:pt x="7797" y="28955"/>
                    <a:pt x="7791" y="28956"/>
                  </a:cubicBezTo>
                  <a:cubicBezTo>
                    <a:pt x="7761" y="28971"/>
                    <a:pt x="7713" y="28981"/>
                    <a:pt x="7706" y="29003"/>
                  </a:cubicBezTo>
                  <a:cubicBezTo>
                    <a:pt x="7675" y="29102"/>
                    <a:pt x="7656" y="29205"/>
                    <a:pt x="7633" y="29307"/>
                  </a:cubicBezTo>
                  <a:cubicBezTo>
                    <a:pt x="7620" y="29365"/>
                    <a:pt x="7608" y="29423"/>
                    <a:pt x="7595" y="29481"/>
                  </a:cubicBezTo>
                  <a:cubicBezTo>
                    <a:pt x="7587" y="29521"/>
                    <a:pt x="7579" y="29559"/>
                    <a:pt x="7572" y="29599"/>
                  </a:cubicBezTo>
                  <a:cubicBezTo>
                    <a:pt x="7560" y="29667"/>
                    <a:pt x="7554" y="29738"/>
                    <a:pt x="7536" y="29804"/>
                  </a:cubicBezTo>
                  <a:cubicBezTo>
                    <a:pt x="7514" y="29885"/>
                    <a:pt x="7474" y="29963"/>
                    <a:pt x="7458" y="30046"/>
                  </a:cubicBezTo>
                  <a:cubicBezTo>
                    <a:pt x="7410" y="30271"/>
                    <a:pt x="7375" y="30496"/>
                    <a:pt x="7302" y="30715"/>
                  </a:cubicBezTo>
                  <a:cubicBezTo>
                    <a:pt x="7279" y="30784"/>
                    <a:pt x="7281" y="30864"/>
                    <a:pt x="7271" y="30937"/>
                  </a:cubicBezTo>
                  <a:cubicBezTo>
                    <a:pt x="7262" y="30991"/>
                    <a:pt x="7261" y="31049"/>
                    <a:pt x="7239" y="31097"/>
                  </a:cubicBezTo>
                  <a:cubicBezTo>
                    <a:pt x="7203" y="31172"/>
                    <a:pt x="7209" y="31231"/>
                    <a:pt x="7276" y="31283"/>
                  </a:cubicBezTo>
                  <a:cubicBezTo>
                    <a:pt x="7262" y="31332"/>
                    <a:pt x="7249" y="31382"/>
                    <a:pt x="7236" y="31432"/>
                  </a:cubicBezTo>
                  <a:cubicBezTo>
                    <a:pt x="7165" y="31438"/>
                    <a:pt x="7140" y="31486"/>
                    <a:pt x="7153" y="31548"/>
                  </a:cubicBezTo>
                  <a:cubicBezTo>
                    <a:pt x="7166" y="31612"/>
                    <a:pt x="7151" y="31662"/>
                    <a:pt x="7117" y="31713"/>
                  </a:cubicBezTo>
                  <a:cubicBezTo>
                    <a:pt x="7103" y="31733"/>
                    <a:pt x="7097" y="31760"/>
                    <a:pt x="7092" y="31783"/>
                  </a:cubicBezTo>
                  <a:cubicBezTo>
                    <a:pt x="7031" y="32043"/>
                    <a:pt x="6971" y="32303"/>
                    <a:pt x="6911" y="32564"/>
                  </a:cubicBezTo>
                  <a:cubicBezTo>
                    <a:pt x="6908" y="32582"/>
                    <a:pt x="6911" y="32604"/>
                    <a:pt x="6908" y="32624"/>
                  </a:cubicBezTo>
                  <a:cubicBezTo>
                    <a:pt x="6895" y="32707"/>
                    <a:pt x="6888" y="32791"/>
                    <a:pt x="6865" y="32872"/>
                  </a:cubicBezTo>
                  <a:cubicBezTo>
                    <a:pt x="6844" y="32945"/>
                    <a:pt x="6847" y="33010"/>
                    <a:pt x="6883" y="33073"/>
                  </a:cubicBezTo>
                  <a:cubicBezTo>
                    <a:pt x="6887" y="33081"/>
                    <a:pt x="6887" y="33087"/>
                    <a:pt x="6883" y="33094"/>
                  </a:cubicBezTo>
                  <a:cubicBezTo>
                    <a:pt x="6812" y="33101"/>
                    <a:pt x="6792" y="33154"/>
                    <a:pt x="6791" y="33208"/>
                  </a:cubicBezTo>
                  <a:cubicBezTo>
                    <a:pt x="6789" y="33304"/>
                    <a:pt x="6776" y="33392"/>
                    <a:pt x="6738" y="33481"/>
                  </a:cubicBezTo>
                  <a:cubicBezTo>
                    <a:pt x="6718" y="33529"/>
                    <a:pt x="6690" y="33612"/>
                    <a:pt x="6787" y="33639"/>
                  </a:cubicBezTo>
                  <a:cubicBezTo>
                    <a:pt x="6799" y="33609"/>
                    <a:pt x="6812" y="33579"/>
                    <a:pt x="6824" y="33550"/>
                  </a:cubicBezTo>
                  <a:lnTo>
                    <a:pt x="6824" y="33550"/>
                  </a:lnTo>
                  <a:cubicBezTo>
                    <a:pt x="6812" y="33579"/>
                    <a:pt x="6800" y="33609"/>
                    <a:pt x="6787" y="33639"/>
                  </a:cubicBezTo>
                  <a:cubicBezTo>
                    <a:pt x="6787" y="33659"/>
                    <a:pt x="6786" y="33679"/>
                    <a:pt x="6784" y="33698"/>
                  </a:cubicBezTo>
                  <a:cubicBezTo>
                    <a:pt x="6681" y="33745"/>
                    <a:pt x="6675" y="33773"/>
                    <a:pt x="6744" y="33856"/>
                  </a:cubicBezTo>
                  <a:cubicBezTo>
                    <a:pt x="6738" y="33925"/>
                    <a:pt x="6733" y="33993"/>
                    <a:pt x="6728" y="34061"/>
                  </a:cubicBezTo>
                  <a:cubicBezTo>
                    <a:pt x="6719" y="34061"/>
                    <a:pt x="6711" y="34063"/>
                    <a:pt x="6703" y="34063"/>
                  </a:cubicBezTo>
                  <a:cubicBezTo>
                    <a:pt x="6702" y="34063"/>
                    <a:pt x="6700" y="34063"/>
                    <a:pt x="6699" y="34063"/>
                  </a:cubicBezTo>
                  <a:cubicBezTo>
                    <a:pt x="6629" y="34063"/>
                    <a:pt x="6615" y="34110"/>
                    <a:pt x="6603" y="34169"/>
                  </a:cubicBezTo>
                  <a:cubicBezTo>
                    <a:pt x="6554" y="34429"/>
                    <a:pt x="6499" y="34687"/>
                    <a:pt x="6449" y="34947"/>
                  </a:cubicBezTo>
                  <a:cubicBezTo>
                    <a:pt x="6428" y="35064"/>
                    <a:pt x="6410" y="35182"/>
                    <a:pt x="6398" y="35301"/>
                  </a:cubicBezTo>
                  <a:cubicBezTo>
                    <a:pt x="6395" y="35341"/>
                    <a:pt x="6421" y="35382"/>
                    <a:pt x="6433" y="35424"/>
                  </a:cubicBezTo>
                  <a:cubicBezTo>
                    <a:pt x="6430" y="35473"/>
                    <a:pt x="6425" y="35523"/>
                    <a:pt x="6421" y="35573"/>
                  </a:cubicBezTo>
                  <a:cubicBezTo>
                    <a:pt x="6314" y="35631"/>
                    <a:pt x="6307" y="35672"/>
                    <a:pt x="6388" y="35753"/>
                  </a:cubicBezTo>
                  <a:cubicBezTo>
                    <a:pt x="6377" y="35824"/>
                    <a:pt x="6367" y="35895"/>
                    <a:pt x="6357" y="35965"/>
                  </a:cubicBezTo>
                  <a:cubicBezTo>
                    <a:pt x="6332" y="35985"/>
                    <a:pt x="6305" y="36006"/>
                    <a:pt x="6281" y="36026"/>
                  </a:cubicBezTo>
                  <a:cubicBezTo>
                    <a:pt x="6295" y="36046"/>
                    <a:pt x="6312" y="36066"/>
                    <a:pt x="6329" y="36086"/>
                  </a:cubicBezTo>
                  <a:cubicBezTo>
                    <a:pt x="6322" y="36136"/>
                    <a:pt x="6315" y="36187"/>
                    <a:pt x="6309" y="36237"/>
                  </a:cubicBezTo>
                  <a:cubicBezTo>
                    <a:pt x="6297" y="36266"/>
                    <a:pt x="6286" y="36298"/>
                    <a:pt x="6274" y="36328"/>
                  </a:cubicBezTo>
                  <a:cubicBezTo>
                    <a:pt x="6274" y="36328"/>
                    <a:pt x="6274" y="36329"/>
                    <a:pt x="6274" y="36329"/>
                  </a:cubicBezTo>
                  <a:lnTo>
                    <a:pt x="6274" y="36329"/>
                  </a:lnTo>
                  <a:cubicBezTo>
                    <a:pt x="6199" y="36367"/>
                    <a:pt x="6198" y="36377"/>
                    <a:pt x="6249" y="36452"/>
                  </a:cubicBezTo>
                  <a:cubicBezTo>
                    <a:pt x="6254" y="36426"/>
                    <a:pt x="6260" y="36399"/>
                    <a:pt x="6265" y="36374"/>
                  </a:cubicBezTo>
                  <a:lnTo>
                    <a:pt x="6265" y="36374"/>
                  </a:lnTo>
                  <a:cubicBezTo>
                    <a:pt x="6260" y="36400"/>
                    <a:pt x="6255" y="36426"/>
                    <a:pt x="6251" y="36452"/>
                  </a:cubicBezTo>
                  <a:cubicBezTo>
                    <a:pt x="6249" y="36501"/>
                    <a:pt x="6249" y="36551"/>
                    <a:pt x="6249" y="36601"/>
                  </a:cubicBezTo>
                  <a:cubicBezTo>
                    <a:pt x="6244" y="36611"/>
                    <a:pt x="6239" y="36621"/>
                    <a:pt x="6234" y="36631"/>
                  </a:cubicBezTo>
                  <a:cubicBezTo>
                    <a:pt x="6232" y="36631"/>
                    <a:pt x="6230" y="36631"/>
                    <a:pt x="6228" y="36631"/>
                  </a:cubicBezTo>
                  <a:cubicBezTo>
                    <a:pt x="6170" y="36631"/>
                    <a:pt x="6127" y="36653"/>
                    <a:pt x="6127" y="36718"/>
                  </a:cubicBezTo>
                  <a:cubicBezTo>
                    <a:pt x="6125" y="36768"/>
                    <a:pt x="6105" y="36833"/>
                    <a:pt x="6186" y="36843"/>
                  </a:cubicBezTo>
                  <a:cubicBezTo>
                    <a:pt x="6178" y="36882"/>
                    <a:pt x="6168" y="36922"/>
                    <a:pt x="6158" y="36963"/>
                  </a:cubicBezTo>
                  <a:cubicBezTo>
                    <a:pt x="6100" y="36967"/>
                    <a:pt x="6069" y="36997"/>
                    <a:pt x="6064" y="37054"/>
                  </a:cubicBezTo>
                  <a:cubicBezTo>
                    <a:pt x="6055" y="37162"/>
                    <a:pt x="6041" y="37268"/>
                    <a:pt x="6036" y="37376"/>
                  </a:cubicBezTo>
                  <a:cubicBezTo>
                    <a:pt x="6036" y="37409"/>
                    <a:pt x="6059" y="37445"/>
                    <a:pt x="6070" y="37480"/>
                  </a:cubicBezTo>
                  <a:cubicBezTo>
                    <a:pt x="6065" y="37520"/>
                    <a:pt x="6062" y="37558"/>
                    <a:pt x="6057" y="37598"/>
                  </a:cubicBezTo>
                  <a:cubicBezTo>
                    <a:pt x="5918" y="37670"/>
                    <a:pt x="5905" y="37732"/>
                    <a:pt x="6007" y="37841"/>
                  </a:cubicBezTo>
                  <a:cubicBezTo>
                    <a:pt x="6009" y="37871"/>
                    <a:pt x="6011" y="37902"/>
                    <a:pt x="6011" y="37932"/>
                  </a:cubicBezTo>
                  <a:cubicBezTo>
                    <a:pt x="6009" y="37952"/>
                    <a:pt x="6007" y="37972"/>
                    <a:pt x="6006" y="37992"/>
                  </a:cubicBezTo>
                  <a:cubicBezTo>
                    <a:pt x="5997" y="37992"/>
                    <a:pt x="5989" y="37993"/>
                    <a:pt x="5981" y="37993"/>
                  </a:cubicBezTo>
                  <a:cubicBezTo>
                    <a:pt x="5979" y="37993"/>
                    <a:pt x="5978" y="37993"/>
                    <a:pt x="5976" y="37993"/>
                  </a:cubicBezTo>
                  <a:cubicBezTo>
                    <a:pt x="5921" y="37993"/>
                    <a:pt x="5883" y="38020"/>
                    <a:pt x="5887" y="38078"/>
                  </a:cubicBezTo>
                  <a:cubicBezTo>
                    <a:pt x="5888" y="38134"/>
                    <a:pt x="5847" y="38212"/>
                    <a:pt x="5946" y="38233"/>
                  </a:cubicBezTo>
                  <a:cubicBezTo>
                    <a:pt x="5943" y="38263"/>
                    <a:pt x="5941" y="38293"/>
                    <a:pt x="5940" y="38323"/>
                  </a:cubicBezTo>
                  <a:cubicBezTo>
                    <a:pt x="5802" y="38399"/>
                    <a:pt x="5774" y="38561"/>
                    <a:pt x="5882" y="38656"/>
                  </a:cubicBezTo>
                  <a:cubicBezTo>
                    <a:pt x="5883" y="38667"/>
                    <a:pt x="5887" y="38677"/>
                    <a:pt x="5890" y="38689"/>
                  </a:cubicBezTo>
                  <a:lnTo>
                    <a:pt x="5855" y="38747"/>
                  </a:lnTo>
                  <a:cubicBezTo>
                    <a:pt x="5776" y="38800"/>
                    <a:pt x="5772" y="38828"/>
                    <a:pt x="5829" y="38930"/>
                  </a:cubicBezTo>
                  <a:cubicBezTo>
                    <a:pt x="5819" y="38990"/>
                    <a:pt x="5809" y="39050"/>
                    <a:pt x="5797" y="39109"/>
                  </a:cubicBezTo>
                  <a:cubicBezTo>
                    <a:pt x="5738" y="39112"/>
                    <a:pt x="5696" y="39144"/>
                    <a:pt x="5704" y="39202"/>
                  </a:cubicBezTo>
                  <a:cubicBezTo>
                    <a:pt x="5716" y="39273"/>
                    <a:pt x="5650" y="39366"/>
                    <a:pt x="5757" y="39411"/>
                  </a:cubicBezTo>
                  <a:cubicBezTo>
                    <a:pt x="5751" y="39432"/>
                    <a:pt x="5746" y="39454"/>
                    <a:pt x="5739" y="39475"/>
                  </a:cubicBezTo>
                  <a:cubicBezTo>
                    <a:pt x="5620" y="39538"/>
                    <a:pt x="5605" y="39637"/>
                    <a:pt x="5703" y="39713"/>
                  </a:cubicBezTo>
                  <a:cubicBezTo>
                    <a:pt x="5694" y="39765"/>
                    <a:pt x="5685" y="39814"/>
                    <a:pt x="5676" y="39864"/>
                  </a:cubicBezTo>
                  <a:cubicBezTo>
                    <a:pt x="5564" y="39930"/>
                    <a:pt x="5562" y="39952"/>
                    <a:pt x="5658" y="40048"/>
                  </a:cubicBezTo>
                  <a:cubicBezTo>
                    <a:pt x="5659" y="40048"/>
                    <a:pt x="5661" y="40049"/>
                    <a:pt x="5662" y="40049"/>
                  </a:cubicBezTo>
                  <a:cubicBezTo>
                    <a:pt x="5666" y="40049"/>
                    <a:pt x="5669" y="40047"/>
                    <a:pt x="5673" y="40046"/>
                  </a:cubicBezTo>
                  <a:lnTo>
                    <a:pt x="5673" y="40046"/>
                  </a:lnTo>
                  <a:cubicBezTo>
                    <a:pt x="5660" y="40106"/>
                    <a:pt x="5648" y="40167"/>
                    <a:pt x="5635" y="40228"/>
                  </a:cubicBezTo>
                  <a:cubicBezTo>
                    <a:pt x="5622" y="40232"/>
                    <a:pt x="5605" y="40232"/>
                    <a:pt x="5593" y="40238"/>
                  </a:cubicBezTo>
                  <a:cubicBezTo>
                    <a:pt x="5497" y="40313"/>
                    <a:pt x="5496" y="40367"/>
                    <a:pt x="5584" y="40530"/>
                  </a:cubicBezTo>
                  <a:cubicBezTo>
                    <a:pt x="5574" y="40591"/>
                    <a:pt x="5564" y="40652"/>
                    <a:pt x="5555" y="40712"/>
                  </a:cubicBezTo>
                  <a:cubicBezTo>
                    <a:pt x="5436" y="40763"/>
                    <a:pt x="5423" y="40848"/>
                    <a:pt x="5522" y="40924"/>
                  </a:cubicBezTo>
                  <a:lnTo>
                    <a:pt x="5522" y="41074"/>
                  </a:lnTo>
                  <a:cubicBezTo>
                    <a:pt x="5514" y="41074"/>
                    <a:pt x="5506" y="41076"/>
                    <a:pt x="5497" y="41076"/>
                  </a:cubicBezTo>
                  <a:cubicBezTo>
                    <a:pt x="5380" y="41139"/>
                    <a:pt x="5362" y="41258"/>
                    <a:pt x="5458" y="41346"/>
                  </a:cubicBezTo>
                  <a:lnTo>
                    <a:pt x="5435" y="41469"/>
                  </a:lnTo>
                  <a:cubicBezTo>
                    <a:pt x="5367" y="41470"/>
                    <a:pt x="5335" y="41508"/>
                    <a:pt x="5342" y="41571"/>
                  </a:cubicBezTo>
                  <a:cubicBezTo>
                    <a:pt x="5348" y="41631"/>
                    <a:pt x="5297" y="41715"/>
                    <a:pt x="5403" y="41740"/>
                  </a:cubicBezTo>
                  <a:cubicBezTo>
                    <a:pt x="5400" y="41790"/>
                    <a:pt x="5396" y="41839"/>
                    <a:pt x="5393" y="41891"/>
                  </a:cubicBezTo>
                  <a:cubicBezTo>
                    <a:pt x="5257" y="41934"/>
                    <a:pt x="5279" y="42050"/>
                    <a:pt x="5284" y="42151"/>
                  </a:cubicBezTo>
                  <a:cubicBezTo>
                    <a:pt x="5284" y="42176"/>
                    <a:pt x="5320" y="42199"/>
                    <a:pt x="5338" y="42222"/>
                  </a:cubicBezTo>
                  <a:cubicBezTo>
                    <a:pt x="5342" y="42233"/>
                    <a:pt x="5345" y="42243"/>
                    <a:pt x="5348" y="42253"/>
                  </a:cubicBezTo>
                  <a:cubicBezTo>
                    <a:pt x="5347" y="42283"/>
                    <a:pt x="5345" y="42315"/>
                    <a:pt x="5343" y="42344"/>
                  </a:cubicBezTo>
                  <a:cubicBezTo>
                    <a:pt x="5334" y="42354"/>
                    <a:pt x="5324" y="42364"/>
                    <a:pt x="5315" y="42374"/>
                  </a:cubicBezTo>
                  <a:cubicBezTo>
                    <a:pt x="5196" y="42426"/>
                    <a:pt x="5183" y="42510"/>
                    <a:pt x="5281" y="42584"/>
                  </a:cubicBezTo>
                  <a:cubicBezTo>
                    <a:pt x="5284" y="42616"/>
                    <a:pt x="5286" y="42646"/>
                    <a:pt x="5289" y="42677"/>
                  </a:cubicBezTo>
                  <a:cubicBezTo>
                    <a:pt x="5286" y="42727"/>
                    <a:pt x="5282" y="42777"/>
                    <a:pt x="5281" y="42826"/>
                  </a:cubicBezTo>
                  <a:cubicBezTo>
                    <a:pt x="5271" y="42848"/>
                    <a:pt x="5261" y="42868"/>
                    <a:pt x="5252" y="42887"/>
                  </a:cubicBezTo>
                  <a:cubicBezTo>
                    <a:pt x="5233" y="42904"/>
                    <a:pt x="5194" y="42924"/>
                    <a:pt x="5196" y="42935"/>
                  </a:cubicBezTo>
                  <a:cubicBezTo>
                    <a:pt x="5199" y="42962"/>
                    <a:pt x="5226" y="42985"/>
                    <a:pt x="5242" y="43008"/>
                  </a:cubicBezTo>
                  <a:cubicBezTo>
                    <a:pt x="5247" y="43028"/>
                    <a:pt x="5251" y="43050"/>
                    <a:pt x="5254" y="43070"/>
                  </a:cubicBezTo>
                  <a:cubicBezTo>
                    <a:pt x="5251" y="43109"/>
                    <a:pt x="5246" y="43149"/>
                    <a:pt x="5242" y="43187"/>
                  </a:cubicBezTo>
                  <a:cubicBezTo>
                    <a:pt x="5237" y="43209"/>
                    <a:pt x="5233" y="43230"/>
                    <a:pt x="5228" y="43252"/>
                  </a:cubicBezTo>
                  <a:cubicBezTo>
                    <a:pt x="5224" y="43282"/>
                    <a:pt x="5221" y="43311"/>
                    <a:pt x="5219" y="43341"/>
                  </a:cubicBezTo>
                  <a:cubicBezTo>
                    <a:pt x="5211" y="43341"/>
                    <a:pt x="5203" y="43343"/>
                    <a:pt x="5196" y="43343"/>
                  </a:cubicBezTo>
                  <a:cubicBezTo>
                    <a:pt x="5079" y="43407"/>
                    <a:pt x="5064" y="43505"/>
                    <a:pt x="5160" y="43583"/>
                  </a:cubicBezTo>
                  <a:cubicBezTo>
                    <a:pt x="5158" y="43623"/>
                    <a:pt x="5156" y="43664"/>
                    <a:pt x="5155" y="43704"/>
                  </a:cubicBezTo>
                  <a:cubicBezTo>
                    <a:pt x="5021" y="43806"/>
                    <a:pt x="5009" y="43879"/>
                    <a:pt x="5105" y="44038"/>
                  </a:cubicBezTo>
                  <a:cubicBezTo>
                    <a:pt x="5107" y="44089"/>
                    <a:pt x="5108" y="44139"/>
                    <a:pt x="5110" y="44189"/>
                  </a:cubicBezTo>
                  <a:cubicBezTo>
                    <a:pt x="5105" y="44209"/>
                    <a:pt x="5100" y="44229"/>
                    <a:pt x="5093" y="44247"/>
                  </a:cubicBezTo>
                  <a:cubicBezTo>
                    <a:pt x="5042" y="44253"/>
                    <a:pt x="5014" y="44282"/>
                    <a:pt x="5011" y="44333"/>
                  </a:cubicBezTo>
                  <a:cubicBezTo>
                    <a:pt x="5004" y="44416"/>
                    <a:pt x="4996" y="44498"/>
                    <a:pt x="4992" y="44581"/>
                  </a:cubicBezTo>
                  <a:cubicBezTo>
                    <a:pt x="4992" y="44591"/>
                    <a:pt x="5022" y="44601"/>
                    <a:pt x="5037" y="44609"/>
                  </a:cubicBezTo>
                  <a:cubicBezTo>
                    <a:pt x="5034" y="44651"/>
                    <a:pt x="5031" y="44690"/>
                    <a:pt x="5027" y="44730"/>
                  </a:cubicBezTo>
                  <a:cubicBezTo>
                    <a:pt x="4911" y="44800"/>
                    <a:pt x="4875" y="44950"/>
                    <a:pt x="4951" y="45055"/>
                  </a:cubicBezTo>
                  <a:cubicBezTo>
                    <a:pt x="4956" y="45061"/>
                    <a:pt x="4969" y="45061"/>
                    <a:pt x="4979" y="45063"/>
                  </a:cubicBezTo>
                  <a:cubicBezTo>
                    <a:pt x="4971" y="45134"/>
                    <a:pt x="4963" y="45204"/>
                    <a:pt x="4954" y="45275"/>
                  </a:cubicBezTo>
                  <a:cubicBezTo>
                    <a:pt x="4890" y="45277"/>
                    <a:pt x="4867" y="45326"/>
                    <a:pt x="4862" y="45374"/>
                  </a:cubicBezTo>
                  <a:cubicBezTo>
                    <a:pt x="4852" y="45479"/>
                    <a:pt x="4843" y="45585"/>
                    <a:pt x="4925" y="45671"/>
                  </a:cubicBezTo>
                  <a:cubicBezTo>
                    <a:pt x="4916" y="45740"/>
                    <a:pt x="4910" y="45810"/>
                    <a:pt x="4903" y="45879"/>
                  </a:cubicBezTo>
                  <a:cubicBezTo>
                    <a:pt x="4882" y="45888"/>
                    <a:pt x="4843" y="45893"/>
                    <a:pt x="4840" y="45904"/>
                  </a:cubicBezTo>
                  <a:cubicBezTo>
                    <a:pt x="4825" y="45970"/>
                    <a:pt x="4815" y="46037"/>
                    <a:pt x="4812" y="46104"/>
                  </a:cubicBezTo>
                  <a:cubicBezTo>
                    <a:pt x="4810" y="46119"/>
                    <a:pt x="4843" y="46136"/>
                    <a:pt x="4860" y="46152"/>
                  </a:cubicBezTo>
                  <a:lnTo>
                    <a:pt x="4868" y="46275"/>
                  </a:lnTo>
                  <a:cubicBezTo>
                    <a:pt x="4867" y="46293"/>
                    <a:pt x="4865" y="46313"/>
                    <a:pt x="4862" y="46331"/>
                  </a:cubicBezTo>
                  <a:cubicBezTo>
                    <a:pt x="4860" y="46373"/>
                    <a:pt x="4858" y="46412"/>
                    <a:pt x="4857" y="46454"/>
                  </a:cubicBezTo>
                  <a:cubicBezTo>
                    <a:pt x="4848" y="46464"/>
                    <a:pt x="4840" y="46475"/>
                    <a:pt x="4832" y="46485"/>
                  </a:cubicBezTo>
                  <a:cubicBezTo>
                    <a:pt x="4829" y="46576"/>
                    <a:pt x="4824" y="46666"/>
                    <a:pt x="4820" y="46755"/>
                  </a:cubicBezTo>
                  <a:cubicBezTo>
                    <a:pt x="4812" y="46826"/>
                    <a:pt x="4804" y="46898"/>
                    <a:pt x="4795" y="46967"/>
                  </a:cubicBezTo>
                  <a:cubicBezTo>
                    <a:pt x="4742" y="46979"/>
                    <a:pt x="4724" y="46999"/>
                    <a:pt x="4781" y="47033"/>
                  </a:cubicBezTo>
                  <a:cubicBezTo>
                    <a:pt x="4777" y="47083"/>
                    <a:pt x="4772" y="47131"/>
                    <a:pt x="4769" y="47179"/>
                  </a:cubicBezTo>
                  <a:cubicBezTo>
                    <a:pt x="4751" y="47187"/>
                    <a:pt x="4726" y="47189"/>
                    <a:pt x="4718" y="47202"/>
                  </a:cubicBezTo>
                  <a:cubicBezTo>
                    <a:pt x="4655" y="47297"/>
                    <a:pt x="4666" y="47396"/>
                    <a:pt x="4698" y="47495"/>
                  </a:cubicBezTo>
                  <a:cubicBezTo>
                    <a:pt x="4699" y="47505"/>
                    <a:pt x="4723" y="47507"/>
                    <a:pt x="4736" y="47512"/>
                  </a:cubicBezTo>
                  <a:cubicBezTo>
                    <a:pt x="4728" y="47662"/>
                    <a:pt x="4718" y="47815"/>
                    <a:pt x="4709" y="47965"/>
                  </a:cubicBezTo>
                  <a:cubicBezTo>
                    <a:pt x="4645" y="47970"/>
                    <a:pt x="4623" y="48020"/>
                    <a:pt x="4622" y="48068"/>
                  </a:cubicBezTo>
                  <a:cubicBezTo>
                    <a:pt x="4615" y="48206"/>
                    <a:pt x="4617" y="48345"/>
                    <a:pt x="4622" y="48484"/>
                  </a:cubicBezTo>
                  <a:cubicBezTo>
                    <a:pt x="4622" y="48502"/>
                    <a:pt x="4656" y="48520"/>
                    <a:pt x="4676" y="48540"/>
                  </a:cubicBezTo>
                  <a:cubicBezTo>
                    <a:pt x="4675" y="48792"/>
                    <a:pt x="4675" y="49043"/>
                    <a:pt x="4673" y="49295"/>
                  </a:cubicBezTo>
                  <a:cubicBezTo>
                    <a:pt x="4669" y="49295"/>
                    <a:pt x="4665" y="49294"/>
                    <a:pt x="4661" y="49294"/>
                  </a:cubicBezTo>
                  <a:cubicBezTo>
                    <a:pt x="4605" y="49294"/>
                    <a:pt x="4585" y="49327"/>
                    <a:pt x="4585" y="49386"/>
                  </a:cubicBezTo>
                  <a:cubicBezTo>
                    <a:pt x="4588" y="49608"/>
                    <a:pt x="4603" y="49826"/>
                    <a:pt x="4749" y="50014"/>
                  </a:cubicBezTo>
                  <a:cubicBezTo>
                    <a:pt x="4797" y="50076"/>
                    <a:pt x="4842" y="50144"/>
                    <a:pt x="4878" y="50216"/>
                  </a:cubicBezTo>
                  <a:cubicBezTo>
                    <a:pt x="4914" y="50288"/>
                    <a:pt x="4964" y="50324"/>
                    <a:pt x="5036" y="50324"/>
                  </a:cubicBezTo>
                  <a:cubicBezTo>
                    <a:pt x="5047" y="50324"/>
                    <a:pt x="5059" y="50323"/>
                    <a:pt x="5072" y="50321"/>
                  </a:cubicBezTo>
                  <a:cubicBezTo>
                    <a:pt x="5082" y="50330"/>
                    <a:pt x="5092" y="50338"/>
                    <a:pt x="5102" y="50346"/>
                  </a:cubicBezTo>
                  <a:cubicBezTo>
                    <a:pt x="5118" y="50386"/>
                    <a:pt x="5125" y="50439"/>
                    <a:pt x="5155" y="50466"/>
                  </a:cubicBezTo>
                  <a:cubicBezTo>
                    <a:pt x="5276" y="50567"/>
                    <a:pt x="5408" y="50654"/>
                    <a:pt x="5577" y="50719"/>
                  </a:cubicBezTo>
                  <a:cubicBezTo>
                    <a:pt x="5590" y="50676"/>
                    <a:pt x="5602" y="50641"/>
                    <a:pt x="5612" y="50606"/>
                  </a:cubicBezTo>
                  <a:cubicBezTo>
                    <a:pt x="5752" y="50591"/>
                    <a:pt x="5799" y="50477"/>
                    <a:pt x="5839" y="50371"/>
                  </a:cubicBezTo>
                  <a:cubicBezTo>
                    <a:pt x="5928" y="50138"/>
                    <a:pt x="6021" y="49904"/>
                    <a:pt x="6084" y="49663"/>
                  </a:cubicBezTo>
                  <a:cubicBezTo>
                    <a:pt x="6269" y="48951"/>
                    <a:pt x="6440" y="48235"/>
                    <a:pt x="6617" y="47522"/>
                  </a:cubicBezTo>
                  <a:cubicBezTo>
                    <a:pt x="6650" y="47386"/>
                    <a:pt x="6686" y="47252"/>
                    <a:pt x="6721" y="47116"/>
                  </a:cubicBezTo>
                  <a:cubicBezTo>
                    <a:pt x="6829" y="47070"/>
                    <a:pt x="6835" y="47045"/>
                    <a:pt x="6756" y="46967"/>
                  </a:cubicBezTo>
                  <a:cubicBezTo>
                    <a:pt x="6807" y="46735"/>
                    <a:pt x="6858" y="46505"/>
                    <a:pt x="6908" y="46273"/>
                  </a:cubicBezTo>
                  <a:cubicBezTo>
                    <a:pt x="6925" y="46262"/>
                    <a:pt x="6940" y="46248"/>
                    <a:pt x="6956" y="46237"/>
                  </a:cubicBezTo>
                  <a:cubicBezTo>
                    <a:pt x="6941" y="46229"/>
                    <a:pt x="6926" y="46220"/>
                    <a:pt x="6913" y="46212"/>
                  </a:cubicBezTo>
                  <a:cubicBezTo>
                    <a:pt x="6961" y="45989"/>
                    <a:pt x="7009" y="45765"/>
                    <a:pt x="7060" y="45542"/>
                  </a:cubicBezTo>
                  <a:cubicBezTo>
                    <a:pt x="7127" y="45260"/>
                    <a:pt x="7196" y="44980"/>
                    <a:pt x="7264" y="44699"/>
                  </a:cubicBezTo>
                  <a:cubicBezTo>
                    <a:pt x="7345" y="44667"/>
                    <a:pt x="7349" y="44656"/>
                    <a:pt x="7294" y="44576"/>
                  </a:cubicBezTo>
                  <a:cubicBezTo>
                    <a:pt x="7329" y="44417"/>
                    <a:pt x="7363" y="44257"/>
                    <a:pt x="7398" y="44096"/>
                  </a:cubicBezTo>
                  <a:cubicBezTo>
                    <a:pt x="7443" y="44086"/>
                    <a:pt x="7464" y="44070"/>
                    <a:pt x="7416" y="44033"/>
                  </a:cubicBezTo>
                  <a:cubicBezTo>
                    <a:pt x="7423" y="43995"/>
                    <a:pt x="7426" y="43954"/>
                    <a:pt x="7435" y="43916"/>
                  </a:cubicBezTo>
                  <a:cubicBezTo>
                    <a:pt x="7488" y="43690"/>
                    <a:pt x="7541" y="43467"/>
                    <a:pt x="7594" y="43243"/>
                  </a:cubicBezTo>
                  <a:cubicBezTo>
                    <a:pt x="7789" y="42404"/>
                    <a:pt x="7981" y="41565"/>
                    <a:pt x="8180" y="40727"/>
                  </a:cubicBezTo>
                  <a:cubicBezTo>
                    <a:pt x="8274" y="40328"/>
                    <a:pt x="8378" y="39930"/>
                    <a:pt x="8479" y="39533"/>
                  </a:cubicBezTo>
                  <a:cubicBezTo>
                    <a:pt x="8544" y="39518"/>
                    <a:pt x="8556" y="39488"/>
                    <a:pt x="8504" y="39440"/>
                  </a:cubicBezTo>
                  <a:cubicBezTo>
                    <a:pt x="8534" y="39300"/>
                    <a:pt x="8564" y="39159"/>
                    <a:pt x="8594" y="39018"/>
                  </a:cubicBezTo>
                  <a:cubicBezTo>
                    <a:pt x="8647" y="38798"/>
                    <a:pt x="8701" y="38578"/>
                    <a:pt x="8756" y="38356"/>
                  </a:cubicBezTo>
                  <a:cubicBezTo>
                    <a:pt x="8772" y="38295"/>
                    <a:pt x="8789" y="38233"/>
                    <a:pt x="8807" y="38172"/>
                  </a:cubicBezTo>
                  <a:cubicBezTo>
                    <a:pt x="8887" y="37884"/>
                    <a:pt x="8966" y="37594"/>
                    <a:pt x="9046" y="37306"/>
                  </a:cubicBezTo>
                  <a:cubicBezTo>
                    <a:pt x="9118" y="37041"/>
                    <a:pt x="9190" y="36775"/>
                    <a:pt x="9261" y="36510"/>
                  </a:cubicBezTo>
                  <a:cubicBezTo>
                    <a:pt x="9277" y="36498"/>
                    <a:pt x="9292" y="36488"/>
                    <a:pt x="9309" y="36477"/>
                  </a:cubicBezTo>
                  <a:cubicBezTo>
                    <a:pt x="9296" y="36467"/>
                    <a:pt x="9281" y="36458"/>
                    <a:pt x="9267" y="36450"/>
                  </a:cubicBezTo>
                  <a:cubicBezTo>
                    <a:pt x="9269" y="36420"/>
                    <a:pt x="9271" y="36392"/>
                    <a:pt x="9271" y="36362"/>
                  </a:cubicBezTo>
                  <a:cubicBezTo>
                    <a:pt x="9289" y="36316"/>
                    <a:pt x="9309" y="36271"/>
                    <a:pt x="9322" y="36223"/>
                  </a:cubicBezTo>
                  <a:cubicBezTo>
                    <a:pt x="9355" y="36117"/>
                    <a:pt x="9385" y="36011"/>
                    <a:pt x="9415" y="35905"/>
                  </a:cubicBezTo>
                  <a:cubicBezTo>
                    <a:pt x="9448" y="35886"/>
                    <a:pt x="9489" y="35872"/>
                    <a:pt x="9511" y="35844"/>
                  </a:cubicBezTo>
                  <a:cubicBezTo>
                    <a:pt x="9549" y="35794"/>
                    <a:pt x="9529" y="35761"/>
                    <a:pt x="9468" y="35753"/>
                  </a:cubicBezTo>
                  <a:cubicBezTo>
                    <a:pt x="9469" y="35723"/>
                    <a:pt x="9471" y="35693"/>
                    <a:pt x="9474" y="35664"/>
                  </a:cubicBezTo>
                  <a:cubicBezTo>
                    <a:pt x="9486" y="35614"/>
                    <a:pt x="9499" y="35563"/>
                    <a:pt x="9511" y="35513"/>
                  </a:cubicBezTo>
                  <a:cubicBezTo>
                    <a:pt x="9546" y="35505"/>
                    <a:pt x="9575" y="35495"/>
                    <a:pt x="9537" y="35455"/>
                  </a:cubicBezTo>
                  <a:lnTo>
                    <a:pt x="9541" y="35390"/>
                  </a:lnTo>
                  <a:cubicBezTo>
                    <a:pt x="9549" y="35381"/>
                    <a:pt x="9556" y="35371"/>
                    <a:pt x="9562" y="35361"/>
                  </a:cubicBezTo>
                  <a:cubicBezTo>
                    <a:pt x="9565" y="35331"/>
                    <a:pt x="9569" y="35299"/>
                    <a:pt x="9572" y="35270"/>
                  </a:cubicBezTo>
                  <a:cubicBezTo>
                    <a:pt x="9579" y="35260"/>
                    <a:pt x="9585" y="35251"/>
                    <a:pt x="9594" y="35241"/>
                  </a:cubicBezTo>
                  <a:cubicBezTo>
                    <a:pt x="9597" y="35210"/>
                    <a:pt x="9600" y="35179"/>
                    <a:pt x="9604" y="35147"/>
                  </a:cubicBezTo>
                  <a:cubicBezTo>
                    <a:pt x="9610" y="35139"/>
                    <a:pt x="9617" y="35131"/>
                    <a:pt x="9623" y="35122"/>
                  </a:cubicBezTo>
                  <a:cubicBezTo>
                    <a:pt x="9633" y="35102"/>
                    <a:pt x="9643" y="35081"/>
                    <a:pt x="9653" y="35059"/>
                  </a:cubicBezTo>
                  <a:cubicBezTo>
                    <a:pt x="9755" y="35018"/>
                    <a:pt x="9764" y="34995"/>
                    <a:pt x="9706" y="34906"/>
                  </a:cubicBezTo>
                  <a:lnTo>
                    <a:pt x="9706" y="34906"/>
                  </a:lnTo>
                  <a:cubicBezTo>
                    <a:pt x="9706" y="34906"/>
                    <a:pt x="9706" y="34906"/>
                    <a:pt x="9706" y="34905"/>
                  </a:cubicBezTo>
                  <a:cubicBezTo>
                    <a:pt x="9716" y="34864"/>
                    <a:pt x="9726" y="34824"/>
                    <a:pt x="9736" y="34785"/>
                  </a:cubicBezTo>
                  <a:cubicBezTo>
                    <a:pt x="9736" y="34784"/>
                    <a:pt x="9736" y="34784"/>
                    <a:pt x="9736" y="34784"/>
                  </a:cubicBezTo>
                  <a:lnTo>
                    <a:pt x="9736" y="34784"/>
                  </a:lnTo>
                  <a:cubicBezTo>
                    <a:pt x="9817" y="34756"/>
                    <a:pt x="9820" y="34746"/>
                    <a:pt x="9771" y="34665"/>
                  </a:cubicBezTo>
                  <a:lnTo>
                    <a:pt x="9771" y="34665"/>
                  </a:lnTo>
                  <a:cubicBezTo>
                    <a:pt x="9771" y="34665"/>
                    <a:pt x="9771" y="34665"/>
                    <a:pt x="9771" y="34665"/>
                  </a:cubicBezTo>
                  <a:cubicBezTo>
                    <a:pt x="9801" y="34564"/>
                    <a:pt x="9829" y="34463"/>
                    <a:pt x="9857" y="34361"/>
                  </a:cubicBezTo>
                  <a:cubicBezTo>
                    <a:pt x="9938" y="34333"/>
                    <a:pt x="9941" y="34323"/>
                    <a:pt x="9892" y="34241"/>
                  </a:cubicBezTo>
                  <a:cubicBezTo>
                    <a:pt x="9923" y="34121"/>
                    <a:pt x="9955" y="34001"/>
                    <a:pt x="9986" y="33881"/>
                  </a:cubicBezTo>
                  <a:cubicBezTo>
                    <a:pt x="10032" y="33872"/>
                    <a:pt x="10062" y="33857"/>
                    <a:pt x="10008" y="33816"/>
                  </a:cubicBezTo>
                  <a:cubicBezTo>
                    <a:pt x="10013" y="33781"/>
                    <a:pt x="10014" y="33746"/>
                    <a:pt x="10024" y="33713"/>
                  </a:cubicBezTo>
                  <a:cubicBezTo>
                    <a:pt x="10107" y="33425"/>
                    <a:pt x="10191" y="33137"/>
                    <a:pt x="10276" y="32851"/>
                  </a:cubicBezTo>
                  <a:cubicBezTo>
                    <a:pt x="10292" y="32798"/>
                    <a:pt x="10319" y="32750"/>
                    <a:pt x="10340" y="32700"/>
                  </a:cubicBezTo>
                  <a:lnTo>
                    <a:pt x="10364" y="32607"/>
                  </a:lnTo>
                  <a:cubicBezTo>
                    <a:pt x="10364" y="32607"/>
                    <a:pt x="10364" y="32606"/>
                    <a:pt x="10364" y="32606"/>
                  </a:cubicBezTo>
                  <a:lnTo>
                    <a:pt x="10364" y="32606"/>
                  </a:lnTo>
                  <a:cubicBezTo>
                    <a:pt x="10381" y="32607"/>
                    <a:pt x="10398" y="32607"/>
                    <a:pt x="10414" y="32607"/>
                  </a:cubicBezTo>
                  <a:cubicBezTo>
                    <a:pt x="10601" y="32607"/>
                    <a:pt x="10661" y="32541"/>
                    <a:pt x="10680" y="32339"/>
                  </a:cubicBezTo>
                  <a:cubicBezTo>
                    <a:pt x="10683" y="32308"/>
                    <a:pt x="10695" y="32270"/>
                    <a:pt x="10715" y="32246"/>
                  </a:cubicBezTo>
                  <a:cubicBezTo>
                    <a:pt x="10766" y="32188"/>
                    <a:pt x="10772" y="32121"/>
                    <a:pt x="10769" y="32049"/>
                  </a:cubicBezTo>
                  <a:cubicBezTo>
                    <a:pt x="10766" y="31955"/>
                    <a:pt x="10758" y="31859"/>
                    <a:pt x="10854" y="31806"/>
                  </a:cubicBezTo>
                  <a:cubicBezTo>
                    <a:pt x="10841" y="31767"/>
                    <a:pt x="10820" y="31742"/>
                    <a:pt x="10798" y="31742"/>
                  </a:cubicBezTo>
                  <a:cubicBezTo>
                    <a:pt x="10787" y="31742"/>
                    <a:pt x="10775" y="31749"/>
                    <a:pt x="10764" y="31765"/>
                  </a:cubicBezTo>
                  <a:cubicBezTo>
                    <a:pt x="10727" y="31819"/>
                    <a:pt x="10680" y="31824"/>
                    <a:pt x="10630" y="31824"/>
                  </a:cubicBezTo>
                  <a:cubicBezTo>
                    <a:pt x="10617" y="31824"/>
                    <a:pt x="10605" y="31824"/>
                    <a:pt x="10592" y="31824"/>
                  </a:cubicBezTo>
                  <a:cubicBezTo>
                    <a:pt x="10604" y="31784"/>
                    <a:pt x="10614" y="31745"/>
                    <a:pt x="10625" y="31705"/>
                  </a:cubicBezTo>
                  <a:cubicBezTo>
                    <a:pt x="10671" y="31705"/>
                    <a:pt x="10726" y="31700"/>
                    <a:pt x="10729" y="31645"/>
                  </a:cubicBezTo>
                  <a:cubicBezTo>
                    <a:pt x="10733" y="31616"/>
                    <a:pt x="10696" y="31582"/>
                    <a:pt x="10676" y="31553"/>
                  </a:cubicBezTo>
                  <a:cubicBezTo>
                    <a:pt x="10688" y="31511"/>
                    <a:pt x="10701" y="31471"/>
                    <a:pt x="10713" y="31432"/>
                  </a:cubicBezTo>
                  <a:cubicBezTo>
                    <a:pt x="10779" y="31207"/>
                    <a:pt x="10844" y="30980"/>
                    <a:pt x="10912" y="30755"/>
                  </a:cubicBezTo>
                  <a:cubicBezTo>
                    <a:pt x="10966" y="30577"/>
                    <a:pt x="11023" y="30400"/>
                    <a:pt x="11079" y="30223"/>
                  </a:cubicBezTo>
                  <a:cubicBezTo>
                    <a:pt x="11185" y="30137"/>
                    <a:pt x="11201" y="30087"/>
                    <a:pt x="11160" y="29980"/>
                  </a:cubicBezTo>
                  <a:cubicBezTo>
                    <a:pt x="11248" y="29708"/>
                    <a:pt x="11335" y="29435"/>
                    <a:pt x="11425" y="29162"/>
                  </a:cubicBezTo>
                  <a:cubicBezTo>
                    <a:pt x="11425" y="29162"/>
                    <a:pt x="11425" y="29161"/>
                    <a:pt x="11425" y="29161"/>
                  </a:cubicBezTo>
                  <a:lnTo>
                    <a:pt x="11425" y="29161"/>
                  </a:lnTo>
                  <a:cubicBezTo>
                    <a:pt x="11506" y="29135"/>
                    <a:pt x="11509" y="29123"/>
                    <a:pt x="11460" y="29043"/>
                  </a:cubicBezTo>
                  <a:lnTo>
                    <a:pt x="11460" y="29043"/>
                  </a:lnTo>
                  <a:cubicBezTo>
                    <a:pt x="11460" y="29043"/>
                    <a:pt x="11460" y="29043"/>
                    <a:pt x="11460" y="29043"/>
                  </a:cubicBezTo>
                  <a:cubicBezTo>
                    <a:pt x="11532" y="28822"/>
                    <a:pt x="11605" y="28601"/>
                    <a:pt x="11677" y="28379"/>
                  </a:cubicBezTo>
                  <a:cubicBezTo>
                    <a:pt x="11685" y="28359"/>
                    <a:pt x="11693" y="28337"/>
                    <a:pt x="11700" y="28317"/>
                  </a:cubicBezTo>
                  <a:cubicBezTo>
                    <a:pt x="11754" y="28147"/>
                    <a:pt x="11807" y="27976"/>
                    <a:pt x="11860" y="27806"/>
                  </a:cubicBezTo>
                  <a:cubicBezTo>
                    <a:pt x="11869" y="27784"/>
                    <a:pt x="11877" y="27764"/>
                    <a:pt x="11885" y="27745"/>
                  </a:cubicBezTo>
                  <a:cubicBezTo>
                    <a:pt x="11895" y="27713"/>
                    <a:pt x="11905" y="27683"/>
                    <a:pt x="11915" y="27653"/>
                  </a:cubicBezTo>
                  <a:cubicBezTo>
                    <a:pt x="11925" y="27624"/>
                    <a:pt x="11935" y="27592"/>
                    <a:pt x="11945" y="27562"/>
                  </a:cubicBezTo>
                  <a:cubicBezTo>
                    <a:pt x="12029" y="27301"/>
                    <a:pt x="12114" y="27039"/>
                    <a:pt x="12201" y="26779"/>
                  </a:cubicBezTo>
                  <a:cubicBezTo>
                    <a:pt x="12243" y="26657"/>
                    <a:pt x="12291" y="26536"/>
                    <a:pt x="12337" y="26415"/>
                  </a:cubicBezTo>
                  <a:cubicBezTo>
                    <a:pt x="12377" y="26302"/>
                    <a:pt x="12415" y="26188"/>
                    <a:pt x="12455" y="26076"/>
                  </a:cubicBezTo>
                  <a:cubicBezTo>
                    <a:pt x="12504" y="25920"/>
                    <a:pt x="12554" y="25766"/>
                    <a:pt x="12602" y="25610"/>
                  </a:cubicBezTo>
                  <a:cubicBezTo>
                    <a:pt x="12619" y="25559"/>
                    <a:pt x="12630" y="25506"/>
                    <a:pt x="12643" y="25453"/>
                  </a:cubicBezTo>
                  <a:cubicBezTo>
                    <a:pt x="12678" y="25380"/>
                    <a:pt x="12715" y="25306"/>
                    <a:pt x="12749" y="25231"/>
                  </a:cubicBezTo>
                  <a:cubicBezTo>
                    <a:pt x="12773" y="25163"/>
                    <a:pt x="12797" y="25094"/>
                    <a:pt x="12821" y="25024"/>
                  </a:cubicBezTo>
                  <a:lnTo>
                    <a:pt x="12849" y="24874"/>
                  </a:lnTo>
                  <a:cubicBezTo>
                    <a:pt x="12880" y="24792"/>
                    <a:pt x="12910" y="24711"/>
                    <a:pt x="12940" y="24632"/>
                  </a:cubicBezTo>
                  <a:cubicBezTo>
                    <a:pt x="12960" y="24590"/>
                    <a:pt x="12981" y="24551"/>
                    <a:pt x="12996" y="24509"/>
                  </a:cubicBezTo>
                  <a:cubicBezTo>
                    <a:pt x="13210" y="23925"/>
                    <a:pt x="13420" y="23339"/>
                    <a:pt x="13634" y="22756"/>
                  </a:cubicBezTo>
                  <a:cubicBezTo>
                    <a:pt x="13730" y="22493"/>
                    <a:pt x="13834" y="22233"/>
                    <a:pt x="13935" y="21971"/>
                  </a:cubicBezTo>
                  <a:cubicBezTo>
                    <a:pt x="13975" y="21870"/>
                    <a:pt x="14016" y="21769"/>
                    <a:pt x="14056" y="21670"/>
                  </a:cubicBezTo>
                  <a:lnTo>
                    <a:pt x="14263" y="21123"/>
                  </a:lnTo>
                  <a:cubicBezTo>
                    <a:pt x="14274" y="21094"/>
                    <a:pt x="14284" y="21064"/>
                    <a:pt x="14296" y="21034"/>
                  </a:cubicBezTo>
                  <a:cubicBezTo>
                    <a:pt x="14339" y="20923"/>
                    <a:pt x="14380" y="20812"/>
                    <a:pt x="14423" y="20703"/>
                  </a:cubicBezTo>
                  <a:cubicBezTo>
                    <a:pt x="14451" y="20640"/>
                    <a:pt x="14478" y="20577"/>
                    <a:pt x="14506" y="20516"/>
                  </a:cubicBezTo>
                  <a:cubicBezTo>
                    <a:pt x="14544" y="20415"/>
                    <a:pt x="14582" y="20315"/>
                    <a:pt x="14622" y="20214"/>
                  </a:cubicBezTo>
                  <a:cubicBezTo>
                    <a:pt x="14635" y="20176"/>
                    <a:pt x="14648" y="20137"/>
                    <a:pt x="14662" y="20099"/>
                  </a:cubicBezTo>
                  <a:cubicBezTo>
                    <a:pt x="14678" y="20046"/>
                    <a:pt x="14690" y="19991"/>
                    <a:pt x="14711" y="19940"/>
                  </a:cubicBezTo>
                  <a:cubicBezTo>
                    <a:pt x="14905" y="19461"/>
                    <a:pt x="15099" y="18981"/>
                    <a:pt x="15296" y="18504"/>
                  </a:cubicBezTo>
                  <a:cubicBezTo>
                    <a:pt x="15390" y="18277"/>
                    <a:pt x="15495" y="18054"/>
                    <a:pt x="15594" y="17830"/>
                  </a:cubicBezTo>
                  <a:cubicBezTo>
                    <a:pt x="15602" y="17809"/>
                    <a:pt x="15612" y="17789"/>
                    <a:pt x="15620" y="17767"/>
                  </a:cubicBezTo>
                  <a:cubicBezTo>
                    <a:pt x="15683" y="17605"/>
                    <a:pt x="15745" y="17441"/>
                    <a:pt x="15811" y="17277"/>
                  </a:cubicBezTo>
                  <a:cubicBezTo>
                    <a:pt x="15834" y="17218"/>
                    <a:pt x="15867" y="17163"/>
                    <a:pt x="15897" y="17105"/>
                  </a:cubicBezTo>
                  <a:cubicBezTo>
                    <a:pt x="15945" y="16994"/>
                    <a:pt x="15993" y="16882"/>
                    <a:pt x="16041" y="16771"/>
                  </a:cubicBezTo>
                  <a:cubicBezTo>
                    <a:pt x="16066" y="16711"/>
                    <a:pt x="16091" y="16651"/>
                    <a:pt x="16114" y="16592"/>
                  </a:cubicBezTo>
                  <a:lnTo>
                    <a:pt x="16170" y="16471"/>
                  </a:lnTo>
                  <a:cubicBezTo>
                    <a:pt x="16230" y="16330"/>
                    <a:pt x="16289" y="16188"/>
                    <a:pt x="16349" y="16047"/>
                  </a:cubicBezTo>
                  <a:cubicBezTo>
                    <a:pt x="16379" y="15986"/>
                    <a:pt x="16408" y="15923"/>
                    <a:pt x="16437" y="15862"/>
                  </a:cubicBezTo>
                  <a:cubicBezTo>
                    <a:pt x="16443" y="15832"/>
                    <a:pt x="16447" y="15802"/>
                    <a:pt x="16458" y="15776"/>
                  </a:cubicBezTo>
                  <a:cubicBezTo>
                    <a:pt x="16544" y="15577"/>
                    <a:pt x="16632" y="15380"/>
                    <a:pt x="16721" y="15184"/>
                  </a:cubicBezTo>
                  <a:cubicBezTo>
                    <a:pt x="16741" y="15141"/>
                    <a:pt x="16779" y="15105"/>
                    <a:pt x="16808" y="15067"/>
                  </a:cubicBezTo>
                  <a:cubicBezTo>
                    <a:pt x="16814" y="15040"/>
                    <a:pt x="16819" y="15016"/>
                    <a:pt x="16826" y="14989"/>
                  </a:cubicBezTo>
                  <a:cubicBezTo>
                    <a:pt x="16837" y="14951"/>
                    <a:pt x="16844" y="14911"/>
                    <a:pt x="16860" y="14875"/>
                  </a:cubicBezTo>
                  <a:cubicBezTo>
                    <a:pt x="16970" y="14640"/>
                    <a:pt x="17079" y="14406"/>
                    <a:pt x="17190" y="14171"/>
                  </a:cubicBezTo>
                  <a:cubicBezTo>
                    <a:pt x="17218" y="14110"/>
                    <a:pt x="17248" y="14050"/>
                    <a:pt x="17278" y="13989"/>
                  </a:cubicBezTo>
                  <a:cubicBezTo>
                    <a:pt x="17347" y="13838"/>
                    <a:pt x="17418" y="13686"/>
                    <a:pt x="17490" y="13535"/>
                  </a:cubicBezTo>
                  <a:cubicBezTo>
                    <a:pt x="17571" y="13362"/>
                    <a:pt x="17652" y="13188"/>
                    <a:pt x="17733" y="13014"/>
                  </a:cubicBezTo>
                  <a:cubicBezTo>
                    <a:pt x="17745" y="12989"/>
                    <a:pt x="17753" y="12961"/>
                    <a:pt x="17764" y="12934"/>
                  </a:cubicBezTo>
                  <a:cubicBezTo>
                    <a:pt x="17809" y="12822"/>
                    <a:pt x="17846" y="12706"/>
                    <a:pt x="17948" y="12628"/>
                  </a:cubicBezTo>
                  <a:cubicBezTo>
                    <a:pt x="17950" y="12671"/>
                    <a:pt x="17953" y="12714"/>
                    <a:pt x="17957" y="12757"/>
                  </a:cubicBezTo>
                  <a:cubicBezTo>
                    <a:pt x="17933" y="12898"/>
                    <a:pt x="17910" y="13037"/>
                    <a:pt x="17887" y="13176"/>
                  </a:cubicBezTo>
                  <a:cubicBezTo>
                    <a:pt x="17880" y="13196"/>
                    <a:pt x="17874" y="13218"/>
                    <a:pt x="17867" y="13239"/>
                  </a:cubicBezTo>
                  <a:cubicBezTo>
                    <a:pt x="17864" y="13257"/>
                    <a:pt x="17861" y="13277"/>
                    <a:pt x="17859" y="13297"/>
                  </a:cubicBezTo>
                  <a:cubicBezTo>
                    <a:pt x="17852" y="13319"/>
                    <a:pt x="17846" y="13338"/>
                    <a:pt x="17839" y="13360"/>
                  </a:cubicBezTo>
                  <a:cubicBezTo>
                    <a:pt x="17834" y="13378"/>
                    <a:pt x="17829" y="13398"/>
                    <a:pt x="17824" y="13418"/>
                  </a:cubicBezTo>
                  <a:cubicBezTo>
                    <a:pt x="17760" y="13721"/>
                    <a:pt x="17697" y="14024"/>
                    <a:pt x="17632" y="14327"/>
                  </a:cubicBezTo>
                  <a:cubicBezTo>
                    <a:pt x="17629" y="14345"/>
                    <a:pt x="17625" y="14365"/>
                    <a:pt x="17622" y="14383"/>
                  </a:cubicBezTo>
                  <a:cubicBezTo>
                    <a:pt x="17612" y="14434"/>
                    <a:pt x="17601" y="14486"/>
                    <a:pt x="17591" y="14537"/>
                  </a:cubicBezTo>
                  <a:cubicBezTo>
                    <a:pt x="17559" y="14678"/>
                    <a:pt x="17528" y="14819"/>
                    <a:pt x="17498" y="14959"/>
                  </a:cubicBezTo>
                  <a:lnTo>
                    <a:pt x="17480" y="15022"/>
                  </a:lnTo>
                  <a:cubicBezTo>
                    <a:pt x="17475" y="15050"/>
                    <a:pt x="17471" y="15080"/>
                    <a:pt x="17468" y="15110"/>
                  </a:cubicBezTo>
                  <a:cubicBezTo>
                    <a:pt x="17452" y="15151"/>
                    <a:pt x="17430" y="15191"/>
                    <a:pt x="17420" y="15232"/>
                  </a:cubicBezTo>
                  <a:cubicBezTo>
                    <a:pt x="17369" y="15474"/>
                    <a:pt x="17319" y="15716"/>
                    <a:pt x="17268" y="15958"/>
                  </a:cubicBezTo>
                  <a:lnTo>
                    <a:pt x="17261" y="16016"/>
                  </a:lnTo>
                  <a:cubicBezTo>
                    <a:pt x="17216" y="16216"/>
                    <a:pt x="17172" y="16416"/>
                    <a:pt x="17129" y="16617"/>
                  </a:cubicBezTo>
                  <a:cubicBezTo>
                    <a:pt x="17114" y="16660"/>
                    <a:pt x="17099" y="16703"/>
                    <a:pt x="17086" y="16747"/>
                  </a:cubicBezTo>
                  <a:cubicBezTo>
                    <a:pt x="17081" y="16776"/>
                    <a:pt x="17077" y="16804"/>
                    <a:pt x="17074" y="16834"/>
                  </a:cubicBezTo>
                  <a:cubicBezTo>
                    <a:pt x="17044" y="16954"/>
                    <a:pt x="17014" y="17075"/>
                    <a:pt x="16985" y="17196"/>
                  </a:cubicBezTo>
                  <a:cubicBezTo>
                    <a:pt x="16953" y="17363"/>
                    <a:pt x="16925" y="17531"/>
                    <a:pt x="16890" y="17698"/>
                  </a:cubicBezTo>
                  <a:cubicBezTo>
                    <a:pt x="16854" y="17883"/>
                    <a:pt x="16812" y="18069"/>
                    <a:pt x="16773" y="18254"/>
                  </a:cubicBezTo>
                  <a:cubicBezTo>
                    <a:pt x="16705" y="18430"/>
                    <a:pt x="16662" y="18610"/>
                    <a:pt x="16654" y="18799"/>
                  </a:cubicBezTo>
                  <a:cubicBezTo>
                    <a:pt x="16645" y="18849"/>
                    <a:pt x="16635" y="18898"/>
                    <a:pt x="16627" y="18950"/>
                  </a:cubicBezTo>
                  <a:cubicBezTo>
                    <a:pt x="16619" y="18971"/>
                    <a:pt x="16610" y="18994"/>
                    <a:pt x="16604" y="19016"/>
                  </a:cubicBezTo>
                  <a:cubicBezTo>
                    <a:pt x="16597" y="19054"/>
                    <a:pt x="16591" y="19092"/>
                    <a:pt x="16584" y="19130"/>
                  </a:cubicBezTo>
                  <a:cubicBezTo>
                    <a:pt x="16561" y="19233"/>
                    <a:pt x="16538" y="19334"/>
                    <a:pt x="16514" y="19436"/>
                  </a:cubicBezTo>
                  <a:cubicBezTo>
                    <a:pt x="16506" y="19504"/>
                    <a:pt x="16498" y="19572"/>
                    <a:pt x="16490" y="19640"/>
                  </a:cubicBezTo>
                  <a:cubicBezTo>
                    <a:pt x="16481" y="19681"/>
                    <a:pt x="16473" y="19723"/>
                    <a:pt x="16465" y="19762"/>
                  </a:cubicBezTo>
                  <a:cubicBezTo>
                    <a:pt x="16447" y="19807"/>
                    <a:pt x="16422" y="19852"/>
                    <a:pt x="16412" y="19898"/>
                  </a:cubicBezTo>
                  <a:cubicBezTo>
                    <a:pt x="16380" y="20037"/>
                    <a:pt x="16355" y="20178"/>
                    <a:pt x="16329" y="20319"/>
                  </a:cubicBezTo>
                  <a:cubicBezTo>
                    <a:pt x="16278" y="20587"/>
                    <a:pt x="16226" y="20857"/>
                    <a:pt x="16175" y="21125"/>
                  </a:cubicBezTo>
                  <a:cubicBezTo>
                    <a:pt x="16132" y="21332"/>
                    <a:pt x="16091" y="21539"/>
                    <a:pt x="16046" y="21746"/>
                  </a:cubicBezTo>
                  <a:cubicBezTo>
                    <a:pt x="16036" y="21794"/>
                    <a:pt x="16016" y="21840"/>
                    <a:pt x="16000" y="21887"/>
                  </a:cubicBezTo>
                  <a:cubicBezTo>
                    <a:pt x="16003" y="21895"/>
                    <a:pt x="16000" y="21902"/>
                    <a:pt x="15995" y="21908"/>
                  </a:cubicBezTo>
                  <a:cubicBezTo>
                    <a:pt x="15970" y="22051"/>
                    <a:pt x="15945" y="22191"/>
                    <a:pt x="15920" y="22334"/>
                  </a:cubicBezTo>
                  <a:cubicBezTo>
                    <a:pt x="15913" y="22364"/>
                    <a:pt x="15907" y="22393"/>
                    <a:pt x="15900" y="22425"/>
                  </a:cubicBezTo>
                  <a:cubicBezTo>
                    <a:pt x="15880" y="22526"/>
                    <a:pt x="15862" y="22627"/>
                    <a:pt x="15842" y="22729"/>
                  </a:cubicBezTo>
                  <a:cubicBezTo>
                    <a:pt x="15831" y="22779"/>
                    <a:pt x="15821" y="22829"/>
                    <a:pt x="15811" y="22878"/>
                  </a:cubicBezTo>
                  <a:cubicBezTo>
                    <a:pt x="15799" y="22948"/>
                    <a:pt x="15789" y="23019"/>
                    <a:pt x="15778" y="23090"/>
                  </a:cubicBezTo>
                  <a:cubicBezTo>
                    <a:pt x="15771" y="23112"/>
                    <a:pt x="15764" y="23133"/>
                    <a:pt x="15758" y="23157"/>
                  </a:cubicBezTo>
                  <a:cubicBezTo>
                    <a:pt x="15754" y="23185"/>
                    <a:pt x="15753" y="23211"/>
                    <a:pt x="15751" y="23239"/>
                  </a:cubicBezTo>
                  <a:cubicBezTo>
                    <a:pt x="15740" y="23271"/>
                    <a:pt x="15730" y="23302"/>
                    <a:pt x="15718" y="23332"/>
                  </a:cubicBezTo>
                  <a:cubicBezTo>
                    <a:pt x="15685" y="23519"/>
                    <a:pt x="15650" y="23705"/>
                    <a:pt x="15619" y="23890"/>
                  </a:cubicBezTo>
                  <a:cubicBezTo>
                    <a:pt x="15589" y="24066"/>
                    <a:pt x="15562" y="24243"/>
                    <a:pt x="15536" y="24420"/>
                  </a:cubicBezTo>
                  <a:cubicBezTo>
                    <a:pt x="15504" y="24549"/>
                    <a:pt x="15473" y="24677"/>
                    <a:pt x="15447" y="24806"/>
                  </a:cubicBezTo>
                  <a:cubicBezTo>
                    <a:pt x="15433" y="24869"/>
                    <a:pt x="15432" y="24933"/>
                    <a:pt x="15425" y="24996"/>
                  </a:cubicBezTo>
                  <a:lnTo>
                    <a:pt x="15417" y="25084"/>
                  </a:lnTo>
                  <a:lnTo>
                    <a:pt x="15364" y="25327"/>
                  </a:lnTo>
                  <a:cubicBezTo>
                    <a:pt x="15355" y="25397"/>
                    <a:pt x="15347" y="25465"/>
                    <a:pt x="15339" y="25534"/>
                  </a:cubicBezTo>
                  <a:cubicBezTo>
                    <a:pt x="15327" y="25576"/>
                    <a:pt x="15317" y="25619"/>
                    <a:pt x="15306" y="25662"/>
                  </a:cubicBezTo>
                  <a:cubicBezTo>
                    <a:pt x="15299" y="25710"/>
                    <a:pt x="15293" y="25759"/>
                    <a:pt x="15286" y="25809"/>
                  </a:cubicBezTo>
                  <a:cubicBezTo>
                    <a:pt x="15261" y="25951"/>
                    <a:pt x="15235" y="26092"/>
                    <a:pt x="15210" y="26235"/>
                  </a:cubicBezTo>
                  <a:cubicBezTo>
                    <a:pt x="15200" y="26274"/>
                    <a:pt x="15190" y="26312"/>
                    <a:pt x="15180" y="26352"/>
                  </a:cubicBezTo>
                  <a:cubicBezTo>
                    <a:pt x="15168" y="26433"/>
                    <a:pt x="15158" y="26514"/>
                    <a:pt x="15147" y="26597"/>
                  </a:cubicBezTo>
                  <a:cubicBezTo>
                    <a:pt x="15145" y="26615"/>
                    <a:pt x="15144" y="26635"/>
                    <a:pt x="15140" y="26655"/>
                  </a:cubicBezTo>
                  <a:cubicBezTo>
                    <a:pt x="15064" y="26870"/>
                    <a:pt x="15026" y="27094"/>
                    <a:pt x="15008" y="27321"/>
                  </a:cubicBezTo>
                  <a:cubicBezTo>
                    <a:pt x="14975" y="27501"/>
                    <a:pt x="14937" y="27682"/>
                    <a:pt x="14907" y="27864"/>
                  </a:cubicBezTo>
                  <a:cubicBezTo>
                    <a:pt x="14882" y="28014"/>
                    <a:pt x="14867" y="28168"/>
                    <a:pt x="14849" y="28321"/>
                  </a:cubicBezTo>
                  <a:lnTo>
                    <a:pt x="14841" y="28408"/>
                  </a:lnTo>
                  <a:cubicBezTo>
                    <a:pt x="14826" y="28491"/>
                    <a:pt x="14811" y="28572"/>
                    <a:pt x="14796" y="28653"/>
                  </a:cubicBezTo>
                  <a:lnTo>
                    <a:pt x="14781" y="28771"/>
                  </a:lnTo>
                  <a:cubicBezTo>
                    <a:pt x="14713" y="28917"/>
                    <a:pt x="14711" y="29072"/>
                    <a:pt x="14703" y="29226"/>
                  </a:cubicBezTo>
                  <a:cubicBezTo>
                    <a:pt x="14700" y="29256"/>
                    <a:pt x="14696" y="29286"/>
                    <a:pt x="14693" y="29316"/>
                  </a:cubicBezTo>
                  <a:cubicBezTo>
                    <a:pt x="14672" y="29407"/>
                    <a:pt x="14652" y="29496"/>
                    <a:pt x="14630" y="29587"/>
                  </a:cubicBezTo>
                  <a:cubicBezTo>
                    <a:pt x="14632" y="29609"/>
                    <a:pt x="14635" y="29629"/>
                    <a:pt x="14637" y="29650"/>
                  </a:cubicBezTo>
                  <a:cubicBezTo>
                    <a:pt x="14635" y="29680"/>
                    <a:pt x="14632" y="29710"/>
                    <a:pt x="14630" y="29738"/>
                  </a:cubicBezTo>
                  <a:cubicBezTo>
                    <a:pt x="14622" y="29740"/>
                    <a:pt x="14612" y="29741"/>
                    <a:pt x="14604" y="29745"/>
                  </a:cubicBezTo>
                  <a:cubicBezTo>
                    <a:pt x="14588" y="29739"/>
                    <a:pt x="14564" y="29727"/>
                    <a:pt x="14551" y="29727"/>
                  </a:cubicBezTo>
                  <a:cubicBezTo>
                    <a:pt x="14548" y="29727"/>
                    <a:pt x="14546" y="29728"/>
                    <a:pt x="14544" y="29730"/>
                  </a:cubicBezTo>
                  <a:cubicBezTo>
                    <a:pt x="14485" y="29783"/>
                    <a:pt x="14499" y="29920"/>
                    <a:pt x="14567" y="29980"/>
                  </a:cubicBezTo>
                  <a:cubicBezTo>
                    <a:pt x="14559" y="30021"/>
                    <a:pt x="14551" y="30061"/>
                    <a:pt x="14543" y="30102"/>
                  </a:cubicBezTo>
                  <a:cubicBezTo>
                    <a:pt x="14423" y="30155"/>
                    <a:pt x="14420" y="30188"/>
                    <a:pt x="14516" y="30316"/>
                  </a:cubicBezTo>
                  <a:cubicBezTo>
                    <a:pt x="14516" y="30356"/>
                    <a:pt x="14516" y="30395"/>
                    <a:pt x="14518" y="30435"/>
                  </a:cubicBezTo>
                  <a:lnTo>
                    <a:pt x="14485" y="30554"/>
                  </a:lnTo>
                  <a:cubicBezTo>
                    <a:pt x="14485" y="30554"/>
                    <a:pt x="14485" y="30554"/>
                    <a:pt x="14485" y="30554"/>
                  </a:cubicBezTo>
                  <a:lnTo>
                    <a:pt x="14485" y="30554"/>
                  </a:lnTo>
                  <a:cubicBezTo>
                    <a:pt x="14463" y="30571"/>
                    <a:pt x="14423" y="30591"/>
                    <a:pt x="14425" y="30602"/>
                  </a:cubicBezTo>
                  <a:cubicBezTo>
                    <a:pt x="14430" y="30629"/>
                    <a:pt x="14456" y="30652"/>
                    <a:pt x="14473" y="30675"/>
                  </a:cubicBezTo>
                  <a:lnTo>
                    <a:pt x="14422" y="30978"/>
                  </a:lnTo>
                  <a:cubicBezTo>
                    <a:pt x="14415" y="31008"/>
                    <a:pt x="14411" y="31039"/>
                    <a:pt x="14405" y="31068"/>
                  </a:cubicBezTo>
                  <a:lnTo>
                    <a:pt x="14405" y="31068"/>
                  </a:lnTo>
                  <a:cubicBezTo>
                    <a:pt x="14409" y="31039"/>
                    <a:pt x="14415" y="31009"/>
                    <a:pt x="14420" y="30980"/>
                  </a:cubicBezTo>
                  <a:lnTo>
                    <a:pt x="14420" y="30980"/>
                  </a:lnTo>
                  <a:cubicBezTo>
                    <a:pt x="14347" y="31006"/>
                    <a:pt x="14345" y="31023"/>
                    <a:pt x="14403" y="31075"/>
                  </a:cubicBezTo>
                  <a:lnTo>
                    <a:pt x="14403" y="31075"/>
                  </a:lnTo>
                  <a:cubicBezTo>
                    <a:pt x="14397" y="31103"/>
                    <a:pt x="14390" y="31131"/>
                    <a:pt x="14385" y="31160"/>
                  </a:cubicBezTo>
                  <a:cubicBezTo>
                    <a:pt x="14370" y="31170"/>
                    <a:pt x="14355" y="31180"/>
                    <a:pt x="14341" y="31190"/>
                  </a:cubicBezTo>
                  <a:cubicBezTo>
                    <a:pt x="14355" y="31200"/>
                    <a:pt x="14370" y="31210"/>
                    <a:pt x="14385" y="31220"/>
                  </a:cubicBezTo>
                  <a:cubicBezTo>
                    <a:pt x="14384" y="31250"/>
                    <a:pt x="14380" y="31279"/>
                    <a:pt x="14379" y="31311"/>
                  </a:cubicBezTo>
                  <a:cubicBezTo>
                    <a:pt x="14244" y="31361"/>
                    <a:pt x="14230" y="31453"/>
                    <a:pt x="14337" y="31556"/>
                  </a:cubicBezTo>
                  <a:cubicBezTo>
                    <a:pt x="14334" y="31574"/>
                    <a:pt x="14332" y="31594"/>
                    <a:pt x="14331" y="31612"/>
                  </a:cubicBezTo>
                  <a:lnTo>
                    <a:pt x="14331" y="31612"/>
                  </a:lnTo>
                  <a:lnTo>
                    <a:pt x="14331" y="31612"/>
                  </a:lnTo>
                  <a:cubicBezTo>
                    <a:pt x="14233" y="31664"/>
                    <a:pt x="14210" y="31760"/>
                    <a:pt x="14211" y="31849"/>
                  </a:cubicBezTo>
                  <a:cubicBezTo>
                    <a:pt x="14213" y="31985"/>
                    <a:pt x="14185" y="32109"/>
                    <a:pt x="14139" y="32230"/>
                  </a:cubicBezTo>
                  <a:cubicBezTo>
                    <a:pt x="14095" y="32349"/>
                    <a:pt x="14137" y="32452"/>
                    <a:pt x="14188" y="32554"/>
                  </a:cubicBezTo>
                  <a:cubicBezTo>
                    <a:pt x="14187" y="32563"/>
                    <a:pt x="14185" y="32571"/>
                    <a:pt x="14183" y="32581"/>
                  </a:cubicBezTo>
                  <a:cubicBezTo>
                    <a:pt x="14124" y="32582"/>
                    <a:pt x="14082" y="32614"/>
                    <a:pt x="14089" y="32672"/>
                  </a:cubicBezTo>
                  <a:cubicBezTo>
                    <a:pt x="14109" y="32844"/>
                    <a:pt x="14054" y="33005"/>
                    <a:pt x="14018" y="33169"/>
                  </a:cubicBezTo>
                  <a:cubicBezTo>
                    <a:pt x="14016" y="33177"/>
                    <a:pt x="14006" y="33190"/>
                    <a:pt x="14009" y="33195"/>
                  </a:cubicBezTo>
                  <a:cubicBezTo>
                    <a:pt x="14041" y="33261"/>
                    <a:pt x="13985" y="33361"/>
                    <a:pt x="14087" y="33397"/>
                  </a:cubicBezTo>
                  <a:cubicBezTo>
                    <a:pt x="14079" y="33468"/>
                    <a:pt x="14072" y="33539"/>
                    <a:pt x="14064" y="33611"/>
                  </a:cubicBezTo>
                  <a:cubicBezTo>
                    <a:pt x="14059" y="33660"/>
                    <a:pt x="14056" y="33710"/>
                    <a:pt x="14051" y="33760"/>
                  </a:cubicBezTo>
                  <a:cubicBezTo>
                    <a:pt x="14036" y="33861"/>
                    <a:pt x="14021" y="33963"/>
                    <a:pt x="14006" y="34064"/>
                  </a:cubicBezTo>
                  <a:cubicBezTo>
                    <a:pt x="14004" y="34064"/>
                    <a:pt x="14002" y="34064"/>
                    <a:pt x="14001" y="34064"/>
                  </a:cubicBezTo>
                  <a:cubicBezTo>
                    <a:pt x="13945" y="34064"/>
                    <a:pt x="13905" y="34089"/>
                    <a:pt x="13908" y="34147"/>
                  </a:cubicBezTo>
                  <a:cubicBezTo>
                    <a:pt x="13913" y="34233"/>
                    <a:pt x="13932" y="34318"/>
                    <a:pt x="13943" y="34404"/>
                  </a:cubicBezTo>
                  <a:cubicBezTo>
                    <a:pt x="13941" y="34430"/>
                    <a:pt x="13940" y="34458"/>
                    <a:pt x="13940" y="34485"/>
                  </a:cubicBezTo>
                  <a:cubicBezTo>
                    <a:pt x="13849" y="34490"/>
                    <a:pt x="13824" y="34561"/>
                    <a:pt x="13821" y="34629"/>
                  </a:cubicBezTo>
                  <a:cubicBezTo>
                    <a:pt x="13817" y="34708"/>
                    <a:pt x="13781" y="34799"/>
                    <a:pt x="13860" y="34866"/>
                  </a:cubicBezTo>
                  <a:cubicBezTo>
                    <a:pt x="13870" y="34874"/>
                    <a:pt x="13889" y="34874"/>
                    <a:pt x="13903" y="34877"/>
                  </a:cubicBezTo>
                  <a:cubicBezTo>
                    <a:pt x="13907" y="34899"/>
                    <a:pt x="13910" y="34920"/>
                    <a:pt x="13912" y="34942"/>
                  </a:cubicBezTo>
                  <a:cubicBezTo>
                    <a:pt x="13908" y="34960"/>
                    <a:pt x="13905" y="34980"/>
                    <a:pt x="13902" y="34998"/>
                  </a:cubicBezTo>
                  <a:cubicBezTo>
                    <a:pt x="13869" y="35016"/>
                    <a:pt x="13824" y="35025"/>
                    <a:pt x="13807" y="35053"/>
                  </a:cubicBezTo>
                  <a:cubicBezTo>
                    <a:pt x="13728" y="35188"/>
                    <a:pt x="13754" y="35328"/>
                    <a:pt x="13806" y="35467"/>
                  </a:cubicBezTo>
                  <a:cubicBezTo>
                    <a:pt x="13809" y="35475"/>
                    <a:pt x="13832" y="35477"/>
                    <a:pt x="13845" y="35482"/>
                  </a:cubicBezTo>
                  <a:lnTo>
                    <a:pt x="13845" y="35602"/>
                  </a:lnTo>
                  <a:cubicBezTo>
                    <a:pt x="13844" y="35622"/>
                    <a:pt x="13842" y="35642"/>
                    <a:pt x="13840" y="35664"/>
                  </a:cubicBezTo>
                  <a:cubicBezTo>
                    <a:pt x="13834" y="35684"/>
                    <a:pt x="13827" y="35705"/>
                    <a:pt x="13822" y="35725"/>
                  </a:cubicBezTo>
                  <a:cubicBezTo>
                    <a:pt x="13816" y="35725"/>
                    <a:pt x="13809" y="35725"/>
                    <a:pt x="13803" y="35725"/>
                  </a:cubicBezTo>
                  <a:cubicBezTo>
                    <a:pt x="13762" y="35725"/>
                    <a:pt x="13728" y="35732"/>
                    <a:pt x="13726" y="35790"/>
                  </a:cubicBezTo>
                  <a:cubicBezTo>
                    <a:pt x="13725" y="35869"/>
                    <a:pt x="13723" y="35948"/>
                    <a:pt x="13730" y="36028"/>
                  </a:cubicBezTo>
                  <a:cubicBezTo>
                    <a:pt x="13731" y="36049"/>
                    <a:pt x="13764" y="36066"/>
                    <a:pt x="13784" y="36086"/>
                  </a:cubicBezTo>
                  <a:cubicBezTo>
                    <a:pt x="13783" y="36175"/>
                    <a:pt x="13781" y="36266"/>
                    <a:pt x="13779" y="36356"/>
                  </a:cubicBezTo>
                  <a:cubicBezTo>
                    <a:pt x="13773" y="36357"/>
                    <a:pt x="13764" y="36359"/>
                    <a:pt x="13758" y="36361"/>
                  </a:cubicBezTo>
                  <a:cubicBezTo>
                    <a:pt x="13746" y="36344"/>
                    <a:pt x="13732" y="36336"/>
                    <a:pt x="13719" y="36336"/>
                  </a:cubicBezTo>
                  <a:cubicBezTo>
                    <a:pt x="13707" y="36336"/>
                    <a:pt x="13695" y="36343"/>
                    <a:pt x="13687" y="36359"/>
                  </a:cubicBezTo>
                  <a:cubicBezTo>
                    <a:pt x="13667" y="36399"/>
                    <a:pt x="13645" y="36445"/>
                    <a:pt x="13647" y="36487"/>
                  </a:cubicBezTo>
                  <a:cubicBezTo>
                    <a:pt x="13652" y="36576"/>
                    <a:pt x="13670" y="36664"/>
                    <a:pt x="13685" y="36763"/>
                  </a:cubicBezTo>
                  <a:cubicBezTo>
                    <a:pt x="13544" y="36841"/>
                    <a:pt x="13551" y="36983"/>
                    <a:pt x="13584" y="37106"/>
                  </a:cubicBezTo>
                  <a:cubicBezTo>
                    <a:pt x="13625" y="37258"/>
                    <a:pt x="13584" y="37397"/>
                    <a:pt x="13554" y="37535"/>
                  </a:cubicBezTo>
                  <a:cubicBezTo>
                    <a:pt x="13521" y="37690"/>
                    <a:pt x="13499" y="37838"/>
                    <a:pt x="13538" y="37993"/>
                  </a:cubicBezTo>
                  <a:cubicBezTo>
                    <a:pt x="13547" y="38035"/>
                    <a:pt x="13551" y="38091"/>
                    <a:pt x="13531" y="38126"/>
                  </a:cubicBezTo>
                  <a:cubicBezTo>
                    <a:pt x="13415" y="38321"/>
                    <a:pt x="13463" y="38536"/>
                    <a:pt x="13456" y="38743"/>
                  </a:cubicBezTo>
                  <a:cubicBezTo>
                    <a:pt x="13455" y="38798"/>
                    <a:pt x="13473" y="38854"/>
                    <a:pt x="13542" y="38866"/>
                  </a:cubicBezTo>
                  <a:cubicBezTo>
                    <a:pt x="13538" y="38917"/>
                    <a:pt x="13533" y="38968"/>
                    <a:pt x="13528" y="39018"/>
                  </a:cubicBezTo>
                  <a:cubicBezTo>
                    <a:pt x="13504" y="39038"/>
                    <a:pt x="13470" y="39053"/>
                    <a:pt x="13458" y="39078"/>
                  </a:cubicBezTo>
                  <a:cubicBezTo>
                    <a:pt x="13441" y="39117"/>
                    <a:pt x="13451" y="39170"/>
                    <a:pt x="13432" y="39209"/>
                  </a:cubicBezTo>
                  <a:cubicBezTo>
                    <a:pt x="13374" y="39319"/>
                    <a:pt x="13385" y="39435"/>
                    <a:pt x="13400" y="39548"/>
                  </a:cubicBezTo>
                  <a:cubicBezTo>
                    <a:pt x="13418" y="39690"/>
                    <a:pt x="13408" y="39831"/>
                    <a:pt x="13370" y="39960"/>
                  </a:cubicBezTo>
                  <a:cubicBezTo>
                    <a:pt x="13316" y="40146"/>
                    <a:pt x="13337" y="40329"/>
                    <a:pt x="13337" y="40515"/>
                  </a:cubicBezTo>
                  <a:cubicBezTo>
                    <a:pt x="13339" y="40662"/>
                    <a:pt x="13362" y="40811"/>
                    <a:pt x="13360" y="40959"/>
                  </a:cubicBezTo>
                  <a:cubicBezTo>
                    <a:pt x="13359" y="41026"/>
                    <a:pt x="13314" y="41091"/>
                    <a:pt x="13306" y="41159"/>
                  </a:cubicBezTo>
                  <a:cubicBezTo>
                    <a:pt x="13289" y="41318"/>
                    <a:pt x="13276" y="41478"/>
                    <a:pt x="13274" y="41639"/>
                  </a:cubicBezTo>
                  <a:cubicBezTo>
                    <a:pt x="13271" y="42084"/>
                    <a:pt x="13271" y="42531"/>
                    <a:pt x="13274" y="42979"/>
                  </a:cubicBezTo>
                  <a:cubicBezTo>
                    <a:pt x="13276" y="43083"/>
                    <a:pt x="13301" y="43187"/>
                    <a:pt x="13299" y="43291"/>
                  </a:cubicBezTo>
                  <a:cubicBezTo>
                    <a:pt x="13297" y="43477"/>
                    <a:pt x="13281" y="43662"/>
                    <a:pt x="13274" y="43846"/>
                  </a:cubicBezTo>
                  <a:cubicBezTo>
                    <a:pt x="13269" y="43972"/>
                    <a:pt x="13264" y="44098"/>
                    <a:pt x="13317" y="44219"/>
                  </a:cubicBezTo>
                  <a:cubicBezTo>
                    <a:pt x="13329" y="44247"/>
                    <a:pt x="13321" y="44287"/>
                    <a:pt x="13314" y="44320"/>
                  </a:cubicBezTo>
                  <a:cubicBezTo>
                    <a:pt x="13283" y="44452"/>
                    <a:pt x="13273" y="44581"/>
                    <a:pt x="13311" y="44717"/>
                  </a:cubicBezTo>
                  <a:cubicBezTo>
                    <a:pt x="13379" y="44962"/>
                    <a:pt x="13369" y="45224"/>
                    <a:pt x="13453" y="45467"/>
                  </a:cubicBezTo>
                  <a:cubicBezTo>
                    <a:pt x="13456" y="45475"/>
                    <a:pt x="13451" y="45487"/>
                    <a:pt x="13455" y="45497"/>
                  </a:cubicBezTo>
                  <a:cubicBezTo>
                    <a:pt x="13468" y="45540"/>
                    <a:pt x="13478" y="45583"/>
                    <a:pt x="13496" y="45624"/>
                  </a:cubicBezTo>
                  <a:cubicBezTo>
                    <a:pt x="13534" y="45710"/>
                    <a:pt x="13577" y="45795"/>
                    <a:pt x="13622" y="45879"/>
                  </a:cubicBezTo>
                  <a:cubicBezTo>
                    <a:pt x="13673" y="45975"/>
                    <a:pt x="13723" y="46073"/>
                    <a:pt x="13786" y="46162"/>
                  </a:cubicBezTo>
                  <a:cubicBezTo>
                    <a:pt x="13847" y="46252"/>
                    <a:pt x="13922" y="46335"/>
                    <a:pt x="13994" y="46414"/>
                  </a:cubicBezTo>
                  <a:cubicBezTo>
                    <a:pt x="14038" y="46460"/>
                    <a:pt x="14087" y="46503"/>
                    <a:pt x="14142" y="46537"/>
                  </a:cubicBezTo>
                  <a:cubicBezTo>
                    <a:pt x="14264" y="46611"/>
                    <a:pt x="14395" y="46674"/>
                    <a:pt x="14519" y="46750"/>
                  </a:cubicBezTo>
                  <a:cubicBezTo>
                    <a:pt x="14555" y="46772"/>
                    <a:pt x="14584" y="46784"/>
                    <a:pt x="14607" y="46784"/>
                  </a:cubicBezTo>
                  <a:cubicBezTo>
                    <a:pt x="14646" y="46784"/>
                    <a:pt x="14671" y="46750"/>
                    <a:pt x="14692" y="46672"/>
                  </a:cubicBezTo>
                  <a:lnTo>
                    <a:pt x="14748" y="46657"/>
                  </a:lnTo>
                  <a:cubicBezTo>
                    <a:pt x="14772" y="46663"/>
                    <a:pt x="14801" y="46679"/>
                    <a:pt x="14821" y="46679"/>
                  </a:cubicBezTo>
                  <a:cubicBezTo>
                    <a:pt x="14826" y="46679"/>
                    <a:pt x="14830" y="46678"/>
                    <a:pt x="14834" y="46676"/>
                  </a:cubicBezTo>
                  <a:cubicBezTo>
                    <a:pt x="14892" y="46639"/>
                    <a:pt x="14947" y="46593"/>
                    <a:pt x="14928" y="46508"/>
                  </a:cubicBezTo>
                  <a:lnTo>
                    <a:pt x="14927" y="46508"/>
                  </a:lnTo>
                  <a:cubicBezTo>
                    <a:pt x="15023" y="46465"/>
                    <a:pt x="15049" y="46411"/>
                    <a:pt x="15014" y="46328"/>
                  </a:cubicBezTo>
                  <a:cubicBezTo>
                    <a:pt x="15067" y="46177"/>
                    <a:pt x="15120" y="46028"/>
                    <a:pt x="15173" y="45878"/>
                  </a:cubicBezTo>
                  <a:cubicBezTo>
                    <a:pt x="15259" y="45818"/>
                    <a:pt x="15271" y="45778"/>
                    <a:pt x="15226" y="45694"/>
                  </a:cubicBezTo>
                  <a:cubicBezTo>
                    <a:pt x="15245" y="45545"/>
                    <a:pt x="15264" y="45396"/>
                    <a:pt x="15283" y="45247"/>
                  </a:cubicBezTo>
                  <a:lnTo>
                    <a:pt x="15283" y="45247"/>
                  </a:lnTo>
                  <a:cubicBezTo>
                    <a:pt x="15305" y="45228"/>
                    <a:pt x="15326" y="45207"/>
                    <a:pt x="15347" y="45187"/>
                  </a:cubicBezTo>
                  <a:cubicBezTo>
                    <a:pt x="15318" y="45166"/>
                    <a:pt x="15289" y="45147"/>
                    <a:pt x="15260" y="45126"/>
                  </a:cubicBezTo>
                  <a:lnTo>
                    <a:pt x="15260" y="45126"/>
                  </a:lnTo>
                  <a:cubicBezTo>
                    <a:pt x="15260" y="45125"/>
                    <a:pt x="15260" y="45124"/>
                    <a:pt x="15259" y="45123"/>
                  </a:cubicBezTo>
                  <a:cubicBezTo>
                    <a:pt x="15178" y="44997"/>
                    <a:pt x="15079" y="44879"/>
                    <a:pt x="15019" y="44743"/>
                  </a:cubicBezTo>
                  <a:cubicBezTo>
                    <a:pt x="14943" y="44571"/>
                    <a:pt x="14832" y="44478"/>
                    <a:pt x="14649" y="44478"/>
                  </a:cubicBezTo>
                  <a:cubicBezTo>
                    <a:pt x="14643" y="44478"/>
                    <a:pt x="14637" y="44478"/>
                    <a:pt x="14630" y="44479"/>
                  </a:cubicBezTo>
                  <a:cubicBezTo>
                    <a:pt x="14635" y="44397"/>
                    <a:pt x="14581" y="44399"/>
                    <a:pt x="14523" y="44396"/>
                  </a:cubicBezTo>
                  <a:cubicBezTo>
                    <a:pt x="14403" y="44389"/>
                    <a:pt x="14393" y="44378"/>
                    <a:pt x="14357" y="44265"/>
                  </a:cubicBezTo>
                  <a:cubicBezTo>
                    <a:pt x="14352" y="44248"/>
                    <a:pt x="14339" y="44232"/>
                    <a:pt x="14329" y="44215"/>
                  </a:cubicBezTo>
                  <a:lnTo>
                    <a:pt x="14329" y="44094"/>
                  </a:lnTo>
                  <a:cubicBezTo>
                    <a:pt x="14442" y="44071"/>
                    <a:pt x="14460" y="44048"/>
                    <a:pt x="14446" y="43954"/>
                  </a:cubicBezTo>
                  <a:cubicBezTo>
                    <a:pt x="14437" y="43884"/>
                    <a:pt x="14415" y="43815"/>
                    <a:pt x="14425" y="43748"/>
                  </a:cubicBezTo>
                  <a:cubicBezTo>
                    <a:pt x="14448" y="43594"/>
                    <a:pt x="14402" y="43447"/>
                    <a:pt x="14417" y="43288"/>
                  </a:cubicBezTo>
                  <a:cubicBezTo>
                    <a:pt x="14357" y="43283"/>
                    <a:pt x="14312" y="43282"/>
                    <a:pt x="14269" y="43278"/>
                  </a:cubicBezTo>
                  <a:lnTo>
                    <a:pt x="14269" y="43248"/>
                  </a:lnTo>
                  <a:cubicBezTo>
                    <a:pt x="14349" y="43219"/>
                    <a:pt x="14392" y="43162"/>
                    <a:pt x="14389" y="43076"/>
                  </a:cubicBezTo>
                  <a:cubicBezTo>
                    <a:pt x="14380" y="42811"/>
                    <a:pt x="14415" y="42545"/>
                    <a:pt x="14359" y="42281"/>
                  </a:cubicBezTo>
                  <a:cubicBezTo>
                    <a:pt x="14377" y="42268"/>
                    <a:pt x="14395" y="42255"/>
                    <a:pt x="14413" y="42243"/>
                  </a:cubicBezTo>
                  <a:cubicBezTo>
                    <a:pt x="14395" y="42225"/>
                    <a:pt x="14377" y="42209"/>
                    <a:pt x="14359" y="42190"/>
                  </a:cubicBezTo>
                  <a:cubicBezTo>
                    <a:pt x="14359" y="42132"/>
                    <a:pt x="14365" y="42075"/>
                    <a:pt x="14355" y="42018"/>
                  </a:cubicBezTo>
                  <a:cubicBezTo>
                    <a:pt x="14352" y="41992"/>
                    <a:pt x="14321" y="41972"/>
                    <a:pt x="14301" y="41949"/>
                  </a:cubicBezTo>
                  <a:cubicBezTo>
                    <a:pt x="14311" y="41737"/>
                    <a:pt x="14319" y="41525"/>
                    <a:pt x="14329" y="41315"/>
                  </a:cubicBezTo>
                  <a:cubicBezTo>
                    <a:pt x="14433" y="41285"/>
                    <a:pt x="14453" y="41263"/>
                    <a:pt x="14448" y="41149"/>
                  </a:cubicBezTo>
                  <a:cubicBezTo>
                    <a:pt x="14442" y="40987"/>
                    <a:pt x="14432" y="40823"/>
                    <a:pt x="14417" y="40661"/>
                  </a:cubicBezTo>
                  <a:cubicBezTo>
                    <a:pt x="14415" y="40636"/>
                    <a:pt x="14380" y="40613"/>
                    <a:pt x="14360" y="40589"/>
                  </a:cubicBezTo>
                  <a:cubicBezTo>
                    <a:pt x="14370" y="40447"/>
                    <a:pt x="14380" y="40306"/>
                    <a:pt x="14390" y="40165"/>
                  </a:cubicBezTo>
                  <a:cubicBezTo>
                    <a:pt x="14473" y="40154"/>
                    <a:pt x="14514" y="40103"/>
                    <a:pt x="14509" y="40020"/>
                  </a:cubicBezTo>
                  <a:cubicBezTo>
                    <a:pt x="14499" y="39907"/>
                    <a:pt x="14485" y="39793"/>
                    <a:pt x="14468" y="39680"/>
                  </a:cubicBezTo>
                  <a:cubicBezTo>
                    <a:pt x="14466" y="39669"/>
                    <a:pt x="14437" y="39661"/>
                    <a:pt x="14420" y="39652"/>
                  </a:cubicBezTo>
                  <a:cubicBezTo>
                    <a:pt x="14417" y="39641"/>
                    <a:pt x="14413" y="39631"/>
                    <a:pt x="14410" y="39621"/>
                  </a:cubicBezTo>
                  <a:cubicBezTo>
                    <a:pt x="14413" y="39541"/>
                    <a:pt x="14415" y="39460"/>
                    <a:pt x="14417" y="39379"/>
                  </a:cubicBezTo>
                  <a:cubicBezTo>
                    <a:pt x="14428" y="39339"/>
                    <a:pt x="14440" y="39300"/>
                    <a:pt x="14450" y="39258"/>
                  </a:cubicBezTo>
                  <a:cubicBezTo>
                    <a:pt x="14499" y="39255"/>
                    <a:pt x="14544" y="39232"/>
                    <a:pt x="14533" y="39179"/>
                  </a:cubicBezTo>
                  <a:cubicBezTo>
                    <a:pt x="14526" y="39151"/>
                    <a:pt x="14483" y="39131"/>
                    <a:pt x="14455" y="39108"/>
                  </a:cubicBezTo>
                  <a:cubicBezTo>
                    <a:pt x="14456" y="39078"/>
                    <a:pt x="14458" y="39046"/>
                    <a:pt x="14460" y="39016"/>
                  </a:cubicBezTo>
                  <a:cubicBezTo>
                    <a:pt x="14534" y="38962"/>
                    <a:pt x="14534" y="38882"/>
                    <a:pt x="14528" y="38801"/>
                  </a:cubicBezTo>
                  <a:cubicBezTo>
                    <a:pt x="14528" y="38791"/>
                    <a:pt x="14498" y="38785"/>
                    <a:pt x="14481" y="38775"/>
                  </a:cubicBezTo>
                  <a:cubicBezTo>
                    <a:pt x="14481" y="38715"/>
                    <a:pt x="14481" y="38654"/>
                    <a:pt x="14481" y="38594"/>
                  </a:cubicBezTo>
                  <a:cubicBezTo>
                    <a:pt x="14491" y="38553"/>
                    <a:pt x="14501" y="38513"/>
                    <a:pt x="14511" y="38473"/>
                  </a:cubicBezTo>
                  <a:cubicBezTo>
                    <a:pt x="14538" y="38460"/>
                    <a:pt x="14569" y="38455"/>
                    <a:pt x="14589" y="38435"/>
                  </a:cubicBezTo>
                  <a:cubicBezTo>
                    <a:pt x="14677" y="38346"/>
                    <a:pt x="14571" y="38247"/>
                    <a:pt x="14599" y="38151"/>
                  </a:cubicBezTo>
                  <a:cubicBezTo>
                    <a:pt x="14610" y="38109"/>
                    <a:pt x="14605" y="38058"/>
                    <a:pt x="14541" y="38050"/>
                  </a:cubicBezTo>
                  <a:cubicBezTo>
                    <a:pt x="14551" y="37958"/>
                    <a:pt x="14559" y="37867"/>
                    <a:pt x="14567" y="37778"/>
                  </a:cubicBezTo>
                  <a:cubicBezTo>
                    <a:pt x="14569" y="37756"/>
                    <a:pt x="14569" y="37737"/>
                    <a:pt x="14571" y="37717"/>
                  </a:cubicBezTo>
                  <a:cubicBezTo>
                    <a:pt x="14576" y="37717"/>
                    <a:pt x="14581" y="37715"/>
                    <a:pt x="14586" y="37715"/>
                  </a:cubicBezTo>
                  <a:cubicBezTo>
                    <a:pt x="14648" y="37703"/>
                    <a:pt x="14670" y="37657"/>
                    <a:pt x="14658" y="37604"/>
                  </a:cubicBezTo>
                  <a:cubicBezTo>
                    <a:pt x="14639" y="37511"/>
                    <a:pt x="14720" y="37397"/>
                    <a:pt x="14600" y="37324"/>
                  </a:cubicBezTo>
                  <a:cubicBezTo>
                    <a:pt x="14610" y="37244"/>
                    <a:pt x="14622" y="37163"/>
                    <a:pt x="14632" y="37084"/>
                  </a:cubicBezTo>
                  <a:lnTo>
                    <a:pt x="14632" y="37084"/>
                  </a:lnTo>
                  <a:cubicBezTo>
                    <a:pt x="14687" y="37079"/>
                    <a:pt x="14713" y="37038"/>
                    <a:pt x="14708" y="36993"/>
                  </a:cubicBezTo>
                  <a:cubicBezTo>
                    <a:pt x="14702" y="36932"/>
                    <a:pt x="14676" y="36875"/>
                    <a:pt x="14658" y="36815"/>
                  </a:cubicBezTo>
                  <a:lnTo>
                    <a:pt x="14658" y="36815"/>
                  </a:lnTo>
                  <a:cubicBezTo>
                    <a:pt x="14658" y="36813"/>
                    <a:pt x="14658" y="36811"/>
                    <a:pt x="14658" y="36809"/>
                  </a:cubicBezTo>
                  <a:lnTo>
                    <a:pt x="14690" y="36417"/>
                  </a:lnTo>
                  <a:cubicBezTo>
                    <a:pt x="14740" y="36414"/>
                    <a:pt x="14776" y="36394"/>
                    <a:pt x="14778" y="36339"/>
                  </a:cubicBezTo>
                  <a:cubicBezTo>
                    <a:pt x="14778" y="36283"/>
                    <a:pt x="14774" y="36227"/>
                    <a:pt x="14768" y="36172"/>
                  </a:cubicBezTo>
                  <a:cubicBezTo>
                    <a:pt x="14766" y="36160"/>
                    <a:pt x="14738" y="36154"/>
                    <a:pt x="14721" y="36145"/>
                  </a:cubicBezTo>
                  <a:cubicBezTo>
                    <a:pt x="14723" y="36126"/>
                    <a:pt x="14725" y="36106"/>
                    <a:pt x="14726" y="36084"/>
                  </a:cubicBezTo>
                  <a:cubicBezTo>
                    <a:pt x="14730" y="36084"/>
                    <a:pt x="14733" y="36084"/>
                    <a:pt x="14737" y="36084"/>
                  </a:cubicBezTo>
                  <a:cubicBezTo>
                    <a:pt x="14801" y="36084"/>
                    <a:pt x="14838" y="36115"/>
                    <a:pt x="14844" y="36189"/>
                  </a:cubicBezTo>
                  <a:cubicBezTo>
                    <a:pt x="14849" y="36243"/>
                    <a:pt x="14874" y="36296"/>
                    <a:pt x="14892" y="36364"/>
                  </a:cubicBezTo>
                  <a:cubicBezTo>
                    <a:pt x="14965" y="36276"/>
                    <a:pt x="14975" y="36271"/>
                    <a:pt x="14960" y="36203"/>
                  </a:cubicBezTo>
                  <a:cubicBezTo>
                    <a:pt x="14938" y="36097"/>
                    <a:pt x="14917" y="35996"/>
                    <a:pt x="15013" y="35914"/>
                  </a:cubicBezTo>
                  <a:cubicBezTo>
                    <a:pt x="15019" y="35909"/>
                    <a:pt x="15023" y="35894"/>
                    <a:pt x="15019" y="35886"/>
                  </a:cubicBezTo>
                  <a:cubicBezTo>
                    <a:pt x="14991" y="35788"/>
                    <a:pt x="15028" y="35682"/>
                    <a:pt x="15008" y="35592"/>
                  </a:cubicBezTo>
                  <a:cubicBezTo>
                    <a:pt x="14976" y="35463"/>
                    <a:pt x="15021" y="35394"/>
                    <a:pt x="15109" y="35331"/>
                  </a:cubicBezTo>
                  <a:cubicBezTo>
                    <a:pt x="15074" y="35167"/>
                    <a:pt x="15077" y="34952"/>
                    <a:pt x="15105" y="34861"/>
                  </a:cubicBezTo>
                  <a:cubicBezTo>
                    <a:pt x="15125" y="34794"/>
                    <a:pt x="15142" y="34725"/>
                    <a:pt x="15140" y="34657"/>
                  </a:cubicBezTo>
                  <a:cubicBezTo>
                    <a:pt x="15139" y="34538"/>
                    <a:pt x="15122" y="34419"/>
                    <a:pt x="15112" y="34298"/>
                  </a:cubicBezTo>
                  <a:cubicBezTo>
                    <a:pt x="15107" y="34241"/>
                    <a:pt x="15064" y="34243"/>
                    <a:pt x="15023" y="34241"/>
                  </a:cubicBezTo>
                  <a:cubicBezTo>
                    <a:pt x="15021" y="34174"/>
                    <a:pt x="15023" y="34107"/>
                    <a:pt x="15016" y="34041"/>
                  </a:cubicBezTo>
                  <a:cubicBezTo>
                    <a:pt x="15014" y="34026"/>
                    <a:pt x="14983" y="34013"/>
                    <a:pt x="14965" y="34000"/>
                  </a:cubicBezTo>
                  <a:cubicBezTo>
                    <a:pt x="14973" y="33938"/>
                    <a:pt x="14981" y="33879"/>
                    <a:pt x="14990" y="33818"/>
                  </a:cubicBezTo>
                  <a:cubicBezTo>
                    <a:pt x="15038" y="33816"/>
                    <a:pt x="15049" y="33786"/>
                    <a:pt x="15054" y="33741"/>
                  </a:cubicBezTo>
                  <a:cubicBezTo>
                    <a:pt x="15057" y="33695"/>
                    <a:pt x="15072" y="33652"/>
                    <a:pt x="15084" y="33607"/>
                  </a:cubicBezTo>
                  <a:cubicBezTo>
                    <a:pt x="15117" y="33622"/>
                    <a:pt x="15152" y="33639"/>
                    <a:pt x="15187" y="33655"/>
                  </a:cubicBezTo>
                  <a:cubicBezTo>
                    <a:pt x="15261" y="33538"/>
                    <a:pt x="15246" y="33443"/>
                    <a:pt x="15144" y="33364"/>
                  </a:cubicBezTo>
                  <a:lnTo>
                    <a:pt x="15144" y="33183"/>
                  </a:lnTo>
                  <a:lnTo>
                    <a:pt x="15062" y="33183"/>
                  </a:lnTo>
                  <a:cubicBezTo>
                    <a:pt x="15067" y="33154"/>
                    <a:pt x="15074" y="33122"/>
                    <a:pt x="15079" y="33093"/>
                  </a:cubicBezTo>
                  <a:lnTo>
                    <a:pt x="15079" y="33093"/>
                  </a:lnTo>
                  <a:cubicBezTo>
                    <a:pt x="15100" y="33073"/>
                    <a:pt x="15121" y="33054"/>
                    <a:pt x="15142" y="33034"/>
                  </a:cubicBezTo>
                  <a:cubicBezTo>
                    <a:pt x="15197" y="33011"/>
                    <a:pt x="15205" y="32965"/>
                    <a:pt x="15203" y="32914"/>
                  </a:cubicBezTo>
                  <a:cubicBezTo>
                    <a:pt x="15205" y="32851"/>
                    <a:pt x="15193" y="32800"/>
                    <a:pt x="15119" y="32793"/>
                  </a:cubicBezTo>
                  <a:lnTo>
                    <a:pt x="15119" y="32793"/>
                  </a:lnTo>
                  <a:cubicBezTo>
                    <a:pt x="15119" y="32792"/>
                    <a:pt x="15119" y="32792"/>
                    <a:pt x="15119" y="32791"/>
                  </a:cubicBezTo>
                  <a:cubicBezTo>
                    <a:pt x="15120" y="32760"/>
                    <a:pt x="15122" y="32730"/>
                    <a:pt x="15124" y="32700"/>
                  </a:cubicBezTo>
                  <a:cubicBezTo>
                    <a:pt x="15216" y="32632"/>
                    <a:pt x="15221" y="32599"/>
                    <a:pt x="15147" y="32549"/>
                  </a:cubicBezTo>
                  <a:cubicBezTo>
                    <a:pt x="15155" y="32498"/>
                    <a:pt x="15163" y="32448"/>
                    <a:pt x="15172" y="32397"/>
                  </a:cubicBezTo>
                  <a:cubicBezTo>
                    <a:pt x="15284" y="32371"/>
                    <a:pt x="15306" y="32341"/>
                    <a:pt x="15266" y="32253"/>
                  </a:cubicBezTo>
                  <a:cubicBezTo>
                    <a:pt x="15251" y="32218"/>
                    <a:pt x="15225" y="32188"/>
                    <a:pt x="15201" y="32155"/>
                  </a:cubicBezTo>
                  <a:cubicBezTo>
                    <a:pt x="15210" y="32104"/>
                    <a:pt x="15220" y="32053"/>
                    <a:pt x="15228" y="32001"/>
                  </a:cubicBezTo>
                  <a:cubicBezTo>
                    <a:pt x="15311" y="31973"/>
                    <a:pt x="15352" y="31904"/>
                    <a:pt x="15355" y="31793"/>
                  </a:cubicBezTo>
                  <a:cubicBezTo>
                    <a:pt x="15334" y="31773"/>
                    <a:pt x="15314" y="31753"/>
                    <a:pt x="15294" y="31733"/>
                  </a:cubicBezTo>
                  <a:cubicBezTo>
                    <a:pt x="15284" y="31733"/>
                    <a:pt x="15273" y="31731"/>
                    <a:pt x="15261" y="31731"/>
                  </a:cubicBezTo>
                  <a:cubicBezTo>
                    <a:pt x="15273" y="31662"/>
                    <a:pt x="15283" y="31591"/>
                    <a:pt x="15294" y="31521"/>
                  </a:cubicBezTo>
                  <a:cubicBezTo>
                    <a:pt x="15370" y="31475"/>
                    <a:pt x="15374" y="31453"/>
                    <a:pt x="15317" y="31366"/>
                  </a:cubicBezTo>
                  <a:cubicBezTo>
                    <a:pt x="15349" y="31135"/>
                    <a:pt x="15382" y="30905"/>
                    <a:pt x="15413" y="30675"/>
                  </a:cubicBezTo>
                  <a:cubicBezTo>
                    <a:pt x="15481" y="30632"/>
                    <a:pt x="15485" y="30614"/>
                    <a:pt x="15443" y="30493"/>
                  </a:cubicBezTo>
                  <a:cubicBezTo>
                    <a:pt x="15450" y="30432"/>
                    <a:pt x="15458" y="30370"/>
                    <a:pt x="15466" y="30309"/>
                  </a:cubicBezTo>
                  <a:cubicBezTo>
                    <a:pt x="15469" y="30309"/>
                    <a:pt x="15471" y="30309"/>
                    <a:pt x="15473" y="30309"/>
                  </a:cubicBezTo>
                  <a:cubicBezTo>
                    <a:pt x="15534" y="30309"/>
                    <a:pt x="15595" y="30268"/>
                    <a:pt x="15581" y="30226"/>
                  </a:cubicBezTo>
                  <a:cubicBezTo>
                    <a:pt x="15557" y="30155"/>
                    <a:pt x="15615" y="30053"/>
                    <a:pt x="15509" y="30010"/>
                  </a:cubicBezTo>
                  <a:cubicBezTo>
                    <a:pt x="15519" y="29960"/>
                    <a:pt x="15528" y="29909"/>
                    <a:pt x="15538" y="29859"/>
                  </a:cubicBezTo>
                  <a:cubicBezTo>
                    <a:pt x="15552" y="29847"/>
                    <a:pt x="15569" y="29836"/>
                    <a:pt x="15584" y="29824"/>
                  </a:cubicBezTo>
                  <a:lnTo>
                    <a:pt x="15541" y="29798"/>
                  </a:lnTo>
                  <a:cubicBezTo>
                    <a:pt x="15543" y="29778"/>
                    <a:pt x="15544" y="29758"/>
                    <a:pt x="15546" y="29738"/>
                  </a:cubicBezTo>
                  <a:cubicBezTo>
                    <a:pt x="15632" y="29682"/>
                    <a:pt x="15637" y="29654"/>
                    <a:pt x="15566" y="29617"/>
                  </a:cubicBezTo>
                  <a:cubicBezTo>
                    <a:pt x="15576" y="29577"/>
                    <a:pt x="15584" y="29536"/>
                    <a:pt x="15594" y="29496"/>
                  </a:cubicBezTo>
                  <a:cubicBezTo>
                    <a:pt x="15672" y="29488"/>
                    <a:pt x="15701" y="29448"/>
                    <a:pt x="15670" y="29372"/>
                  </a:cubicBezTo>
                  <a:cubicBezTo>
                    <a:pt x="15657" y="29341"/>
                    <a:pt x="15639" y="29312"/>
                    <a:pt x="15622" y="29283"/>
                  </a:cubicBezTo>
                  <a:cubicBezTo>
                    <a:pt x="15632" y="29223"/>
                    <a:pt x="15644" y="29163"/>
                    <a:pt x="15653" y="29104"/>
                  </a:cubicBezTo>
                  <a:cubicBezTo>
                    <a:pt x="15735" y="29044"/>
                    <a:pt x="15738" y="29013"/>
                    <a:pt x="15683" y="28890"/>
                  </a:cubicBezTo>
                  <a:cubicBezTo>
                    <a:pt x="15695" y="28831"/>
                    <a:pt x="15705" y="28769"/>
                    <a:pt x="15716" y="28710"/>
                  </a:cubicBezTo>
                  <a:cubicBezTo>
                    <a:pt x="15720" y="28680"/>
                    <a:pt x="15721" y="28650"/>
                    <a:pt x="15725" y="28620"/>
                  </a:cubicBezTo>
                  <a:cubicBezTo>
                    <a:pt x="15763" y="28399"/>
                    <a:pt x="15801" y="28177"/>
                    <a:pt x="15837" y="27955"/>
                  </a:cubicBezTo>
                  <a:cubicBezTo>
                    <a:pt x="15841" y="27925"/>
                    <a:pt x="15844" y="27894"/>
                    <a:pt x="15846" y="27864"/>
                  </a:cubicBezTo>
                  <a:cubicBezTo>
                    <a:pt x="15918" y="27420"/>
                    <a:pt x="15990" y="26978"/>
                    <a:pt x="16062" y="26534"/>
                  </a:cubicBezTo>
                  <a:cubicBezTo>
                    <a:pt x="16061" y="26496"/>
                    <a:pt x="16061" y="26456"/>
                    <a:pt x="16059" y="26418"/>
                  </a:cubicBezTo>
                  <a:cubicBezTo>
                    <a:pt x="16069" y="26397"/>
                    <a:pt x="16079" y="26375"/>
                    <a:pt x="16089" y="26352"/>
                  </a:cubicBezTo>
                  <a:cubicBezTo>
                    <a:pt x="16087" y="26322"/>
                    <a:pt x="16086" y="26292"/>
                    <a:pt x="16084" y="26263"/>
                  </a:cubicBezTo>
                  <a:cubicBezTo>
                    <a:pt x="16081" y="26253"/>
                    <a:pt x="16079" y="26243"/>
                    <a:pt x="16076" y="26233"/>
                  </a:cubicBezTo>
                  <a:cubicBezTo>
                    <a:pt x="16087" y="26196"/>
                    <a:pt x="16097" y="26160"/>
                    <a:pt x="16110" y="26125"/>
                  </a:cubicBezTo>
                  <a:cubicBezTo>
                    <a:pt x="16120" y="26100"/>
                    <a:pt x="16130" y="26076"/>
                    <a:pt x="16142" y="26051"/>
                  </a:cubicBezTo>
                  <a:cubicBezTo>
                    <a:pt x="16144" y="26021"/>
                    <a:pt x="16147" y="25991"/>
                    <a:pt x="16149" y="25960"/>
                  </a:cubicBezTo>
                  <a:cubicBezTo>
                    <a:pt x="16157" y="25930"/>
                    <a:pt x="16165" y="25900"/>
                    <a:pt x="16172" y="25870"/>
                  </a:cubicBezTo>
                  <a:cubicBezTo>
                    <a:pt x="16178" y="25850"/>
                    <a:pt x="16183" y="25831"/>
                    <a:pt x="16188" y="25809"/>
                  </a:cubicBezTo>
                  <a:cubicBezTo>
                    <a:pt x="16195" y="25749"/>
                    <a:pt x="16202" y="25690"/>
                    <a:pt x="16208" y="25630"/>
                  </a:cubicBezTo>
                  <a:cubicBezTo>
                    <a:pt x="16206" y="25619"/>
                    <a:pt x="16205" y="25607"/>
                    <a:pt x="16205" y="25597"/>
                  </a:cubicBezTo>
                  <a:cubicBezTo>
                    <a:pt x="16215" y="25567"/>
                    <a:pt x="16225" y="25537"/>
                    <a:pt x="16235" y="25508"/>
                  </a:cubicBezTo>
                  <a:cubicBezTo>
                    <a:pt x="16235" y="25483"/>
                    <a:pt x="16231" y="25458"/>
                    <a:pt x="16235" y="25433"/>
                  </a:cubicBezTo>
                  <a:cubicBezTo>
                    <a:pt x="16264" y="25286"/>
                    <a:pt x="16296" y="25140"/>
                    <a:pt x="16327" y="24993"/>
                  </a:cubicBezTo>
                  <a:cubicBezTo>
                    <a:pt x="16365" y="24812"/>
                    <a:pt x="16402" y="24630"/>
                    <a:pt x="16440" y="24448"/>
                  </a:cubicBezTo>
                  <a:cubicBezTo>
                    <a:pt x="16442" y="24428"/>
                    <a:pt x="16443" y="24408"/>
                    <a:pt x="16445" y="24388"/>
                  </a:cubicBezTo>
                  <a:cubicBezTo>
                    <a:pt x="16473" y="24241"/>
                    <a:pt x="16501" y="24094"/>
                    <a:pt x="16528" y="23946"/>
                  </a:cubicBezTo>
                  <a:cubicBezTo>
                    <a:pt x="16579" y="23670"/>
                    <a:pt x="16630" y="23395"/>
                    <a:pt x="16682" y="23119"/>
                  </a:cubicBezTo>
                  <a:cubicBezTo>
                    <a:pt x="16683" y="23099"/>
                    <a:pt x="16685" y="23079"/>
                    <a:pt x="16687" y="23059"/>
                  </a:cubicBezTo>
                  <a:cubicBezTo>
                    <a:pt x="16703" y="22978"/>
                    <a:pt x="16720" y="22895"/>
                    <a:pt x="16736" y="22814"/>
                  </a:cubicBezTo>
                  <a:lnTo>
                    <a:pt x="16750" y="22726"/>
                  </a:lnTo>
                  <a:cubicBezTo>
                    <a:pt x="16766" y="22628"/>
                    <a:pt x="16783" y="22531"/>
                    <a:pt x="16803" y="22433"/>
                  </a:cubicBezTo>
                  <a:cubicBezTo>
                    <a:pt x="16842" y="22238"/>
                    <a:pt x="16884" y="22044"/>
                    <a:pt x="16923" y="21849"/>
                  </a:cubicBezTo>
                  <a:cubicBezTo>
                    <a:pt x="16930" y="21817"/>
                    <a:pt x="16937" y="21786"/>
                    <a:pt x="16943" y="21754"/>
                  </a:cubicBezTo>
                  <a:cubicBezTo>
                    <a:pt x="16957" y="21685"/>
                    <a:pt x="16971" y="21617"/>
                    <a:pt x="16985" y="21547"/>
                  </a:cubicBezTo>
                  <a:lnTo>
                    <a:pt x="16991" y="21456"/>
                  </a:lnTo>
                  <a:cubicBezTo>
                    <a:pt x="17029" y="21286"/>
                    <a:pt x="17066" y="21113"/>
                    <a:pt x="17104" y="20943"/>
                  </a:cubicBezTo>
                  <a:cubicBezTo>
                    <a:pt x="17106" y="20923"/>
                    <a:pt x="17109" y="20903"/>
                    <a:pt x="17110" y="20882"/>
                  </a:cubicBezTo>
                  <a:cubicBezTo>
                    <a:pt x="17129" y="20802"/>
                    <a:pt x="17145" y="20721"/>
                    <a:pt x="17163" y="20640"/>
                  </a:cubicBezTo>
                  <a:cubicBezTo>
                    <a:pt x="17165" y="20620"/>
                    <a:pt x="17167" y="20600"/>
                    <a:pt x="17168" y="20580"/>
                  </a:cubicBezTo>
                  <a:cubicBezTo>
                    <a:pt x="17208" y="20398"/>
                    <a:pt x="17246" y="20218"/>
                    <a:pt x="17284" y="20036"/>
                  </a:cubicBezTo>
                  <a:cubicBezTo>
                    <a:pt x="17286" y="19986"/>
                    <a:pt x="17288" y="19935"/>
                    <a:pt x="17289" y="19885"/>
                  </a:cubicBezTo>
                  <a:cubicBezTo>
                    <a:pt x="17299" y="19834"/>
                    <a:pt x="17309" y="19784"/>
                    <a:pt x="17319" y="19734"/>
                  </a:cubicBezTo>
                  <a:cubicBezTo>
                    <a:pt x="17334" y="19701"/>
                    <a:pt x="17349" y="19670"/>
                    <a:pt x="17364" y="19638"/>
                  </a:cubicBezTo>
                  <a:lnTo>
                    <a:pt x="17455" y="19216"/>
                  </a:lnTo>
                  <a:cubicBezTo>
                    <a:pt x="17460" y="19176"/>
                    <a:pt x="17465" y="19138"/>
                    <a:pt x="17470" y="19099"/>
                  </a:cubicBezTo>
                  <a:cubicBezTo>
                    <a:pt x="17488" y="19019"/>
                    <a:pt x="17506" y="18938"/>
                    <a:pt x="17524" y="18857"/>
                  </a:cubicBezTo>
                  <a:cubicBezTo>
                    <a:pt x="17528" y="18837"/>
                    <a:pt x="17529" y="18817"/>
                    <a:pt x="17533" y="18797"/>
                  </a:cubicBezTo>
                  <a:lnTo>
                    <a:pt x="17584" y="18585"/>
                  </a:lnTo>
                  <a:cubicBezTo>
                    <a:pt x="17586" y="18565"/>
                    <a:pt x="17587" y="18544"/>
                    <a:pt x="17589" y="18524"/>
                  </a:cubicBezTo>
                  <a:cubicBezTo>
                    <a:pt x="17607" y="18445"/>
                    <a:pt x="17625" y="18363"/>
                    <a:pt x="17644" y="18282"/>
                  </a:cubicBezTo>
                  <a:cubicBezTo>
                    <a:pt x="17647" y="18262"/>
                    <a:pt x="17649" y="18243"/>
                    <a:pt x="17650" y="18223"/>
                  </a:cubicBezTo>
                  <a:cubicBezTo>
                    <a:pt x="17688" y="18060"/>
                    <a:pt x="17725" y="17898"/>
                    <a:pt x="17761" y="17736"/>
                  </a:cubicBezTo>
                  <a:cubicBezTo>
                    <a:pt x="17769" y="17694"/>
                    <a:pt x="17778" y="17653"/>
                    <a:pt x="17788" y="17613"/>
                  </a:cubicBezTo>
                  <a:cubicBezTo>
                    <a:pt x="17801" y="17554"/>
                    <a:pt x="17814" y="17496"/>
                    <a:pt x="17827" y="17436"/>
                  </a:cubicBezTo>
                  <a:cubicBezTo>
                    <a:pt x="17829" y="17416"/>
                    <a:pt x="17831" y="17396"/>
                    <a:pt x="17832" y="17377"/>
                  </a:cubicBezTo>
                  <a:cubicBezTo>
                    <a:pt x="17892" y="17103"/>
                    <a:pt x="17952" y="16832"/>
                    <a:pt x="18010" y="16560"/>
                  </a:cubicBezTo>
                  <a:cubicBezTo>
                    <a:pt x="18016" y="16539"/>
                    <a:pt x="18023" y="16516"/>
                    <a:pt x="18028" y="16494"/>
                  </a:cubicBezTo>
                  <a:cubicBezTo>
                    <a:pt x="18034" y="16426"/>
                    <a:pt x="18041" y="16358"/>
                    <a:pt x="18049" y="16290"/>
                  </a:cubicBezTo>
                  <a:cubicBezTo>
                    <a:pt x="18061" y="16231"/>
                    <a:pt x="18072" y="16170"/>
                    <a:pt x="18084" y="16108"/>
                  </a:cubicBezTo>
                  <a:cubicBezTo>
                    <a:pt x="18099" y="16057"/>
                    <a:pt x="18112" y="16006"/>
                    <a:pt x="18125" y="15954"/>
                  </a:cubicBezTo>
                  <a:lnTo>
                    <a:pt x="18152" y="15835"/>
                  </a:lnTo>
                  <a:cubicBezTo>
                    <a:pt x="18165" y="15782"/>
                    <a:pt x="18180" y="15731"/>
                    <a:pt x="18193" y="15678"/>
                  </a:cubicBezTo>
                  <a:cubicBezTo>
                    <a:pt x="18251" y="15428"/>
                    <a:pt x="18309" y="15176"/>
                    <a:pt x="18367" y="14926"/>
                  </a:cubicBezTo>
                  <a:cubicBezTo>
                    <a:pt x="18375" y="14895"/>
                    <a:pt x="18382" y="14863"/>
                    <a:pt x="18390" y="14832"/>
                  </a:cubicBezTo>
                  <a:cubicBezTo>
                    <a:pt x="18402" y="14772"/>
                    <a:pt x="18414" y="14713"/>
                    <a:pt x="18425" y="14655"/>
                  </a:cubicBezTo>
                  <a:cubicBezTo>
                    <a:pt x="18435" y="14613"/>
                    <a:pt x="18445" y="14572"/>
                    <a:pt x="18455" y="14532"/>
                  </a:cubicBezTo>
                  <a:cubicBezTo>
                    <a:pt x="18506" y="14290"/>
                    <a:pt x="18559" y="14050"/>
                    <a:pt x="18611" y="13810"/>
                  </a:cubicBezTo>
                  <a:cubicBezTo>
                    <a:pt x="18617" y="13777"/>
                    <a:pt x="18624" y="13746"/>
                    <a:pt x="18630" y="13714"/>
                  </a:cubicBezTo>
                  <a:cubicBezTo>
                    <a:pt x="18644" y="13645"/>
                    <a:pt x="18659" y="13577"/>
                    <a:pt x="18672" y="13507"/>
                  </a:cubicBezTo>
                  <a:cubicBezTo>
                    <a:pt x="18673" y="13487"/>
                    <a:pt x="18675" y="13468"/>
                    <a:pt x="18677" y="13448"/>
                  </a:cubicBezTo>
                  <a:cubicBezTo>
                    <a:pt x="18715" y="13266"/>
                    <a:pt x="18751" y="13083"/>
                    <a:pt x="18789" y="12901"/>
                  </a:cubicBezTo>
                  <a:lnTo>
                    <a:pt x="18796" y="12842"/>
                  </a:lnTo>
                  <a:cubicBezTo>
                    <a:pt x="18814" y="12761"/>
                    <a:pt x="18831" y="12679"/>
                    <a:pt x="18847" y="12598"/>
                  </a:cubicBezTo>
                  <a:cubicBezTo>
                    <a:pt x="18852" y="12568"/>
                    <a:pt x="18857" y="12539"/>
                    <a:pt x="18862" y="12507"/>
                  </a:cubicBezTo>
                  <a:lnTo>
                    <a:pt x="18862" y="12507"/>
                  </a:lnTo>
                  <a:lnTo>
                    <a:pt x="18849" y="12512"/>
                  </a:lnTo>
                  <a:cubicBezTo>
                    <a:pt x="18852" y="12481"/>
                    <a:pt x="18854" y="12449"/>
                    <a:pt x="18857" y="12418"/>
                  </a:cubicBezTo>
                  <a:cubicBezTo>
                    <a:pt x="18866" y="12408"/>
                    <a:pt x="18874" y="12396"/>
                    <a:pt x="18882" y="12385"/>
                  </a:cubicBezTo>
                  <a:cubicBezTo>
                    <a:pt x="18885" y="12347"/>
                    <a:pt x="18887" y="12307"/>
                    <a:pt x="18890" y="12269"/>
                  </a:cubicBezTo>
                  <a:cubicBezTo>
                    <a:pt x="18907" y="12208"/>
                    <a:pt x="18923" y="12146"/>
                    <a:pt x="18940" y="12085"/>
                  </a:cubicBezTo>
                  <a:cubicBezTo>
                    <a:pt x="18950" y="12006"/>
                    <a:pt x="18962" y="11924"/>
                    <a:pt x="18973" y="11845"/>
                  </a:cubicBezTo>
                  <a:cubicBezTo>
                    <a:pt x="18975" y="11825"/>
                    <a:pt x="18976" y="11805"/>
                    <a:pt x="18978" y="11785"/>
                  </a:cubicBezTo>
                  <a:cubicBezTo>
                    <a:pt x="18985" y="11684"/>
                    <a:pt x="18991" y="11583"/>
                    <a:pt x="18998" y="11482"/>
                  </a:cubicBezTo>
                  <a:cubicBezTo>
                    <a:pt x="18998" y="11462"/>
                    <a:pt x="19000" y="11443"/>
                    <a:pt x="19000" y="11423"/>
                  </a:cubicBezTo>
                  <a:cubicBezTo>
                    <a:pt x="19003" y="11332"/>
                    <a:pt x="19006" y="11241"/>
                    <a:pt x="19010" y="11150"/>
                  </a:cubicBezTo>
                  <a:cubicBezTo>
                    <a:pt x="18980" y="11075"/>
                    <a:pt x="18952" y="10999"/>
                    <a:pt x="18923" y="10924"/>
                  </a:cubicBezTo>
                  <a:lnTo>
                    <a:pt x="18922" y="10924"/>
                  </a:lnTo>
                  <a:cubicBezTo>
                    <a:pt x="18922" y="10890"/>
                    <a:pt x="18920" y="10855"/>
                    <a:pt x="18920" y="10818"/>
                  </a:cubicBezTo>
                  <a:cubicBezTo>
                    <a:pt x="18909" y="10769"/>
                    <a:pt x="18897" y="10719"/>
                    <a:pt x="18885" y="10668"/>
                  </a:cubicBezTo>
                  <a:cubicBezTo>
                    <a:pt x="18882" y="10648"/>
                    <a:pt x="18879" y="10630"/>
                    <a:pt x="18877" y="10610"/>
                  </a:cubicBezTo>
                  <a:cubicBezTo>
                    <a:pt x="18859" y="10563"/>
                    <a:pt x="18841" y="10517"/>
                    <a:pt x="18826" y="10471"/>
                  </a:cubicBezTo>
                  <a:cubicBezTo>
                    <a:pt x="18799" y="10391"/>
                    <a:pt x="18756" y="10327"/>
                    <a:pt x="18672" y="10300"/>
                  </a:cubicBezTo>
                  <a:cubicBezTo>
                    <a:pt x="18642" y="10290"/>
                    <a:pt x="18612" y="10280"/>
                    <a:pt x="18582" y="10270"/>
                  </a:cubicBezTo>
                  <a:cubicBezTo>
                    <a:pt x="18582" y="10262"/>
                    <a:pt x="18581" y="10254"/>
                    <a:pt x="18581" y="10246"/>
                  </a:cubicBezTo>
                  <a:cubicBezTo>
                    <a:pt x="18551" y="10236"/>
                    <a:pt x="18519" y="10226"/>
                    <a:pt x="18490" y="10216"/>
                  </a:cubicBezTo>
                  <a:cubicBezTo>
                    <a:pt x="18490" y="10206"/>
                    <a:pt x="18490" y="10194"/>
                    <a:pt x="18490" y="10184"/>
                  </a:cubicBezTo>
                  <a:cubicBezTo>
                    <a:pt x="18445" y="10167"/>
                    <a:pt x="18401" y="10158"/>
                    <a:pt x="18360" y="10158"/>
                  </a:cubicBezTo>
                  <a:cubicBezTo>
                    <a:pt x="18283" y="10158"/>
                    <a:pt x="18212" y="10189"/>
                    <a:pt x="18147" y="10254"/>
                  </a:cubicBezTo>
                  <a:cubicBezTo>
                    <a:pt x="18125" y="10274"/>
                    <a:pt x="18101" y="10290"/>
                    <a:pt x="18077" y="10308"/>
                  </a:cubicBezTo>
                  <a:cubicBezTo>
                    <a:pt x="18054" y="10338"/>
                    <a:pt x="18031" y="10366"/>
                    <a:pt x="18008" y="10395"/>
                  </a:cubicBezTo>
                  <a:lnTo>
                    <a:pt x="18006" y="10396"/>
                  </a:lnTo>
                  <a:cubicBezTo>
                    <a:pt x="17882" y="10595"/>
                    <a:pt x="17755" y="10792"/>
                    <a:pt x="17635" y="10994"/>
                  </a:cubicBezTo>
                  <a:cubicBezTo>
                    <a:pt x="17495" y="11236"/>
                    <a:pt x="17359" y="11481"/>
                    <a:pt x="17228" y="11727"/>
                  </a:cubicBezTo>
                  <a:cubicBezTo>
                    <a:pt x="17160" y="11853"/>
                    <a:pt x="17107" y="11989"/>
                    <a:pt x="17049" y="12120"/>
                  </a:cubicBezTo>
                  <a:cubicBezTo>
                    <a:pt x="17043" y="12140"/>
                    <a:pt x="17038" y="12158"/>
                    <a:pt x="17033" y="12178"/>
                  </a:cubicBezTo>
                  <a:cubicBezTo>
                    <a:pt x="17026" y="12186"/>
                    <a:pt x="17018" y="12196"/>
                    <a:pt x="17011" y="12206"/>
                  </a:cubicBezTo>
                  <a:cubicBezTo>
                    <a:pt x="16990" y="12247"/>
                    <a:pt x="16968" y="12289"/>
                    <a:pt x="16947" y="12330"/>
                  </a:cubicBezTo>
                  <a:cubicBezTo>
                    <a:pt x="16857" y="12482"/>
                    <a:pt x="16761" y="12631"/>
                    <a:pt x="16726" y="12810"/>
                  </a:cubicBezTo>
                  <a:cubicBezTo>
                    <a:pt x="16697" y="12853"/>
                    <a:pt x="16657" y="12895"/>
                    <a:pt x="16635" y="12941"/>
                  </a:cubicBezTo>
                  <a:cubicBezTo>
                    <a:pt x="16514" y="13194"/>
                    <a:pt x="16399" y="13448"/>
                    <a:pt x="16283" y="13703"/>
                  </a:cubicBezTo>
                  <a:cubicBezTo>
                    <a:pt x="16059" y="14189"/>
                    <a:pt x="15836" y="14676"/>
                    <a:pt x="15619" y="15166"/>
                  </a:cubicBezTo>
                  <a:cubicBezTo>
                    <a:pt x="15559" y="15304"/>
                    <a:pt x="15521" y="15448"/>
                    <a:pt x="15471" y="15590"/>
                  </a:cubicBezTo>
                  <a:cubicBezTo>
                    <a:pt x="15453" y="15622"/>
                    <a:pt x="15437" y="15655"/>
                    <a:pt x="15418" y="15686"/>
                  </a:cubicBezTo>
                  <a:cubicBezTo>
                    <a:pt x="15407" y="15716"/>
                    <a:pt x="15395" y="15747"/>
                    <a:pt x="15384" y="15777"/>
                  </a:cubicBezTo>
                  <a:cubicBezTo>
                    <a:pt x="15279" y="15908"/>
                    <a:pt x="15233" y="16065"/>
                    <a:pt x="15195" y="16224"/>
                  </a:cubicBezTo>
                  <a:cubicBezTo>
                    <a:pt x="15183" y="16254"/>
                    <a:pt x="15170" y="16282"/>
                    <a:pt x="15158" y="16310"/>
                  </a:cubicBezTo>
                  <a:cubicBezTo>
                    <a:pt x="15066" y="16382"/>
                    <a:pt x="15066" y="16497"/>
                    <a:pt x="15021" y="16592"/>
                  </a:cubicBezTo>
                  <a:cubicBezTo>
                    <a:pt x="14956" y="16683"/>
                    <a:pt x="14910" y="16782"/>
                    <a:pt x="14903" y="16896"/>
                  </a:cubicBezTo>
                  <a:cubicBezTo>
                    <a:pt x="14900" y="16905"/>
                    <a:pt x="14898" y="16913"/>
                    <a:pt x="14897" y="16921"/>
                  </a:cubicBezTo>
                  <a:cubicBezTo>
                    <a:pt x="14812" y="16992"/>
                    <a:pt x="14799" y="17095"/>
                    <a:pt x="14774" y="17194"/>
                  </a:cubicBezTo>
                  <a:cubicBezTo>
                    <a:pt x="14771" y="17204"/>
                    <a:pt x="14768" y="17213"/>
                    <a:pt x="14764" y="17223"/>
                  </a:cubicBezTo>
                  <a:cubicBezTo>
                    <a:pt x="14749" y="17241"/>
                    <a:pt x="14730" y="17259"/>
                    <a:pt x="14720" y="17281"/>
                  </a:cubicBezTo>
                  <a:cubicBezTo>
                    <a:pt x="14529" y="17738"/>
                    <a:pt x="14336" y="18196"/>
                    <a:pt x="14150" y="18656"/>
                  </a:cubicBezTo>
                  <a:cubicBezTo>
                    <a:pt x="13910" y="19248"/>
                    <a:pt x="13675" y="19839"/>
                    <a:pt x="13443" y="20433"/>
                  </a:cubicBezTo>
                  <a:cubicBezTo>
                    <a:pt x="13379" y="20600"/>
                    <a:pt x="13329" y="20774"/>
                    <a:pt x="13273" y="20945"/>
                  </a:cubicBezTo>
                  <a:cubicBezTo>
                    <a:pt x="13269" y="20971"/>
                    <a:pt x="13266" y="20996"/>
                    <a:pt x="13261" y="21022"/>
                  </a:cubicBezTo>
                  <a:cubicBezTo>
                    <a:pt x="13228" y="21075"/>
                    <a:pt x="13185" y="21125"/>
                    <a:pt x="13162" y="21183"/>
                  </a:cubicBezTo>
                  <a:cubicBezTo>
                    <a:pt x="13074" y="21398"/>
                    <a:pt x="12989" y="21617"/>
                    <a:pt x="12908" y="21835"/>
                  </a:cubicBezTo>
                  <a:cubicBezTo>
                    <a:pt x="12885" y="21900"/>
                    <a:pt x="12875" y="21968"/>
                    <a:pt x="12859" y="22036"/>
                  </a:cubicBezTo>
                  <a:cubicBezTo>
                    <a:pt x="12850" y="22064"/>
                    <a:pt x="12844" y="22092"/>
                    <a:pt x="12835" y="22120"/>
                  </a:cubicBezTo>
                  <a:cubicBezTo>
                    <a:pt x="12816" y="22170"/>
                    <a:pt x="12797" y="22218"/>
                    <a:pt x="12778" y="22268"/>
                  </a:cubicBezTo>
                  <a:cubicBezTo>
                    <a:pt x="12763" y="22301"/>
                    <a:pt x="12746" y="22332"/>
                    <a:pt x="12731" y="22365"/>
                  </a:cubicBezTo>
                  <a:cubicBezTo>
                    <a:pt x="12696" y="22465"/>
                    <a:pt x="12663" y="22562"/>
                    <a:pt x="12629" y="22662"/>
                  </a:cubicBezTo>
                  <a:cubicBezTo>
                    <a:pt x="12614" y="22705"/>
                    <a:pt x="12599" y="22746"/>
                    <a:pt x="12584" y="22789"/>
                  </a:cubicBezTo>
                  <a:cubicBezTo>
                    <a:pt x="12562" y="22829"/>
                    <a:pt x="12542" y="22870"/>
                    <a:pt x="12521" y="22910"/>
                  </a:cubicBezTo>
                  <a:cubicBezTo>
                    <a:pt x="12438" y="23127"/>
                    <a:pt x="12352" y="23344"/>
                    <a:pt x="12271" y="23562"/>
                  </a:cubicBezTo>
                  <a:cubicBezTo>
                    <a:pt x="12236" y="23655"/>
                    <a:pt x="12215" y="23751"/>
                    <a:pt x="12186" y="23847"/>
                  </a:cubicBezTo>
                  <a:cubicBezTo>
                    <a:pt x="12157" y="23936"/>
                    <a:pt x="12125" y="24028"/>
                    <a:pt x="12095" y="24119"/>
                  </a:cubicBezTo>
                  <a:cubicBezTo>
                    <a:pt x="12085" y="24138"/>
                    <a:pt x="12077" y="24158"/>
                    <a:pt x="12067" y="24180"/>
                  </a:cubicBezTo>
                  <a:cubicBezTo>
                    <a:pt x="12057" y="24210"/>
                    <a:pt x="12047" y="24239"/>
                    <a:pt x="12036" y="24269"/>
                  </a:cubicBezTo>
                  <a:cubicBezTo>
                    <a:pt x="12006" y="24350"/>
                    <a:pt x="11976" y="24431"/>
                    <a:pt x="11946" y="24513"/>
                  </a:cubicBezTo>
                  <a:cubicBezTo>
                    <a:pt x="11936" y="24542"/>
                    <a:pt x="11927" y="24572"/>
                    <a:pt x="11917" y="24602"/>
                  </a:cubicBezTo>
                  <a:lnTo>
                    <a:pt x="11877" y="24718"/>
                  </a:lnTo>
                  <a:cubicBezTo>
                    <a:pt x="11865" y="24756"/>
                    <a:pt x="11854" y="24794"/>
                    <a:pt x="11842" y="24832"/>
                  </a:cubicBezTo>
                  <a:cubicBezTo>
                    <a:pt x="11824" y="24875"/>
                    <a:pt x="11807" y="24918"/>
                    <a:pt x="11787" y="24961"/>
                  </a:cubicBezTo>
                  <a:cubicBezTo>
                    <a:pt x="11779" y="24983"/>
                    <a:pt x="11771" y="25003"/>
                    <a:pt x="11763" y="25024"/>
                  </a:cubicBezTo>
                  <a:cubicBezTo>
                    <a:pt x="11753" y="25054"/>
                    <a:pt x="11743" y="25085"/>
                    <a:pt x="11733" y="25115"/>
                  </a:cubicBezTo>
                  <a:cubicBezTo>
                    <a:pt x="11653" y="25331"/>
                    <a:pt x="11572" y="25546"/>
                    <a:pt x="11496" y="25763"/>
                  </a:cubicBezTo>
                  <a:cubicBezTo>
                    <a:pt x="11364" y="26137"/>
                    <a:pt x="11234" y="26511"/>
                    <a:pt x="11107" y="26887"/>
                  </a:cubicBezTo>
                  <a:cubicBezTo>
                    <a:pt x="11069" y="26999"/>
                    <a:pt x="11042" y="27117"/>
                    <a:pt x="11009" y="27231"/>
                  </a:cubicBezTo>
                  <a:cubicBezTo>
                    <a:pt x="11009" y="27259"/>
                    <a:pt x="11008" y="27289"/>
                    <a:pt x="11006" y="27317"/>
                  </a:cubicBezTo>
                  <a:cubicBezTo>
                    <a:pt x="10966" y="27402"/>
                    <a:pt x="10917" y="27481"/>
                    <a:pt x="10887" y="27569"/>
                  </a:cubicBezTo>
                  <a:cubicBezTo>
                    <a:pt x="10817" y="27773"/>
                    <a:pt x="10768" y="27981"/>
                    <a:pt x="10691" y="28182"/>
                  </a:cubicBezTo>
                  <a:cubicBezTo>
                    <a:pt x="10567" y="28514"/>
                    <a:pt x="10441" y="28846"/>
                    <a:pt x="10375" y="29195"/>
                  </a:cubicBezTo>
                  <a:cubicBezTo>
                    <a:pt x="10367" y="29216"/>
                    <a:pt x="10360" y="29236"/>
                    <a:pt x="10352" y="29258"/>
                  </a:cubicBezTo>
                  <a:cubicBezTo>
                    <a:pt x="10339" y="29278"/>
                    <a:pt x="10320" y="29296"/>
                    <a:pt x="10314" y="29319"/>
                  </a:cubicBezTo>
                  <a:cubicBezTo>
                    <a:pt x="10253" y="29519"/>
                    <a:pt x="10195" y="29721"/>
                    <a:pt x="10137" y="29922"/>
                  </a:cubicBezTo>
                  <a:cubicBezTo>
                    <a:pt x="10127" y="29961"/>
                    <a:pt x="10117" y="30001"/>
                    <a:pt x="10107" y="30043"/>
                  </a:cubicBezTo>
                  <a:cubicBezTo>
                    <a:pt x="10067" y="30154"/>
                    <a:pt x="10026" y="30264"/>
                    <a:pt x="9984" y="30375"/>
                  </a:cubicBezTo>
                  <a:cubicBezTo>
                    <a:pt x="9984" y="30385"/>
                    <a:pt x="9983" y="30395"/>
                    <a:pt x="9984" y="30405"/>
                  </a:cubicBezTo>
                  <a:cubicBezTo>
                    <a:pt x="9978" y="30427"/>
                    <a:pt x="9971" y="30448"/>
                    <a:pt x="9966" y="30470"/>
                  </a:cubicBezTo>
                  <a:cubicBezTo>
                    <a:pt x="9961" y="30488"/>
                    <a:pt x="9958" y="30506"/>
                    <a:pt x="9955" y="30526"/>
                  </a:cubicBezTo>
                  <a:cubicBezTo>
                    <a:pt x="9915" y="30637"/>
                    <a:pt x="9875" y="30748"/>
                    <a:pt x="9835" y="30859"/>
                  </a:cubicBezTo>
                  <a:cubicBezTo>
                    <a:pt x="9786" y="31029"/>
                    <a:pt x="9734" y="31202"/>
                    <a:pt x="9683" y="31372"/>
                  </a:cubicBezTo>
                  <a:cubicBezTo>
                    <a:pt x="9681" y="31382"/>
                    <a:pt x="9680" y="31392"/>
                    <a:pt x="9681" y="31402"/>
                  </a:cubicBezTo>
                  <a:lnTo>
                    <a:pt x="9632" y="31556"/>
                  </a:lnTo>
                  <a:cubicBezTo>
                    <a:pt x="9630" y="31576"/>
                    <a:pt x="9628" y="31594"/>
                    <a:pt x="9625" y="31614"/>
                  </a:cubicBezTo>
                  <a:cubicBezTo>
                    <a:pt x="9620" y="31622"/>
                    <a:pt x="9617" y="31630"/>
                    <a:pt x="9617" y="31640"/>
                  </a:cubicBezTo>
                  <a:cubicBezTo>
                    <a:pt x="9579" y="31763"/>
                    <a:pt x="9539" y="31884"/>
                    <a:pt x="9499" y="32006"/>
                  </a:cubicBezTo>
                  <a:cubicBezTo>
                    <a:pt x="9431" y="32096"/>
                    <a:pt x="9415" y="32200"/>
                    <a:pt x="9412" y="32309"/>
                  </a:cubicBezTo>
                  <a:cubicBezTo>
                    <a:pt x="9407" y="32326"/>
                    <a:pt x="9403" y="32342"/>
                    <a:pt x="9400" y="32359"/>
                  </a:cubicBezTo>
                  <a:cubicBezTo>
                    <a:pt x="9383" y="32382"/>
                    <a:pt x="9362" y="32404"/>
                    <a:pt x="9354" y="32428"/>
                  </a:cubicBezTo>
                  <a:cubicBezTo>
                    <a:pt x="9322" y="32523"/>
                    <a:pt x="9296" y="32619"/>
                    <a:pt x="9269" y="32715"/>
                  </a:cubicBezTo>
                  <a:cubicBezTo>
                    <a:pt x="9226" y="32872"/>
                    <a:pt x="9185" y="33029"/>
                    <a:pt x="9142" y="33187"/>
                  </a:cubicBezTo>
                  <a:cubicBezTo>
                    <a:pt x="9135" y="33213"/>
                    <a:pt x="9130" y="33240"/>
                    <a:pt x="9125" y="33268"/>
                  </a:cubicBezTo>
                  <a:cubicBezTo>
                    <a:pt x="9112" y="33301"/>
                    <a:pt x="9099" y="33336"/>
                    <a:pt x="9084" y="33369"/>
                  </a:cubicBezTo>
                  <a:cubicBezTo>
                    <a:pt x="9021" y="33589"/>
                    <a:pt x="8955" y="33808"/>
                    <a:pt x="8895" y="34028"/>
                  </a:cubicBezTo>
                  <a:cubicBezTo>
                    <a:pt x="8859" y="34157"/>
                    <a:pt x="8832" y="34289"/>
                    <a:pt x="8801" y="34420"/>
                  </a:cubicBezTo>
                  <a:cubicBezTo>
                    <a:pt x="8792" y="34442"/>
                    <a:pt x="8786" y="34463"/>
                    <a:pt x="8779" y="34485"/>
                  </a:cubicBezTo>
                  <a:cubicBezTo>
                    <a:pt x="8759" y="34526"/>
                    <a:pt x="8734" y="34564"/>
                    <a:pt x="8723" y="34607"/>
                  </a:cubicBezTo>
                  <a:cubicBezTo>
                    <a:pt x="8670" y="34799"/>
                    <a:pt x="8617" y="34995"/>
                    <a:pt x="8567" y="35188"/>
                  </a:cubicBezTo>
                  <a:cubicBezTo>
                    <a:pt x="8542" y="35285"/>
                    <a:pt x="8524" y="35384"/>
                    <a:pt x="8504" y="35482"/>
                  </a:cubicBezTo>
                  <a:cubicBezTo>
                    <a:pt x="8496" y="35501"/>
                    <a:pt x="8488" y="35523"/>
                    <a:pt x="8479" y="35543"/>
                  </a:cubicBezTo>
                  <a:cubicBezTo>
                    <a:pt x="8438" y="35664"/>
                    <a:pt x="8397" y="35785"/>
                    <a:pt x="8355" y="35905"/>
                  </a:cubicBezTo>
                  <a:lnTo>
                    <a:pt x="8365" y="35939"/>
                  </a:lnTo>
                  <a:cubicBezTo>
                    <a:pt x="8352" y="35958"/>
                    <a:pt x="8340" y="35978"/>
                    <a:pt x="8327" y="35996"/>
                  </a:cubicBezTo>
                  <a:cubicBezTo>
                    <a:pt x="8272" y="35998"/>
                    <a:pt x="8253" y="36036"/>
                    <a:pt x="8248" y="36081"/>
                  </a:cubicBezTo>
                  <a:cubicBezTo>
                    <a:pt x="8246" y="36091"/>
                    <a:pt x="8279" y="36104"/>
                    <a:pt x="8296" y="36117"/>
                  </a:cubicBezTo>
                  <a:cubicBezTo>
                    <a:pt x="8272" y="36218"/>
                    <a:pt x="8249" y="36318"/>
                    <a:pt x="8226" y="36419"/>
                  </a:cubicBezTo>
                  <a:cubicBezTo>
                    <a:pt x="8195" y="36437"/>
                    <a:pt x="8147" y="36448"/>
                    <a:pt x="8135" y="36475"/>
                  </a:cubicBezTo>
                  <a:cubicBezTo>
                    <a:pt x="8102" y="36558"/>
                    <a:pt x="8080" y="36644"/>
                    <a:pt x="8057" y="36730"/>
                  </a:cubicBezTo>
                  <a:cubicBezTo>
                    <a:pt x="8046" y="36776"/>
                    <a:pt x="8064" y="36808"/>
                    <a:pt x="8117" y="36813"/>
                  </a:cubicBezTo>
                  <a:cubicBezTo>
                    <a:pt x="8117" y="36843"/>
                    <a:pt x="8117" y="36874"/>
                    <a:pt x="8117" y="36904"/>
                  </a:cubicBezTo>
                  <a:cubicBezTo>
                    <a:pt x="8117" y="36904"/>
                    <a:pt x="8104" y="36900"/>
                    <a:pt x="8104" y="36900"/>
                  </a:cubicBezTo>
                  <a:cubicBezTo>
                    <a:pt x="8067" y="36912"/>
                    <a:pt x="8039" y="36927"/>
                    <a:pt x="8084" y="36963"/>
                  </a:cubicBezTo>
                  <a:lnTo>
                    <a:pt x="8079" y="37053"/>
                  </a:lnTo>
                  <a:cubicBezTo>
                    <a:pt x="8069" y="37083"/>
                    <a:pt x="8060" y="37114"/>
                    <a:pt x="8051" y="37144"/>
                  </a:cubicBezTo>
                  <a:lnTo>
                    <a:pt x="7988" y="37326"/>
                  </a:lnTo>
                  <a:cubicBezTo>
                    <a:pt x="7890" y="37369"/>
                    <a:pt x="7883" y="37389"/>
                    <a:pt x="7936" y="37478"/>
                  </a:cubicBezTo>
                  <a:cubicBezTo>
                    <a:pt x="7933" y="37498"/>
                    <a:pt x="7930" y="37518"/>
                    <a:pt x="7926" y="37538"/>
                  </a:cubicBezTo>
                  <a:cubicBezTo>
                    <a:pt x="7900" y="37556"/>
                    <a:pt x="7858" y="37568"/>
                    <a:pt x="7847" y="37594"/>
                  </a:cubicBezTo>
                  <a:cubicBezTo>
                    <a:pt x="7774" y="37756"/>
                    <a:pt x="7739" y="37930"/>
                    <a:pt x="7728" y="38107"/>
                  </a:cubicBezTo>
                  <a:cubicBezTo>
                    <a:pt x="7726" y="38119"/>
                    <a:pt x="7744" y="38131"/>
                    <a:pt x="7752" y="38142"/>
                  </a:cubicBezTo>
                  <a:cubicBezTo>
                    <a:pt x="7754" y="38164"/>
                    <a:pt x="7756" y="38184"/>
                    <a:pt x="7757" y="38205"/>
                  </a:cubicBezTo>
                  <a:lnTo>
                    <a:pt x="7746" y="38200"/>
                  </a:lnTo>
                  <a:cubicBezTo>
                    <a:pt x="7686" y="38210"/>
                    <a:pt x="7661" y="38247"/>
                    <a:pt x="7661" y="38305"/>
                  </a:cubicBezTo>
                  <a:cubicBezTo>
                    <a:pt x="7661" y="38339"/>
                    <a:pt x="7670" y="38381"/>
                    <a:pt x="7655" y="38409"/>
                  </a:cubicBezTo>
                  <a:cubicBezTo>
                    <a:pt x="7577" y="38566"/>
                    <a:pt x="7546" y="38738"/>
                    <a:pt x="7486" y="38901"/>
                  </a:cubicBezTo>
                  <a:cubicBezTo>
                    <a:pt x="7380" y="39189"/>
                    <a:pt x="7357" y="39493"/>
                    <a:pt x="7271" y="39783"/>
                  </a:cubicBezTo>
                  <a:cubicBezTo>
                    <a:pt x="7238" y="39892"/>
                    <a:pt x="7229" y="40010"/>
                    <a:pt x="7186" y="40114"/>
                  </a:cubicBezTo>
                  <a:cubicBezTo>
                    <a:pt x="7077" y="40381"/>
                    <a:pt x="7031" y="40661"/>
                    <a:pt x="7002" y="40944"/>
                  </a:cubicBezTo>
                  <a:cubicBezTo>
                    <a:pt x="6999" y="40967"/>
                    <a:pt x="7026" y="40993"/>
                    <a:pt x="7037" y="41018"/>
                  </a:cubicBezTo>
                  <a:cubicBezTo>
                    <a:pt x="7032" y="41056"/>
                    <a:pt x="7027" y="41094"/>
                    <a:pt x="7022" y="41132"/>
                  </a:cubicBezTo>
                  <a:lnTo>
                    <a:pt x="6993" y="41164"/>
                  </a:lnTo>
                  <a:cubicBezTo>
                    <a:pt x="6971" y="41175"/>
                    <a:pt x="6936" y="41180"/>
                    <a:pt x="6930" y="41197"/>
                  </a:cubicBezTo>
                  <a:cubicBezTo>
                    <a:pt x="6898" y="41275"/>
                    <a:pt x="6867" y="41354"/>
                    <a:pt x="6848" y="41435"/>
                  </a:cubicBezTo>
                  <a:cubicBezTo>
                    <a:pt x="6819" y="41561"/>
                    <a:pt x="6824" y="41700"/>
                    <a:pt x="6771" y="41815"/>
                  </a:cubicBezTo>
                  <a:cubicBezTo>
                    <a:pt x="6635" y="42111"/>
                    <a:pt x="6637" y="42440"/>
                    <a:pt x="6521" y="42740"/>
                  </a:cubicBezTo>
                  <a:cubicBezTo>
                    <a:pt x="6497" y="42800"/>
                    <a:pt x="6486" y="42869"/>
                    <a:pt x="6488" y="42932"/>
                  </a:cubicBezTo>
                  <a:cubicBezTo>
                    <a:pt x="6493" y="43066"/>
                    <a:pt x="6418" y="43164"/>
                    <a:pt x="6367" y="43277"/>
                  </a:cubicBezTo>
                  <a:cubicBezTo>
                    <a:pt x="6327" y="43253"/>
                    <a:pt x="6297" y="43235"/>
                    <a:pt x="6267" y="43217"/>
                  </a:cubicBezTo>
                  <a:cubicBezTo>
                    <a:pt x="6309" y="42904"/>
                    <a:pt x="6347" y="42591"/>
                    <a:pt x="6392" y="42280"/>
                  </a:cubicBezTo>
                  <a:cubicBezTo>
                    <a:pt x="6441" y="41927"/>
                    <a:pt x="6494" y="41576"/>
                    <a:pt x="6545" y="41225"/>
                  </a:cubicBezTo>
                  <a:cubicBezTo>
                    <a:pt x="6564" y="41207"/>
                    <a:pt x="6582" y="41190"/>
                    <a:pt x="6600" y="41174"/>
                  </a:cubicBezTo>
                  <a:cubicBezTo>
                    <a:pt x="6584" y="41161"/>
                    <a:pt x="6567" y="41147"/>
                    <a:pt x="6550" y="41134"/>
                  </a:cubicBezTo>
                  <a:cubicBezTo>
                    <a:pt x="6584" y="40902"/>
                    <a:pt x="6617" y="40669"/>
                    <a:pt x="6653" y="40437"/>
                  </a:cubicBezTo>
                  <a:cubicBezTo>
                    <a:pt x="6695" y="40169"/>
                    <a:pt x="6741" y="39902"/>
                    <a:pt x="6784" y="39636"/>
                  </a:cubicBezTo>
                  <a:cubicBezTo>
                    <a:pt x="6850" y="39218"/>
                    <a:pt x="6913" y="38803"/>
                    <a:pt x="6978" y="38386"/>
                  </a:cubicBezTo>
                  <a:cubicBezTo>
                    <a:pt x="7016" y="38144"/>
                    <a:pt x="7052" y="37901"/>
                    <a:pt x="7090" y="37659"/>
                  </a:cubicBezTo>
                  <a:cubicBezTo>
                    <a:pt x="7098" y="37617"/>
                    <a:pt x="7105" y="37578"/>
                    <a:pt x="7113" y="37538"/>
                  </a:cubicBezTo>
                  <a:cubicBezTo>
                    <a:pt x="7125" y="37493"/>
                    <a:pt x="7140" y="37450"/>
                    <a:pt x="7147" y="37407"/>
                  </a:cubicBezTo>
                  <a:cubicBezTo>
                    <a:pt x="7219" y="37008"/>
                    <a:pt x="7287" y="36609"/>
                    <a:pt x="7362" y="36212"/>
                  </a:cubicBezTo>
                  <a:cubicBezTo>
                    <a:pt x="7440" y="35780"/>
                    <a:pt x="7522" y="35347"/>
                    <a:pt x="7603" y="34917"/>
                  </a:cubicBezTo>
                  <a:cubicBezTo>
                    <a:pt x="7653" y="34662"/>
                    <a:pt x="7704" y="34407"/>
                    <a:pt x="7756" y="34152"/>
                  </a:cubicBezTo>
                  <a:cubicBezTo>
                    <a:pt x="7822" y="34135"/>
                    <a:pt x="7829" y="34104"/>
                    <a:pt x="7777" y="34059"/>
                  </a:cubicBezTo>
                  <a:cubicBezTo>
                    <a:pt x="7779" y="34039"/>
                    <a:pt x="7779" y="34020"/>
                    <a:pt x="7782" y="34000"/>
                  </a:cubicBezTo>
                  <a:cubicBezTo>
                    <a:pt x="7933" y="33268"/>
                    <a:pt x="8080" y="32536"/>
                    <a:pt x="8233" y="31804"/>
                  </a:cubicBezTo>
                  <a:cubicBezTo>
                    <a:pt x="8352" y="31236"/>
                    <a:pt x="8473" y="30667"/>
                    <a:pt x="8599" y="30099"/>
                  </a:cubicBezTo>
                  <a:cubicBezTo>
                    <a:pt x="8675" y="29756"/>
                    <a:pt x="8759" y="29417"/>
                    <a:pt x="8839" y="29074"/>
                  </a:cubicBezTo>
                  <a:cubicBezTo>
                    <a:pt x="8847" y="29043"/>
                    <a:pt x="8855" y="29013"/>
                    <a:pt x="8863" y="28982"/>
                  </a:cubicBezTo>
                  <a:lnTo>
                    <a:pt x="8863" y="28982"/>
                  </a:lnTo>
                  <a:cubicBezTo>
                    <a:pt x="8855" y="29013"/>
                    <a:pt x="8847" y="29044"/>
                    <a:pt x="8839" y="29074"/>
                  </a:cubicBezTo>
                  <a:cubicBezTo>
                    <a:pt x="8907" y="29059"/>
                    <a:pt x="8916" y="29029"/>
                    <a:pt x="8863" y="28981"/>
                  </a:cubicBezTo>
                  <a:lnTo>
                    <a:pt x="8863" y="28981"/>
                  </a:lnTo>
                  <a:cubicBezTo>
                    <a:pt x="8863" y="28981"/>
                    <a:pt x="8863" y="28981"/>
                    <a:pt x="8863" y="28981"/>
                  </a:cubicBezTo>
                  <a:cubicBezTo>
                    <a:pt x="8890" y="28859"/>
                    <a:pt x="8913" y="28736"/>
                    <a:pt x="8943" y="28615"/>
                  </a:cubicBezTo>
                  <a:cubicBezTo>
                    <a:pt x="9062" y="28104"/>
                    <a:pt x="9185" y="27591"/>
                    <a:pt x="9306" y="27079"/>
                  </a:cubicBezTo>
                  <a:cubicBezTo>
                    <a:pt x="9325" y="26998"/>
                    <a:pt x="9352" y="26917"/>
                    <a:pt x="9375" y="26836"/>
                  </a:cubicBezTo>
                  <a:cubicBezTo>
                    <a:pt x="9378" y="26817"/>
                    <a:pt x="9382" y="26797"/>
                    <a:pt x="9385" y="26778"/>
                  </a:cubicBezTo>
                  <a:lnTo>
                    <a:pt x="9499" y="26263"/>
                  </a:lnTo>
                  <a:lnTo>
                    <a:pt x="9539" y="26082"/>
                  </a:lnTo>
                  <a:cubicBezTo>
                    <a:pt x="9569" y="25981"/>
                    <a:pt x="9599" y="25882"/>
                    <a:pt x="9627" y="25781"/>
                  </a:cubicBezTo>
                  <a:cubicBezTo>
                    <a:pt x="9628" y="25761"/>
                    <a:pt x="9630" y="25739"/>
                    <a:pt x="9630" y="25720"/>
                  </a:cubicBezTo>
                  <a:cubicBezTo>
                    <a:pt x="9640" y="25700"/>
                    <a:pt x="9650" y="25682"/>
                    <a:pt x="9658" y="25662"/>
                  </a:cubicBezTo>
                  <a:cubicBezTo>
                    <a:pt x="9660" y="25640"/>
                    <a:pt x="9662" y="25619"/>
                    <a:pt x="9662" y="25597"/>
                  </a:cubicBezTo>
                  <a:lnTo>
                    <a:pt x="9683" y="25569"/>
                  </a:lnTo>
                  <a:cubicBezTo>
                    <a:pt x="9686" y="25539"/>
                    <a:pt x="9690" y="25508"/>
                    <a:pt x="9693" y="25478"/>
                  </a:cubicBezTo>
                  <a:cubicBezTo>
                    <a:pt x="9701" y="25458"/>
                    <a:pt x="9708" y="25438"/>
                    <a:pt x="9716" y="25418"/>
                  </a:cubicBezTo>
                  <a:cubicBezTo>
                    <a:pt x="9718" y="25397"/>
                    <a:pt x="9719" y="25377"/>
                    <a:pt x="9721" y="25355"/>
                  </a:cubicBezTo>
                  <a:cubicBezTo>
                    <a:pt x="9728" y="25345"/>
                    <a:pt x="9736" y="25335"/>
                    <a:pt x="9743" y="25327"/>
                  </a:cubicBezTo>
                  <a:cubicBezTo>
                    <a:pt x="9814" y="25061"/>
                    <a:pt x="9883" y="24794"/>
                    <a:pt x="9955" y="24529"/>
                  </a:cubicBezTo>
                  <a:cubicBezTo>
                    <a:pt x="10003" y="24350"/>
                    <a:pt x="10054" y="24173"/>
                    <a:pt x="10104" y="23996"/>
                  </a:cubicBezTo>
                  <a:cubicBezTo>
                    <a:pt x="10110" y="23975"/>
                    <a:pt x="10117" y="23953"/>
                    <a:pt x="10123" y="23931"/>
                  </a:cubicBezTo>
                  <a:cubicBezTo>
                    <a:pt x="10130" y="23897"/>
                    <a:pt x="10135" y="23862"/>
                    <a:pt x="10143" y="23827"/>
                  </a:cubicBezTo>
                  <a:cubicBezTo>
                    <a:pt x="10277" y="23334"/>
                    <a:pt x="10410" y="22840"/>
                    <a:pt x="10547" y="22347"/>
                  </a:cubicBezTo>
                  <a:cubicBezTo>
                    <a:pt x="10667" y="21917"/>
                    <a:pt x="10791" y="21488"/>
                    <a:pt x="10915" y="21059"/>
                  </a:cubicBezTo>
                  <a:cubicBezTo>
                    <a:pt x="10984" y="20819"/>
                    <a:pt x="11059" y="20579"/>
                    <a:pt x="11132" y="20340"/>
                  </a:cubicBezTo>
                  <a:cubicBezTo>
                    <a:pt x="11140" y="20309"/>
                    <a:pt x="11150" y="20279"/>
                    <a:pt x="11160" y="20249"/>
                  </a:cubicBezTo>
                  <a:cubicBezTo>
                    <a:pt x="11264" y="19888"/>
                    <a:pt x="11365" y="19529"/>
                    <a:pt x="11473" y="19170"/>
                  </a:cubicBezTo>
                  <a:cubicBezTo>
                    <a:pt x="11536" y="18964"/>
                    <a:pt x="11607" y="18761"/>
                    <a:pt x="11673" y="18557"/>
                  </a:cubicBezTo>
                  <a:cubicBezTo>
                    <a:pt x="11683" y="18526"/>
                    <a:pt x="11691" y="18496"/>
                    <a:pt x="11701" y="18464"/>
                  </a:cubicBezTo>
                  <a:cubicBezTo>
                    <a:pt x="11761" y="18262"/>
                    <a:pt x="11819" y="18060"/>
                    <a:pt x="11883" y="17860"/>
                  </a:cubicBezTo>
                  <a:cubicBezTo>
                    <a:pt x="12071" y="17272"/>
                    <a:pt x="12258" y="16683"/>
                    <a:pt x="12450" y="16097"/>
                  </a:cubicBezTo>
                  <a:cubicBezTo>
                    <a:pt x="12607" y="15620"/>
                    <a:pt x="12768" y="15145"/>
                    <a:pt x="12930" y="14670"/>
                  </a:cubicBezTo>
                  <a:cubicBezTo>
                    <a:pt x="13042" y="14337"/>
                    <a:pt x="13158" y="14006"/>
                    <a:pt x="13273" y="13673"/>
                  </a:cubicBezTo>
                  <a:cubicBezTo>
                    <a:pt x="13334" y="13497"/>
                    <a:pt x="13392" y="13322"/>
                    <a:pt x="13451" y="13146"/>
                  </a:cubicBezTo>
                  <a:cubicBezTo>
                    <a:pt x="13461" y="13135"/>
                    <a:pt x="13471" y="13125"/>
                    <a:pt x="13481" y="13115"/>
                  </a:cubicBezTo>
                  <a:cubicBezTo>
                    <a:pt x="13491" y="13085"/>
                    <a:pt x="13501" y="13055"/>
                    <a:pt x="13513" y="13025"/>
                  </a:cubicBezTo>
                  <a:cubicBezTo>
                    <a:pt x="13516" y="12996"/>
                    <a:pt x="13519" y="12966"/>
                    <a:pt x="13523" y="12938"/>
                  </a:cubicBezTo>
                  <a:cubicBezTo>
                    <a:pt x="13539" y="12896"/>
                    <a:pt x="13556" y="12855"/>
                    <a:pt x="13572" y="12814"/>
                  </a:cubicBezTo>
                  <a:cubicBezTo>
                    <a:pt x="13683" y="12516"/>
                    <a:pt x="13796" y="12217"/>
                    <a:pt x="13905" y="11918"/>
                  </a:cubicBezTo>
                  <a:cubicBezTo>
                    <a:pt x="13940" y="11825"/>
                    <a:pt x="13966" y="11729"/>
                    <a:pt x="13996" y="11635"/>
                  </a:cubicBezTo>
                  <a:cubicBezTo>
                    <a:pt x="13999" y="11623"/>
                    <a:pt x="14003" y="11613"/>
                    <a:pt x="14006" y="11603"/>
                  </a:cubicBezTo>
                  <a:cubicBezTo>
                    <a:pt x="14013" y="11595"/>
                    <a:pt x="14019" y="11587"/>
                    <a:pt x="14026" y="11578"/>
                  </a:cubicBezTo>
                  <a:cubicBezTo>
                    <a:pt x="14031" y="11557"/>
                    <a:pt x="14034" y="11537"/>
                    <a:pt x="14038" y="11517"/>
                  </a:cubicBezTo>
                  <a:cubicBezTo>
                    <a:pt x="14052" y="11497"/>
                    <a:pt x="14071" y="11479"/>
                    <a:pt x="14079" y="11456"/>
                  </a:cubicBezTo>
                  <a:cubicBezTo>
                    <a:pt x="14251" y="11001"/>
                    <a:pt x="14413" y="10542"/>
                    <a:pt x="14591" y="10088"/>
                  </a:cubicBezTo>
                  <a:cubicBezTo>
                    <a:pt x="14880" y="9350"/>
                    <a:pt x="15175" y="8613"/>
                    <a:pt x="15471" y="7876"/>
                  </a:cubicBezTo>
                  <a:cubicBezTo>
                    <a:pt x="15640" y="7457"/>
                    <a:pt x="15812" y="7040"/>
                    <a:pt x="15988" y="6623"/>
                  </a:cubicBezTo>
                  <a:cubicBezTo>
                    <a:pt x="16178" y="6164"/>
                    <a:pt x="16372" y="5706"/>
                    <a:pt x="16569" y="5249"/>
                  </a:cubicBezTo>
                  <a:cubicBezTo>
                    <a:pt x="16660" y="5037"/>
                    <a:pt x="16761" y="4830"/>
                    <a:pt x="16859" y="4621"/>
                  </a:cubicBezTo>
                  <a:cubicBezTo>
                    <a:pt x="16869" y="4601"/>
                    <a:pt x="16877" y="4580"/>
                    <a:pt x="16887" y="4560"/>
                  </a:cubicBezTo>
                  <a:cubicBezTo>
                    <a:pt x="17009" y="4278"/>
                    <a:pt x="17127" y="3995"/>
                    <a:pt x="17255" y="3717"/>
                  </a:cubicBezTo>
                  <a:cubicBezTo>
                    <a:pt x="17422" y="3353"/>
                    <a:pt x="17596" y="2990"/>
                    <a:pt x="17768" y="2628"/>
                  </a:cubicBezTo>
                  <a:lnTo>
                    <a:pt x="17796" y="2566"/>
                  </a:lnTo>
                  <a:cubicBezTo>
                    <a:pt x="17869" y="2403"/>
                    <a:pt x="17942" y="2239"/>
                    <a:pt x="18015" y="2075"/>
                  </a:cubicBezTo>
                  <a:cubicBezTo>
                    <a:pt x="18056" y="1979"/>
                    <a:pt x="18097" y="1881"/>
                    <a:pt x="18137" y="1785"/>
                  </a:cubicBezTo>
                  <a:cubicBezTo>
                    <a:pt x="18150" y="1772"/>
                    <a:pt x="18164" y="1760"/>
                    <a:pt x="18177" y="1747"/>
                  </a:cubicBezTo>
                  <a:cubicBezTo>
                    <a:pt x="18202" y="1687"/>
                    <a:pt x="18226" y="1629"/>
                    <a:pt x="18253" y="1570"/>
                  </a:cubicBezTo>
                  <a:cubicBezTo>
                    <a:pt x="18255" y="1550"/>
                    <a:pt x="18258" y="1532"/>
                    <a:pt x="18261" y="1512"/>
                  </a:cubicBezTo>
                  <a:cubicBezTo>
                    <a:pt x="18308" y="1409"/>
                    <a:pt x="18354" y="1308"/>
                    <a:pt x="18400" y="1207"/>
                  </a:cubicBezTo>
                  <a:cubicBezTo>
                    <a:pt x="18412" y="1176"/>
                    <a:pt x="18422" y="1146"/>
                    <a:pt x="18433" y="1116"/>
                  </a:cubicBezTo>
                  <a:cubicBezTo>
                    <a:pt x="18442" y="1012"/>
                    <a:pt x="18460" y="907"/>
                    <a:pt x="18455" y="805"/>
                  </a:cubicBezTo>
                  <a:cubicBezTo>
                    <a:pt x="18447" y="681"/>
                    <a:pt x="18422" y="558"/>
                    <a:pt x="18399" y="436"/>
                  </a:cubicBezTo>
                  <a:cubicBezTo>
                    <a:pt x="18384" y="359"/>
                    <a:pt x="18359" y="285"/>
                    <a:pt x="18339" y="209"/>
                  </a:cubicBezTo>
                  <a:cubicBezTo>
                    <a:pt x="18309" y="187"/>
                    <a:pt x="18279" y="167"/>
                    <a:pt x="18250" y="146"/>
                  </a:cubicBezTo>
                  <a:cubicBezTo>
                    <a:pt x="18240" y="128"/>
                    <a:pt x="18230" y="108"/>
                    <a:pt x="18218" y="90"/>
                  </a:cubicBezTo>
                  <a:cubicBezTo>
                    <a:pt x="18208" y="90"/>
                    <a:pt x="18198" y="88"/>
                    <a:pt x="18188" y="88"/>
                  </a:cubicBezTo>
                  <a:cubicBezTo>
                    <a:pt x="18118" y="30"/>
                    <a:pt x="18069" y="0"/>
                    <a:pt x="180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3"/>
          <p:cNvSpPr/>
          <p:nvPr/>
        </p:nvSpPr>
        <p:spPr>
          <a:xfrm rot="-2072782">
            <a:off x="8237615" y="71225"/>
            <a:ext cx="654747" cy="1297895"/>
          </a:xfrm>
          <a:custGeom>
            <a:rect b="b" l="l" r="r" t="t"/>
            <a:pathLst>
              <a:path extrusionOk="0" h="27863" w="14056">
                <a:moveTo>
                  <a:pt x="6996" y="11408"/>
                </a:moveTo>
                <a:cubicBezTo>
                  <a:pt x="6996" y="12619"/>
                  <a:pt x="6495" y="13200"/>
                  <a:pt x="5435" y="13200"/>
                </a:cubicBezTo>
                <a:cubicBezTo>
                  <a:pt x="5233" y="13200"/>
                  <a:pt x="5010" y="13178"/>
                  <a:pt x="4767" y="13136"/>
                </a:cubicBezTo>
                <a:cubicBezTo>
                  <a:pt x="5351" y="12335"/>
                  <a:pt x="6168" y="11893"/>
                  <a:pt x="6996" y="11408"/>
                </a:cubicBezTo>
                <a:close/>
                <a:moveTo>
                  <a:pt x="10641" y="15214"/>
                </a:moveTo>
                <a:cubicBezTo>
                  <a:pt x="10722" y="15214"/>
                  <a:pt x="10803" y="15215"/>
                  <a:pt x="10885" y="15219"/>
                </a:cubicBezTo>
                <a:cubicBezTo>
                  <a:pt x="11079" y="15219"/>
                  <a:pt x="11273" y="15217"/>
                  <a:pt x="11468" y="15217"/>
                </a:cubicBezTo>
                <a:cubicBezTo>
                  <a:pt x="11565" y="15217"/>
                  <a:pt x="11663" y="15218"/>
                  <a:pt x="11761" y="15219"/>
                </a:cubicBezTo>
                <a:cubicBezTo>
                  <a:pt x="12233" y="15228"/>
                  <a:pt x="12282" y="15456"/>
                  <a:pt x="12074" y="15822"/>
                </a:cubicBezTo>
                <a:cubicBezTo>
                  <a:pt x="11314" y="17158"/>
                  <a:pt x="10122" y="17959"/>
                  <a:pt x="8724" y="18494"/>
                </a:cubicBezTo>
                <a:cubicBezTo>
                  <a:pt x="8254" y="18675"/>
                  <a:pt x="7767" y="18812"/>
                  <a:pt x="7282" y="18953"/>
                </a:cubicBezTo>
                <a:cubicBezTo>
                  <a:pt x="7203" y="18976"/>
                  <a:pt x="7109" y="19009"/>
                  <a:pt x="7023" y="19009"/>
                </a:cubicBezTo>
                <a:cubicBezTo>
                  <a:pt x="6954" y="19009"/>
                  <a:pt x="6890" y="18989"/>
                  <a:pt x="6842" y="18928"/>
                </a:cubicBezTo>
                <a:cubicBezTo>
                  <a:pt x="6749" y="18812"/>
                  <a:pt x="6875" y="18675"/>
                  <a:pt x="6916" y="18549"/>
                </a:cubicBezTo>
                <a:cubicBezTo>
                  <a:pt x="7199" y="17703"/>
                  <a:pt x="7492" y="16862"/>
                  <a:pt x="7757" y="16011"/>
                </a:cubicBezTo>
                <a:cubicBezTo>
                  <a:pt x="7862" y="15678"/>
                  <a:pt x="8022" y="15497"/>
                  <a:pt x="8390" y="15456"/>
                </a:cubicBezTo>
                <a:cubicBezTo>
                  <a:pt x="9140" y="15369"/>
                  <a:pt x="9883" y="15214"/>
                  <a:pt x="10641" y="15214"/>
                </a:cubicBezTo>
                <a:close/>
                <a:moveTo>
                  <a:pt x="9878" y="1"/>
                </a:moveTo>
                <a:cubicBezTo>
                  <a:pt x="9688" y="1"/>
                  <a:pt x="9611" y="211"/>
                  <a:pt x="9516" y="654"/>
                </a:cubicBezTo>
                <a:cubicBezTo>
                  <a:pt x="9060" y="2755"/>
                  <a:pt x="8709" y="4875"/>
                  <a:pt x="8294" y="6981"/>
                </a:cubicBezTo>
                <a:cubicBezTo>
                  <a:pt x="8203" y="7444"/>
                  <a:pt x="8213" y="8007"/>
                  <a:pt x="7744" y="8348"/>
                </a:cubicBezTo>
                <a:cubicBezTo>
                  <a:pt x="6706" y="9105"/>
                  <a:pt x="5754" y="9967"/>
                  <a:pt x="4775" y="10795"/>
                </a:cubicBezTo>
                <a:cubicBezTo>
                  <a:pt x="3876" y="11555"/>
                  <a:pt x="3297" y="12486"/>
                  <a:pt x="2754" y="13468"/>
                </a:cubicBezTo>
                <a:cubicBezTo>
                  <a:pt x="2206" y="14454"/>
                  <a:pt x="2749" y="15541"/>
                  <a:pt x="3856" y="15809"/>
                </a:cubicBezTo>
                <a:cubicBezTo>
                  <a:pt x="4199" y="15892"/>
                  <a:pt x="4542" y="15916"/>
                  <a:pt x="4885" y="15916"/>
                </a:cubicBezTo>
                <a:cubicBezTo>
                  <a:pt x="5027" y="15916"/>
                  <a:pt x="5168" y="15912"/>
                  <a:pt x="5310" y="15906"/>
                </a:cubicBezTo>
                <a:cubicBezTo>
                  <a:pt x="5336" y="15905"/>
                  <a:pt x="5360" y="15905"/>
                  <a:pt x="5384" y="15905"/>
                </a:cubicBezTo>
                <a:cubicBezTo>
                  <a:pt x="5548" y="15905"/>
                  <a:pt x="5663" y="15942"/>
                  <a:pt x="5597" y="16183"/>
                </a:cubicBezTo>
                <a:cubicBezTo>
                  <a:pt x="5393" y="16930"/>
                  <a:pt x="5176" y="17671"/>
                  <a:pt x="4994" y="18423"/>
                </a:cubicBezTo>
                <a:cubicBezTo>
                  <a:pt x="4809" y="19193"/>
                  <a:pt x="4431" y="19641"/>
                  <a:pt x="3603" y="19641"/>
                </a:cubicBezTo>
                <a:cubicBezTo>
                  <a:pt x="3564" y="19641"/>
                  <a:pt x="3523" y="19640"/>
                  <a:pt x="3482" y="19638"/>
                </a:cubicBezTo>
                <a:cubicBezTo>
                  <a:pt x="3446" y="19636"/>
                  <a:pt x="3409" y="19636"/>
                  <a:pt x="3372" y="19636"/>
                </a:cubicBezTo>
                <a:cubicBezTo>
                  <a:pt x="3030" y="19636"/>
                  <a:pt x="2670" y="19709"/>
                  <a:pt x="2330" y="19709"/>
                </a:cubicBezTo>
                <a:cubicBezTo>
                  <a:pt x="2126" y="19709"/>
                  <a:pt x="1929" y="19682"/>
                  <a:pt x="1749" y="19597"/>
                </a:cubicBezTo>
                <a:cubicBezTo>
                  <a:pt x="1574" y="19515"/>
                  <a:pt x="1432" y="19479"/>
                  <a:pt x="1313" y="19479"/>
                </a:cubicBezTo>
                <a:cubicBezTo>
                  <a:pt x="998" y="19479"/>
                  <a:pt x="841" y="19728"/>
                  <a:pt x="661" y="20039"/>
                </a:cubicBezTo>
                <a:cubicBezTo>
                  <a:pt x="439" y="20421"/>
                  <a:pt x="350" y="20880"/>
                  <a:pt x="0" y="21190"/>
                </a:cubicBezTo>
                <a:lnTo>
                  <a:pt x="0" y="21191"/>
                </a:lnTo>
                <a:lnTo>
                  <a:pt x="0" y="21425"/>
                </a:lnTo>
                <a:cubicBezTo>
                  <a:pt x="20" y="21428"/>
                  <a:pt x="53" y="21425"/>
                  <a:pt x="57" y="21433"/>
                </a:cubicBezTo>
                <a:cubicBezTo>
                  <a:pt x="371" y="22292"/>
                  <a:pt x="1049" y="22343"/>
                  <a:pt x="1753" y="22343"/>
                </a:cubicBezTo>
                <a:cubicBezTo>
                  <a:pt x="1847" y="22343"/>
                  <a:pt x="1942" y="22342"/>
                  <a:pt x="2036" y="22342"/>
                </a:cubicBezTo>
                <a:cubicBezTo>
                  <a:pt x="2045" y="22342"/>
                  <a:pt x="2054" y="22342"/>
                  <a:pt x="2063" y="22342"/>
                </a:cubicBezTo>
                <a:cubicBezTo>
                  <a:pt x="2438" y="22342"/>
                  <a:pt x="2808" y="22246"/>
                  <a:pt x="3202" y="22246"/>
                </a:cubicBezTo>
                <a:cubicBezTo>
                  <a:pt x="3338" y="22246"/>
                  <a:pt x="3478" y="22258"/>
                  <a:pt x="3621" y="22289"/>
                </a:cubicBezTo>
                <a:cubicBezTo>
                  <a:pt x="3307" y="23268"/>
                  <a:pt x="2966" y="24230"/>
                  <a:pt x="2692" y="25210"/>
                </a:cubicBezTo>
                <a:cubicBezTo>
                  <a:pt x="2411" y="26215"/>
                  <a:pt x="2404" y="27182"/>
                  <a:pt x="3401" y="27862"/>
                </a:cubicBezTo>
                <a:lnTo>
                  <a:pt x="3752" y="27862"/>
                </a:lnTo>
                <a:cubicBezTo>
                  <a:pt x="4143" y="26786"/>
                  <a:pt x="4537" y="25710"/>
                  <a:pt x="4921" y="24630"/>
                </a:cubicBezTo>
                <a:cubicBezTo>
                  <a:pt x="5052" y="24266"/>
                  <a:pt x="5214" y="23900"/>
                  <a:pt x="5265" y="23523"/>
                </a:cubicBezTo>
                <a:cubicBezTo>
                  <a:pt x="5438" y="22251"/>
                  <a:pt x="5628" y="22057"/>
                  <a:pt x="6828" y="21764"/>
                </a:cubicBezTo>
                <a:cubicBezTo>
                  <a:pt x="8963" y="21243"/>
                  <a:pt x="10983" y="20539"/>
                  <a:pt x="12517" y="18799"/>
                </a:cubicBezTo>
                <a:cubicBezTo>
                  <a:pt x="13570" y="17605"/>
                  <a:pt x="13870" y="16266"/>
                  <a:pt x="13431" y="14852"/>
                </a:cubicBezTo>
                <a:cubicBezTo>
                  <a:pt x="12877" y="13066"/>
                  <a:pt x="12160" y="12477"/>
                  <a:pt x="10644" y="12477"/>
                </a:cubicBezTo>
                <a:cubicBezTo>
                  <a:pt x="10507" y="12477"/>
                  <a:pt x="10363" y="12482"/>
                  <a:pt x="10213" y="12491"/>
                </a:cubicBezTo>
                <a:cubicBezTo>
                  <a:pt x="9771" y="12517"/>
                  <a:pt x="9328" y="12540"/>
                  <a:pt x="8848" y="12569"/>
                </a:cubicBezTo>
                <a:cubicBezTo>
                  <a:pt x="8979" y="11873"/>
                  <a:pt x="9249" y="11269"/>
                  <a:pt x="9426" y="10638"/>
                </a:cubicBezTo>
                <a:cubicBezTo>
                  <a:pt x="9530" y="10262"/>
                  <a:pt x="9729" y="10049"/>
                  <a:pt x="10088" y="9908"/>
                </a:cubicBezTo>
                <a:cubicBezTo>
                  <a:pt x="11269" y="9446"/>
                  <a:pt x="12400" y="8880"/>
                  <a:pt x="13536" y="8320"/>
                </a:cubicBezTo>
                <a:cubicBezTo>
                  <a:pt x="13868" y="8156"/>
                  <a:pt x="14055" y="7931"/>
                  <a:pt x="13928" y="7590"/>
                </a:cubicBezTo>
                <a:cubicBezTo>
                  <a:pt x="13698" y="6974"/>
                  <a:pt x="13459" y="6355"/>
                  <a:pt x="12850" y="5971"/>
                </a:cubicBezTo>
                <a:cubicBezTo>
                  <a:pt x="12707" y="5880"/>
                  <a:pt x="12590" y="5825"/>
                  <a:pt x="12468" y="5825"/>
                </a:cubicBezTo>
                <a:cubicBezTo>
                  <a:pt x="12365" y="5825"/>
                  <a:pt x="12257" y="5865"/>
                  <a:pt x="12127" y="5956"/>
                </a:cubicBezTo>
                <a:cubicBezTo>
                  <a:pt x="11703" y="6249"/>
                  <a:pt x="11219" y="6452"/>
                  <a:pt x="10643" y="6631"/>
                </a:cubicBezTo>
                <a:cubicBezTo>
                  <a:pt x="10910" y="5532"/>
                  <a:pt x="11117" y="4487"/>
                  <a:pt x="11423" y="3474"/>
                </a:cubicBezTo>
                <a:cubicBezTo>
                  <a:pt x="11953" y="1720"/>
                  <a:pt x="11469" y="951"/>
                  <a:pt x="10410" y="249"/>
                </a:cubicBezTo>
                <a:cubicBezTo>
                  <a:pt x="10165" y="85"/>
                  <a:pt x="9999" y="1"/>
                  <a:pt x="987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4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4"/>
          <p:cNvSpPr txBox="1"/>
          <p:nvPr>
            <p:ph type="title"/>
          </p:nvPr>
        </p:nvSpPr>
        <p:spPr>
          <a:xfrm>
            <a:off x="2301600" y="615214"/>
            <a:ext cx="5735700" cy="482700"/>
          </a:xfrm>
          <a:prstGeom prst="rect">
            <a:avLst/>
          </a:prstGeom>
          <a:solidFill>
            <a:srgbClr val="DDF979">
              <a:alpha val="6013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7" name="Google Shape;147;p14"/>
          <p:cNvGrpSpPr/>
          <p:nvPr/>
        </p:nvGrpSpPr>
        <p:grpSpPr>
          <a:xfrm>
            <a:off x="-550790" y="1368975"/>
            <a:ext cx="10213130" cy="4970838"/>
            <a:chOff x="-550790" y="1368975"/>
            <a:chExt cx="10213130" cy="4970838"/>
          </a:xfrm>
        </p:grpSpPr>
        <p:pic>
          <p:nvPicPr>
            <p:cNvPr id="148" name="Google Shape;148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5400000">
              <a:off x="6876276" y="3154913"/>
              <a:ext cx="4572001" cy="10001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149" name="Google Shape;149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-550790" y="4451187"/>
              <a:ext cx="5885225" cy="18886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grpSp>
        <p:nvGrpSpPr>
          <p:cNvPr id="150" name="Google Shape;150;p14"/>
          <p:cNvGrpSpPr/>
          <p:nvPr/>
        </p:nvGrpSpPr>
        <p:grpSpPr>
          <a:xfrm rot="-5400000">
            <a:off x="7833650" y="-663412"/>
            <a:ext cx="1770707" cy="967933"/>
            <a:chOff x="-735050" y="-428449"/>
            <a:chExt cx="1770707" cy="967933"/>
          </a:xfrm>
        </p:grpSpPr>
        <p:sp>
          <p:nvSpPr>
            <p:cNvPr id="151" name="Google Shape;151;p14"/>
            <p:cNvSpPr/>
            <p:nvPr/>
          </p:nvSpPr>
          <p:spPr>
            <a:xfrm>
              <a:off x="617269" y="-428171"/>
              <a:ext cx="87360" cy="967284"/>
            </a:xfrm>
            <a:custGeom>
              <a:rect b="b" l="l" r="r" t="t"/>
              <a:pathLst>
                <a:path extrusionOk="0" h="20850" w="1029">
                  <a:moveTo>
                    <a:pt x="683" y="1"/>
                  </a:moveTo>
                  <a:cubicBezTo>
                    <a:pt x="457" y="3600"/>
                    <a:pt x="285" y="7249"/>
                    <a:pt x="171" y="10850"/>
                  </a:cubicBezTo>
                  <a:cubicBezTo>
                    <a:pt x="67" y="14165"/>
                    <a:pt x="10" y="17529"/>
                    <a:pt x="0" y="20849"/>
                  </a:cubicBezTo>
                  <a:lnTo>
                    <a:pt x="348" y="20849"/>
                  </a:lnTo>
                  <a:cubicBezTo>
                    <a:pt x="356" y="17533"/>
                    <a:pt x="414" y="14173"/>
                    <a:pt x="519" y="10862"/>
                  </a:cubicBezTo>
                  <a:cubicBezTo>
                    <a:pt x="631" y="7264"/>
                    <a:pt x="803" y="3618"/>
                    <a:pt x="1029" y="24"/>
                  </a:cubicBezTo>
                  <a:lnTo>
                    <a:pt x="68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434231" y="-428031"/>
              <a:ext cx="91350" cy="967191"/>
            </a:xfrm>
            <a:custGeom>
              <a:rect b="b" l="l" r="r" t="t"/>
              <a:pathLst>
                <a:path extrusionOk="0" h="20848" w="1076">
                  <a:moveTo>
                    <a:pt x="971" y="1"/>
                  </a:moveTo>
                  <a:lnTo>
                    <a:pt x="625" y="16"/>
                  </a:lnTo>
                  <a:cubicBezTo>
                    <a:pt x="709" y="1988"/>
                    <a:pt x="728" y="3971"/>
                    <a:pt x="681" y="5910"/>
                  </a:cubicBezTo>
                  <a:cubicBezTo>
                    <a:pt x="633" y="7885"/>
                    <a:pt x="529" y="9369"/>
                    <a:pt x="416" y="10940"/>
                  </a:cubicBezTo>
                  <a:cubicBezTo>
                    <a:pt x="317" y="12362"/>
                    <a:pt x="203" y="13975"/>
                    <a:pt x="113" y="16184"/>
                  </a:cubicBezTo>
                  <a:cubicBezTo>
                    <a:pt x="52" y="17740"/>
                    <a:pt x="12" y="19308"/>
                    <a:pt x="1" y="20844"/>
                  </a:cubicBezTo>
                  <a:lnTo>
                    <a:pt x="347" y="20848"/>
                  </a:lnTo>
                  <a:cubicBezTo>
                    <a:pt x="360" y="19315"/>
                    <a:pt x="398" y="17750"/>
                    <a:pt x="461" y="16197"/>
                  </a:cubicBezTo>
                  <a:cubicBezTo>
                    <a:pt x="549" y="13993"/>
                    <a:pt x="663" y="12384"/>
                    <a:pt x="764" y="10965"/>
                  </a:cubicBezTo>
                  <a:cubicBezTo>
                    <a:pt x="875" y="9390"/>
                    <a:pt x="981" y="7902"/>
                    <a:pt x="1029" y="5918"/>
                  </a:cubicBezTo>
                  <a:cubicBezTo>
                    <a:pt x="1075" y="3971"/>
                    <a:pt x="1057" y="1981"/>
                    <a:pt x="9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800562" y="-428031"/>
              <a:ext cx="59089" cy="967516"/>
            </a:xfrm>
            <a:custGeom>
              <a:rect b="b" l="l" r="r" t="t"/>
              <a:pathLst>
                <a:path extrusionOk="0" h="20855" w="696">
                  <a:moveTo>
                    <a:pt x="517" y="1"/>
                  </a:moveTo>
                  <a:lnTo>
                    <a:pt x="171" y="17"/>
                  </a:lnTo>
                  <a:cubicBezTo>
                    <a:pt x="274" y="2281"/>
                    <a:pt x="332" y="4591"/>
                    <a:pt x="340" y="6880"/>
                  </a:cubicBezTo>
                  <a:cubicBezTo>
                    <a:pt x="348" y="8869"/>
                    <a:pt x="318" y="10339"/>
                    <a:pt x="284" y="12043"/>
                  </a:cubicBezTo>
                  <a:cubicBezTo>
                    <a:pt x="226" y="14929"/>
                    <a:pt x="130" y="17889"/>
                    <a:pt x="1" y="20838"/>
                  </a:cubicBezTo>
                  <a:lnTo>
                    <a:pt x="347" y="20854"/>
                  </a:lnTo>
                  <a:cubicBezTo>
                    <a:pt x="477" y="17902"/>
                    <a:pt x="572" y="14939"/>
                    <a:pt x="631" y="12049"/>
                  </a:cubicBezTo>
                  <a:cubicBezTo>
                    <a:pt x="666" y="10344"/>
                    <a:pt x="696" y="8872"/>
                    <a:pt x="688" y="6879"/>
                  </a:cubicBezTo>
                  <a:cubicBezTo>
                    <a:pt x="679" y="4584"/>
                    <a:pt x="621" y="2271"/>
                    <a:pt x="5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270380" y="-427707"/>
              <a:ext cx="44316" cy="967098"/>
            </a:xfrm>
            <a:custGeom>
              <a:rect b="b" l="l" r="r" t="t"/>
              <a:pathLst>
                <a:path extrusionOk="0" h="20846" w="522">
                  <a:moveTo>
                    <a:pt x="461" y="1"/>
                  </a:moveTo>
                  <a:lnTo>
                    <a:pt x="113" y="4"/>
                  </a:lnTo>
                  <a:cubicBezTo>
                    <a:pt x="146" y="2901"/>
                    <a:pt x="164" y="5786"/>
                    <a:pt x="169" y="8575"/>
                  </a:cubicBezTo>
                  <a:cubicBezTo>
                    <a:pt x="174" y="11291"/>
                    <a:pt x="167" y="13670"/>
                    <a:pt x="113" y="16465"/>
                  </a:cubicBezTo>
                  <a:cubicBezTo>
                    <a:pt x="85" y="17922"/>
                    <a:pt x="47" y="19392"/>
                    <a:pt x="0" y="20834"/>
                  </a:cubicBezTo>
                  <a:lnTo>
                    <a:pt x="346" y="20846"/>
                  </a:lnTo>
                  <a:cubicBezTo>
                    <a:pt x="394" y="19402"/>
                    <a:pt x="432" y="17930"/>
                    <a:pt x="461" y="16471"/>
                  </a:cubicBezTo>
                  <a:cubicBezTo>
                    <a:pt x="513" y="13675"/>
                    <a:pt x="522" y="11292"/>
                    <a:pt x="517" y="8575"/>
                  </a:cubicBezTo>
                  <a:cubicBezTo>
                    <a:pt x="512" y="5784"/>
                    <a:pt x="494" y="2898"/>
                    <a:pt x="4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4"/>
            <p:cNvSpPr/>
            <p:nvPr/>
          </p:nvSpPr>
          <p:spPr>
            <a:xfrm>
              <a:off x="67815" y="-427846"/>
              <a:ext cx="39308" cy="967005"/>
            </a:xfrm>
            <a:custGeom>
              <a:rect b="b" l="l" r="r" t="t"/>
              <a:pathLst>
                <a:path extrusionOk="0" h="20844" w="463">
                  <a:moveTo>
                    <a:pt x="348" y="0"/>
                  </a:moveTo>
                  <a:lnTo>
                    <a:pt x="0" y="10"/>
                  </a:lnTo>
                  <a:cubicBezTo>
                    <a:pt x="75" y="2653"/>
                    <a:pt x="113" y="5287"/>
                    <a:pt x="115" y="7840"/>
                  </a:cubicBezTo>
                  <a:cubicBezTo>
                    <a:pt x="115" y="9150"/>
                    <a:pt x="105" y="10221"/>
                    <a:pt x="58" y="15107"/>
                  </a:cubicBezTo>
                  <a:lnTo>
                    <a:pt x="0" y="20840"/>
                  </a:lnTo>
                  <a:lnTo>
                    <a:pt x="348" y="20844"/>
                  </a:lnTo>
                  <a:lnTo>
                    <a:pt x="404" y="15110"/>
                  </a:lnTo>
                  <a:cubicBezTo>
                    <a:pt x="452" y="10222"/>
                    <a:pt x="462" y="9151"/>
                    <a:pt x="462" y="7840"/>
                  </a:cubicBezTo>
                  <a:cubicBezTo>
                    <a:pt x="461" y="5284"/>
                    <a:pt x="423" y="2646"/>
                    <a:pt x="3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4"/>
            <p:cNvSpPr/>
            <p:nvPr/>
          </p:nvSpPr>
          <p:spPr>
            <a:xfrm>
              <a:off x="-129825" y="-428449"/>
              <a:ext cx="79804" cy="967562"/>
            </a:xfrm>
            <a:custGeom>
              <a:rect b="b" l="l" r="r" t="t"/>
              <a:pathLst>
                <a:path extrusionOk="0" h="20856" w="940">
                  <a:moveTo>
                    <a:pt x="517" y="0"/>
                  </a:moveTo>
                  <a:lnTo>
                    <a:pt x="173" y="36"/>
                  </a:lnTo>
                  <a:cubicBezTo>
                    <a:pt x="497" y="3161"/>
                    <a:pt x="592" y="6247"/>
                    <a:pt x="456" y="9207"/>
                  </a:cubicBezTo>
                  <a:cubicBezTo>
                    <a:pt x="424" y="9876"/>
                    <a:pt x="388" y="10432"/>
                    <a:pt x="345" y="11078"/>
                  </a:cubicBezTo>
                  <a:cubicBezTo>
                    <a:pt x="292" y="11855"/>
                    <a:pt x="234" y="12734"/>
                    <a:pt x="171" y="14034"/>
                  </a:cubicBezTo>
                  <a:cubicBezTo>
                    <a:pt x="63" y="16315"/>
                    <a:pt x="5" y="18610"/>
                    <a:pt x="0" y="20855"/>
                  </a:cubicBezTo>
                  <a:lnTo>
                    <a:pt x="348" y="20855"/>
                  </a:lnTo>
                  <a:cubicBezTo>
                    <a:pt x="353" y="18617"/>
                    <a:pt x="409" y="16327"/>
                    <a:pt x="519" y="14050"/>
                  </a:cubicBezTo>
                  <a:cubicBezTo>
                    <a:pt x="580" y="12754"/>
                    <a:pt x="640" y="11876"/>
                    <a:pt x="691" y="11101"/>
                  </a:cubicBezTo>
                  <a:cubicBezTo>
                    <a:pt x="734" y="10454"/>
                    <a:pt x="772" y="9896"/>
                    <a:pt x="802" y="9224"/>
                  </a:cubicBezTo>
                  <a:cubicBezTo>
                    <a:pt x="939" y="6245"/>
                    <a:pt x="843" y="3141"/>
                    <a:pt x="5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-332220" y="-427707"/>
              <a:ext cx="35317" cy="966820"/>
            </a:xfrm>
            <a:custGeom>
              <a:rect b="b" l="l" r="r" t="t"/>
              <a:pathLst>
                <a:path extrusionOk="0" h="20840" w="416">
                  <a:moveTo>
                    <a:pt x="348" y="1"/>
                  </a:moveTo>
                  <a:lnTo>
                    <a:pt x="0" y="4"/>
                  </a:lnTo>
                  <a:cubicBezTo>
                    <a:pt x="28" y="3290"/>
                    <a:pt x="47" y="6615"/>
                    <a:pt x="57" y="9882"/>
                  </a:cubicBezTo>
                  <a:cubicBezTo>
                    <a:pt x="68" y="13518"/>
                    <a:pt x="68" y="17203"/>
                    <a:pt x="57" y="20839"/>
                  </a:cubicBezTo>
                  <a:lnTo>
                    <a:pt x="404" y="20839"/>
                  </a:lnTo>
                  <a:cubicBezTo>
                    <a:pt x="416" y="17203"/>
                    <a:pt x="416" y="13518"/>
                    <a:pt x="404" y="9880"/>
                  </a:cubicBezTo>
                  <a:cubicBezTo>
                    <a:pt x="394" y="6613"/>
                    <a:pt x="376" y="3289"/>
                    <a:pt x="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4"/>
            <p:cNvSpPr/>
            <p:nvPr/>
          </p:nvSpPr>
          <p:spPr>
            <a:xfrm>
              <a:off x="-558725" y="-428031"/>
              <a:ext cx="64098" cy="967516"/>
            </a:xfrm>
            <a:custGeom>
              <a:rect b="b" l="l" r="r" t="t"/>
              <a:pathLst>
                <a:path extrusionOk="0" h="20855" w="755">
                  <a:moveTo>
                    <a:pt x="574" y="1"/>
                  </a:moveTo>
                  <a:lnTo>
                    <a:pt x="228" y="17"/>
                  </a:lnTo>
                  <a:cubicBezTo>
                    <a:pt x="329" y="2152"/>
                    <a:pt x="385" y="4326"/>
                    <a:pt x="397" y="6483"/>
                  </a:cubicBezTo>
                  <a:cubicBezTo>
                    <a:pt x="407" y="8225"/>
                    <a:pt x="372" y="10251"/>
                    <a:pt x="340" y="11644"/>
                  </a:cubicBezTo>
                  <a:cubicBezTo>
                    <a:pt x="274" y="14652"/>
                    <a:pt x="160" y="17745"/>
                    <a:pt x="1" y="20838"/>
                  </a:cubicBezTo>
                  <a:lnTo>
                    <a:pt x="347" y="20854"/>
                  </a:lnTo>
                  <a:cubicBezTo>
                    <a:pt x="506" y="17760"/>
                    <a:pt x="622" y="14662"/>
                    <a:pt x="688" y="11652"/>
                  </a:cubicBezTo>
                  <a:cubicBezTo>
                    <a:pt x="719" y="10256"/>
                    <a:pt x="754" y="8226"/>
                    <a:pt x="744" y="6480"/>
                  </a:cubicBezTo>
                  <a:cubicBezTo>
                    <a:pt x="733" y="4319"/>
                    <a:pt x="676" y="2140"/>
                    <a:pt x="5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-734371" y="121379"/>
              <a:ext cx="1770028" cy="87360"/>
            </a:xfrm>
            <a:custGeom>
              <a:rect b="b" l="l" r="r" t="t"/>
              <a:pathLst>
                <a:path extrusionOk="0" h="1029" w="20849">
                  <a:moveTo>
                    <a:pt x="0" y="0"/>
                  </a:moveTo>
                  <a:lnTo>
                    <a:pt x="0" y="348"/>
                  </a:lnTo>
                  <a:cubicBezTo>
                    <a:pt x="3312" y="356"/>
                    <a:pt x="6673" y="414"/>
                    <a:pt x="9987" y="519"/>
                  </a:cubicBezTo>
                  <a:cubicBezTo>
                    <a:pt x="13586" y="631"/>
                    <a:pt x="17232" y="803"/>
                    <a:pt x="20826" y="1028"/>
                  </a:cubicBezTo>
                  <a:lnTo>
                    <a:pt x="20826" y="1028"/>
                  </a:lnTo>
                  <a:lnTo>
                    <a:pt x="20849" y="682"/>
                  </a:lnTo>
                  <a:cubicBezTo>
                    <a:pt x="17251" y="457"/>
                    <a:pt x="13600" y="285"/>
                    <a:pt x="9999" y="171"/>
                  </a:cubicBezTo>
                  <a:cubicBezTo>
                    <a:pt x="6681" y="67"/>
                    <a:pt x="3317" y="10"/>
                    <a:pt x="0" y="0"/>
                  </a:cubicBezTo>
                  <a:close/>
                  <a:moveTo>
                    <a:pt x="20826" y="1028"/>
                  </a:moveTo>
                  <a:lnTo>
                    <a:pt x="20826" y="1028"/>
                  </a:lnTo>
                  <a:lnTo>
                    <a:pt x="20827" y="1028"/>
                  </a:lnTo>
                  <a:cubicBezTo>
                    <a:pt x="20827" y="1028"/>
                    <a:pt x="20826" y="1028"/>
                    <a:pt x="20826" y="10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-734541" y="-61829"/>
              <a:ext cx="1769943" cy="89652"/>
            </a:xfrm>
            <a:custGeom>
              <a:rect b="b" l="l" r="r" t="t"/>
              <a:pathLst>
                <a:path extrusionOk="0" h="1056" w="20848">
                  <a:moveTo>
                    <a:pt x="4" y="1"/>
                  </a:moveTo>
                  <a:lnTo>
                    <a:pt x="1" y="349"/>
                  </a:lnTo>
                  <a:cubicBezTo>
                    <a:pt x="1532" y="362"/>
                    <a:pt x="3097" y="400"/>
                    <a:pt x="4652" y="461"/>
                  </a:cubicBezTo>
                  <a:cubicBezTo>
                    <a:pt x="6855" y="551"/>
                    <a:pt x="8463" y="663"/>
                    <a:pt x="9882" y="764"/>
                  </a:cubicBezTo>
                  <a:cubicBezTo>
                    <a:pt x="11458" y="877"/>
                    <a:pt x="12947" y="981"/>
                    <a:pt x="14930" y="1029"/>
                  </a:cubicBezTo>
                  <a:cubicBezTo>
                    <a:pt x="15622" y="1047"/>
                    <a:pt x="16321" y="1056"/>
                    <a:pt x="17021" y="1056"/>
                  </a:cubicBezTo>
                  <a:lnTo>
                    <a:pt x="17021" y="1054"/>
                  </a:lnTo>
                  <a:cubicBezTo>
                    <a:pt x="18289" y="1054"/>
                    <a:pt x="19571" y="1027"/>
                    <a:pt x="20848" y="973"/>
                  </a:cubicBezTo>
                  <a:lnTo>
                    <a:pt x="20833" y="625"/>
                  </a:lnTo>
                  <a:cubicBezTo>
                    <a:pt x="19560" y="681"/>
                    <a:pt x="18284" y="708"/>
                    <a:pt x="17020" y="708"/>
                  </a:cubicBezTo>
                  <a:cubicBezTo>
                    <a:pt x="16321" y="708"/>
                    <a:pt x="15627" y="700"/>
                    <a:pt x="14938" y="683"/>
                  </a:cubicBezTo>
                  <a:cubicBezTo>
                    <a:pt x="12963" y="635"/>
                    <a:pt x="11478" y="529"/>
                    <a:pt x="9907" y="418"/>
                  </a:cubicBezTo>
                  <a:cubicBezTo>
                    <a:pt x="8484" y="317"/>
                    <a:pt x="6873" y="203"/>
                    <a:pt x="4665" y="115"/>
                  </a:cubicBezTo>
                  <a:cubicBezTo>
                    <a:pt x="3107" y="52"/>
                    <a:pt x="1539" y="14"/>
                    <a:pt x="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4"/>
            <p:cNvSpPr/>
            <p:nvPr/>
          </p:nvSpPr>
          <p:spPr>
            <a:xfrm>
              <a:off x="-735050" y="304673"/>
              <a:ext cx="1770452" cy="58579"/>
            </a:xfrm>
            <a:custGeom>
              <a:rect b="b" l="l" r="r" t="t"/>
              <a:pathLst>
                <a:path extrusionOk="0" h="690" w="20854">
                  <a:moveTo>
                    <a:pt x="17" y="0"/>
                  </a:moveTo>
                  <a:lnTo>
                    <a:pt x="0" y="346"/>
                  </a:lnTo>
                  <a:cubicBezTo>
                    <a:pt x="2959" y="476"/>
                    <a:pt x="5921" y="572"/>
                    <a:pt x="8805" y="631"/>
                  </a:cubicBezTo>
                  <a:cubicBezTo>
                    <a:pt x="10320" y="661"/>
                    <a:pt x="11650" y="689"/>
                    <a:pt x="13333" y="689"/>
                  </a:cubicBezTo>
                  <a:cubicBezTo>
                    <a:pt x="13542" y="689"/>
                    <a:pt x="13756" y="689"/>
                    <a:pt x="13976" y="687"/>
                  </a:cubicBezTo>
                  <a:cubicBezTo>
                    <a:pt x="16274" y="678"/>
                    <a:pt x="18587" y="621"/>
                    <a:pt x="20854" y="517"/>
                  </a:cubicBezTo>
                  <a:lnTo>
                    <a:pt x="20837" y="171"/>
                  </a:lnTo>
                  <a:cubicBezTo>
                    <a:pt x="18577" y="274"/>
                    <a:pt x="16267" y="331"/>
                    <a:pt x="13976" y="340"/>
                  </a:cubicBezTo>
                  <a:cubicBezTo>
                    <a:pt x="13747" y="341"/>
                    <a:pt x="13526" y="341"/>
                    <a:pt x="13310" y="341"/>
                  </a:cubicBezTo>
                  <a:cubicBezTo>
                    <a:pt x="11640" y="341"/>
                    <a:pt x="10318" y="314"/>
                    <a:pt x="8813" y="283"/>
                  </a:cubicBezTo>
                  <a:cubicBezTo>
                    <a:pt x="5931" y="226"/>
                    <a:pt x="2970" y="129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-734965" y="-225681"/>
              <a:ext cx="1769773" cy="44232"/>
            </a:xfrm>
            <a:custGeom>
              <a:rect b="b" l="l" r="r" t="t"/>
              <a:pathLst>
                <a:path extrusionOk="0" h="521" w="20846">
                  <a:moveTo>
                    <a:pt x="12" y="0"/>
                  </a:moveTo>
                  <a:lnTo>
                    <a:pt x="1" y="348"/>
                  </a:lnTo>
                  <a:cubicBezTo>
                    <a:pt x="1449" y="396"/>
                    <a:pt x="2921" y="434"/>
                    <a:pt x="4377" y="462"/>
                  </a:cubicBezTo>
                  <a:cubicBezTo>
                    <a:pt x="6743" y="507"/>
                    <a:pt x="8812" y="520"/>
                    <a:pt x="11039" y="520"/>
                  </a:cubicBezTo>
                  <a:cubicBezTo>
                    <a:pt x="11443" y="520"/>
                    <a:pt x="11854" y="519"/>
                    <a:pt x="12271" y="519"/>
                  </a:cubicBezTo>
                  <a:cubicBezTo>
                    <a:pt x="15068" y="514"/>
                    <a:pt x="17953" y="495"/>
                    <a:pt x="20846" y="462"/>
                  </a:cubicBezTo>
                  <a:lnTo>
                    <a:pt x="20843" y="115"/>
                  </a:lnTo>
                  <a:cubicBezTo>
                    <a:pt x="17950" y="148"/>
                    <a:pt x="15066" y="166"/>
                    <a:pt x="12271" y="171"/>
                  </a:cubicBezTo>
                  <a:cubicBezTo>
                    <a:pt x="11842" y="172"/>
                    <a:pt x="11422" y="172"/>
                    <a:pt x="11007" y="172"/>
                  </a:cubicBezTo>
                  <a:cubicBezTo>
                    <a:pt x="8794" y="172"/>
                    <a:pt x="6735" y="159"/>
                    <a:pt x="4382" y="115"/>
                  </a:cubicBezTo>
                  <a:cubicBezTo>
                    <a:pt x="2930" y="87"/>
                    <a:pt x="1459" y="48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5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66" name="Google Shape;166;p15"/>
          <p:cNvGrpSpPr/>
          <p:nvPr/>
        </p:nvGrpSpPr>
        <p:grpSpPr>
          <a:xfrm>
            <a:off x="-722854" y="-1600235"/>
            <a:ext cx="10001058" cy="4279471"/>
            <a:chOff x="-722854" y="-1600235"/>
            <a:chExt cx="10001058" cy="4279471"/>
          </a:xfrm>
        </p:grpSpPr>
        <p:pic>
          <p:nvPicPr>
            <p:cNvPr id="167" name="Google Shape;167;p15"/>
            <p:cNvPicPr preferRelativeResize="0"/>
            <p:nvPr/>
          </p:nvPicPr>
          <p:blipFill rotWithShape="1">
            <a:blip r:embed="rId3">
              <a:alphaModFix/>
            </a:blip>
            <a:srcRect b="0" l="38286" r="0" t="0"/>
            <a:stretch/>
          </p:blipFill>
          <p:spPr>
            <a:xfrm flipH="1">
              <a:off x="6456680" y="-689450"/>
              <a:ext cx="2821524" cy="10001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168" name="Google Shape;168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4710803">
              <a:off x="-1851471" y="-3100"/>
              <a:ext cx="4146413" cy="1085201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169" name="Google Shape;169;p15"/>
          <p:cNvSpPr/>
          <p:nvPr/>
        </p:nvSpPr>
        <p:spPr>
          <a:xfrm>
            <a:off x="8430775" y="758950"/>
            <a:ext cx="437425" cy="353250"/>
          </a:xfrm>
          <a:custGeom>
            <a:rect b="b" l="l" r="r" t="t"/>
            <a:pathLst>
              <a:path extrusionOk="0" h="14130" w="17497">
                <a:moveTo>
                  <a:pt x="15164" y="0"/>
                </a:moveTo>
                <a:cubicBezTo>
                  <a:pt x="13988" y="0"/>
                  <a:pt x="12769" y="529"/>
                  <a:pt x="12269" y="1551"/>
                </a:cubicBezTo>
                <a:cubicBezTo>
                  <a:pt x="11585" y="2948"/>
                  <a:pt x="11282" y="4442"/>
                  <a:pt x="11143" y="5977"/>
                </a:cubicBezTo>
                <a:cubicBezTo>
                  <a:pt x="11130" y="6124"/>
                  <a:pt x="11195" y="6336"/>
                  <a:pt x="11039" y="6407"/>
                </a:cubicBezTo>
                <a:cubicBezTo>
                  <a:pt x="11006" y="6422"/>
                  <a:pt x="10977" y="6429"/>
                  <a:pt x="10949" y="6429"/>
                </a:cubicBezTo>
                <a:cubicBezTo>
                  <a:pt x="10806" y="6429"/>
                  <a:pt x="10732" y="6246"/>
                  <a:pt x="10630" y="6157"/>
                </a:cubicBezTo>
                <a:cubicBezTo>
                  <a:pt x="10327" y="5887"/>
                  <a:pt x="10145" y="5511"/>
                  <a:pt x="9812" y="5260"/>
                </a:cubicBezTo>
                <a:cubicBezTo>
                  <a:pt x="8451" y="4237"/>
                  <a:pt x="6999" y="3362"/>
                  <a:pt x="5337" y="2963"/>
                </a:cubicBezTo>
                <a:cubicBezTo>
                  <a:pt x="4763" y="2826"/>
                  <a:pt x="4185" y="2736"/>
                  <a:pt x="3612" y="2736"/>
                </a:cubicBezTo>
                <a:cubicBezTo>
                  <a:pt x="2828" y="2736"/>
                  <a:pt x="2053" y="2904"/>
                  <a:pt x="1309" y="3343"/>
                </a:cubicBezTo>
                <a:cubicBezTo>
                  <a:pt x="206" y="3995"/>
                  <a:pt x="1" y="4614"/>
                  <a:pt x="600" y="5762"/>
                </a:cubicBezTo>
                <a:cubicBezTo>
                  <a:pt x="1118" y="6750"/>
                  <a:pt x="1810" y="7588"/>
                  <a:pt x="2676" y="8320"/>
                </a:cubicBezTo>
                <a:cubicBezTo>
                  <a:pt x="3535" y="9048"/>
                  <a:pt x="4329" y="9844"/>
                  <a:pt x="5274" y="10479"/>
                </a:cubicBezTo>
                <a:cubicBezTo>
                  <a:pt x="6602" y="11371"/>
                  <a:pt x="8077" y="11972"/>
                  <a:pt x="9473" y="12727"/>
                </a:cubicBezTo>
                <a:cubicBezTo>
                  <a:pt x="10734" y="13407"/>
                  <a:pt x="12054" y="13888"/>
                  <a:pt x="13468" y="14111"/>
                </a:cubicBezTo>
                <a:cubicBezTo>
                  <a:pt x="13546" y="14124"/>
                  <a:pt x="13623" y="14130"/>
                  <a:pt x="13700" y="14130"/>
                </a:cubicBezTo>
                <a:cubicBezTo>
                  <a:pt x="14013" y="14130"/>
                  <a:pt x="14307" y="14024"/>
                  <a:pt x="14488" y="13792"/>
                </a:cubicBezTo>
                <a:cubicBezTo>
                  <a:pt x="14943" y="13201"/>
                  <a:pt x="15460" y="12648"/>
                  <a:pt x="15702" y="11902"/>
                </a:cubicBezTo>
                <a:cubicBezTo>
                  <a:pt x="15928" y="11200"/>
                  <a:pt x="16109" y="10488"/>
                  <a:pt x="16281" y="9773"/>
                </a:cubicBezTo>
                <a:cubicBezTo>
                  <a:pt x="16854" y="7397"/>
                  <a:pt x="17493" y="5028"/>
                  <a:pt x="17457" y="2735"/>
                </a:cubicBezTo>
                <a:cubicBezTo>
                  <a:pt x="17496" y="2162"/>
                  <a:pt x="17375" y="1773"/>
                  <a:pt x="17389" y="1394"/>
                </a:cubicBezTo>
                <a:cubicBezTo>
                  <a:pt x="17405" y="905"/>
                  <a:pt x="17182" y="621"/>
                  <a:pt x="16812" y="407"/>
                </a:cubicBezTo>
                <a:cubicBezTo>
                  <a:pt x="16338" y="134"/>
                  <a:pt x="15757" y="0"/>
                  <a:pt x="151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6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16"/>
          <p:cNvGrpSpPr/>
          <p:nvPr/>
        </p:nvGrpSpPr>
        <p:grpSpPr>
          <a:xfrm>
            <a:off x="-1610725" y="-606776"/>
            <a:ext cx="6057450" cy="6427337"/>
            <a:chOff x="-1619550" y="-606776"/>
            <a:chExt cx="6057450" cy="6427337"/>
          </a:xfrm>
        </p:grpSpPr>
        <p:pic>
          <p:nvPicPr>
            <p:cNvPr id="173" name="Google Shape;173;p16"/>
            <p:cNvPicPr preferRelativeResize="0"/>
            <p:nvPr/>
          </p:nvPicPr>
          <p:blipFill rotWithShape="1">
            <a:blip r:embed="rId3">
              <a:alphaModFix/>
            </a:blip>
            <a:srcRect b="0" l="40237" r="0" t="0"/>
            <a:stretch/>
          </p:blipFill>
          <p:spPr>
            <a:xfrm>
              <a:off x="936799" y="4436036"/>
              <a:ext cx="3501102" cy="1384526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174" name="Google Shape;174;p16"/>
            <p:cNvPicPr preferRelativeResize="0"/>
            <p:nvPr/>
          </p:nvPicPr>
          <p:blipFill rotWithShape="1">
            <a:blip r:embed="rId4">
              <a:alphaModFix/>
            </a:blip>
            <a:srcRect b="0" l="0" r="48317" t="0"/>
            <a:stretch/>
          </p:blipFill>
          <p:spPr>
            <a:xfrm rot="-5400000">
              <a:off x="-764888" y="-1461437"/>
              <a:ext cx="1073950" cy="2783273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175" name="Google Shape;175;p16"/>
          <p:cNvSpPr/>
          <p:nvPr/>
        </p:nvSpPr>
        <p:spPr>
          <a:xfrm rot="-413829">
            <a:off x="2137284" y="1696408"/>
            <a:ext cx="5121040" cy="3238354"/>
          </a:xfrm>
          <a:custGeom>
            <a:rect b="b" l="l" r="r" t="t"/>
            <a:pathLst>
              <a:path extrusionOk="0" h="28586" w="77820">
                <a:moveTo>
                  <a:pt x="27265" y="1126"/>
                </a:moveTo>
                <a:cubicBezTo>
                  <a:pt x="27263" y="1131"/>
                  <a:pt x="27261" y="1136"/>
                  <a:pt x="27258" y="1141"/>
                </a:cubicBezTo>
                <a:lnTo>
                  <a:pt x="27265" y="1126"/>
                </a:lnTo>
                <a:close/>
                <a:moveTo>
                  <a:pt x="47966" y="1623"/>
                </a:moveTo>
                <a:lnTo>
                  <a:pt x="47966" y="1623"/>
                </a:lnTo>
                <a:cubicBezTo>
                  <a:pt x="47974" y="1636"/>
                  <a:pt x="47984" y="1650"/>
                  <a:pt x="47991" y="1663"/>
                </a:cubicBezTo>
                <a:cubicBezTo>
                  <a:pt x="47983" y="1650"/>
                  <a:pt x="47974" y="1636"/>
                  <a:pt x="47966" y="1623"/>
                </a:cubicBezTo>
                <a:close/>
                <a:moveTo>
                  <a:pt x="39232" y="1686"/>
                </a:moveTo>
                <a:lnTo>
                  <a:pt x="39232" y="1686"/>
                </a:lnTo>
                <a:cubicBezTo>
                  <a:pt x="39222" y="1694"/>
                  <a:pt x="39206" y="1699"/>
                  <a:pt x="39186" y="1699"/>
                </a:cubicBezTo>
                <a:cubicBezTo>
                  <a:pt x="39207" y="1698"/>
                  <a:pt x="39222" y="1694"/>
                  <a:pt x="39232" y="1686"/>
                </a:cubicBezTo>
                <a:close/>
                <a:moveTo>
                  <a:pt x="49431" y="1920"/>
                </a:moveTo>
                <a:lnTo>
                  <a:pt x="49431" y="1920"/>
                </a:lnTo>
                <a:cubicBezTo>
                  <a:pt x="49430" y="1936"/>
                  <a:pt x="49428" y="1951"/>
                  <a:pt x="49426" y="1964"/>
                </a:cubicBezTo>
                <a:cubicBezTo>
                  <a:pt x="49428" y="1949"/>
                  <a:pt x="49430" y="1936"/>
                  <a:pt x="49431" y="1920"/>
                </a:cubicBezTo>
                <a:close/>
                <a:moveTo>
                  <a:pt x="32078" y="3017"/>
                </a:moveTo>
                <a:cubicBezTo>
                  <a:pt x="32007" y="3065"/>
                  <a:pt x="31957" y="3092"/>
                  <a:pt x="31916" y="3097"/>
                </a:cubicBezTo>
                <a:cubicBezTo>
                  <a:pt x="31957" y="3090"/>
                  <a:pt x="32007" y="3063"/>
                  <a:pt x="32078" y="3017"/>
                </a:cubicBezTo>
                <a:close/>
                <a:moveTo>
                  <a:pt x="16350" y="3273"/>
                </a:moveTo>
                <a:cubicBezTo>
                  <a:pt x="16354" y="3303"/>
                  <a:pt x="16358" y="3331"/>
                  <a:pt x="16362" y="3360"/>
                </a:cubicBezTo>
                <a:cubicBezTo>
                  <a:pt x="16376" y="3358"/>
                  <a:pt x="16390" y="3358"/>
                  <a:pt x="16403" y="3358"/>
                </a:cubicBezTo>
                <a:cubicBezTo>
                  <a:pt x="16459" y="3358"/>
                  <a:pt x="16505" y="3372"/>
                  <a:pt x="16531" y="3420"/>
                </a:cubicBezTo>
                <a:lnTo>
                  <a:pt x="16531" y="3420"/>
                </a:lnTo>
                <a:cubicBezTo>
                  <a:pt x="16515" y="3391"/>
                  <a:pt x="16490" y="3378"/>
                  <a:pt x="16460" y="3378"/>
                </a:cubicBezTo>
                <a:cubicBezTo>
                  <a:pt x="16436" y="3378"/>
                  <a:pt x="16408" y="3386"/>
                  <a:pt x="16379" y="3401"/>
                </a:cubicBezTo>
                <a:cubicBezTo>
                  <a:pt x="16379" y="3398"/>
                  <a:pt x="16379" y="3396"/>
                  <a:pt x="16377" y="3393"/>
                </a:cubicBezTo>
                <a:cubicBezTo>
                  <a:pt x="16374" y="3383"/>
                  <a:pt x="16365" y="3375"/>
                  <a:pt x="16357" y="3371"/>
                </a:cubicBezTo>
                <a:cubicBezTo>
                  <a:pt x="16355" y="3331"/>
                  <a:pt x="16353" y="3300"/>
                  <a:pt x="16350" y="3273"/>
                </a:cubicBezTo>
                <a:close/>
                <a:moveTo>
                  <a:pt x="16549" y="3471"/>
                </a:moveTo>
                <a:lnTo>
                  <a:pt x="16549" y="3471"/>
                </a:lnTo>
                <a:cubicBezTo>
                  <a:pt x="16549" y="3474"/>
                  <a:pt x="16551" y="3477"/>
                  <a:pt x="16551" y="3479"/>
                </a:cubicBezTo>
                <a:cubicBezTo>
                  <a:pt x="16549" y="3477"/>
                  <a:pt x="16549" y="3474"/>
                  <a:pt x="16549" y="3471"/>
                </a:cubicBezTo>
                <a:close/>
                <a:moveTo>
                  <a:pt x="43358" y="3559"/>
                </a:moveTo>
                <a:cubicBezTo>
                  <a:pt x="43367" y="3562"/>
                  <a:pt x="43378" y="3570"/>
                  <a:pt x="43385" y="3572"/>
                </a:cubicBezTo>
                <a:cubicBezTo>
                  <a:pt x="43378" y="3572"/>
                  <a:pt x="43367" y="3562"/>
                  <a:pt x="43358" y="3559"/>
                </a:cubicBezTo>
                <a:close/>
                <a:moveTo>
                  <a:pt x="12867" y="4986"/>
                </a:moveTo>
                <a:cubicBezTo>
                  <a:pt x="12787" y="5019"/>
                  <a:pt x="12726" y="5044"/>
                  <a:pt x="12658" y="5072"/>
                </a:cubicBezTo>
                <a:cubicBezTo>
                  <a:pt x="12650" y="5071"/>
                  <a:pt x="12641" y="5071"/>
                  <a:pt x="12633" y="5071"/>
                </a:cubicBezTo>
                <a:cubicBezTo>
                  <a:pt x="12590" y="5071"/>
                  <a:pt x="12547" y="5080"/>
                  <a:pt x="12505" y="5088"/>
                </a:cubicBezTo>
                <a:lnTo>
                  <a:pt x="12505" y="5088"/>
                </a:lnTo>
                <a:cubicBezTo>
                  <a:pt x="12556" y="5078"/>
                  <a:pt x="12607" y="5067"/>
                  <a:pt x="12667" y="5055"/>
                </a:cubicBezTo>
                <a:cubicBezTo>
                  <a:pt x="12726" y="5044"/>
                  <a:pt x="12787" y="5019"/>
                  <a:pt x="12867" y="4986"/>
                </a:cubicBezTo>
                <a:close/>
                <a:moveTo>
                  <a:pt x="51524" y="5123"/>
                </a:moveTo>
                <a:cubicBezTo>
                  <a:pt x="51526" y="5126"/>
                  <a:pt x="51527" y="5130"/>
                  <a:pt x="51529" y="5135"/>
                </a:cubicBezTo>
                <a:cubicBezTo>
                  <a:pt x="51527" y="5131"/>
                  <a:pt x="51526" y="5126"/>
                  <a:pt x="51524" y="5123"/>
                </a:cubicBezTo>
                <a:close/>
                <a:moveTo>
                  <a:pt x="10304" y="5570"/>
                </a:moveTo>
                <a:lnTo>
                  <a:pt x="10304" y="5570"/>
                </a:lnTo>
                <a:cubicBezTo>
                  <a:pt x="10378" y="5606"/>
                  <a:pt x="10453" y="5642"/>
                  <a:pt x="10534" y="5642"/>
                </a:cubicBezTo>
                <a:cubicBezTo>
                  <a:pt x="10573" y="5642"/>
                  <a:pt x="10614" y="5633"/>
                  <a:pt x="10657" y="5612"/>
                </a:cubicBezTo>
                <a:cubicBezTo>
                  <a:pt x="10657" y="5613"/>
                  <a:pt x="10657" y="5615"/>
                  <a:pt x="10657" y="5617"/>
                </a:cubicBezTo>
                <a:cubicBezTo>
                  <a:pt x="10741" y="5640"/>
                  <a:pt x="10825" y="5658"/>
                  <a:pt x="10876" y="5668"/>
                </a:cubicBezTo>
                <a:lnTo>
                  <a:pt x="10876" y="5668"/>
                </a:lnTo>
                <a:cubicBezTo>
                  <a:pt x="10825" y="5658"/>
                  <a:pt x="10741" y="5640"/>
                  <a:pt x="10657" y="5622"/>
                </a:cubicBezTo>
                <a:cubicBezTo>
                  <a:pt x="10642" y="5658"/>
                  <a:pt x="10632" y="5692"/>
                  <a:pt x="10632" y="5727"/>
                </a:cubicBezTo>
                <a:lnTo>
                  <a:pt x="10632" y="5727"/>
                </a:lnTo>
                <a:cubicBezTo>
                  <a:pt x="10632" y="5692"/>
                  <a:pt x="10642" y="5656"/>
                  <a:pt x="10657" y="5617"/>
                </a:cubicBezTo>
                <a:lnTo>
                  <a:pt x="10657" y="5617"/>
                </a:lnTo>
                <a:cubicBezTo>
                  <a:pt x="10616" y="5636"/>
                  <a:pt x="10577" y="5644"/>
                  <a:pt x="10539" y="5644"/>
                </a:cubicBezTo>
                <a:cubicBezTo>
                  <a:pt x="10457" y="5644"/>
                  <a:pt x="10379" y="5607"/>
                  <a:pt x="10304" y="5570"/>
                </a:cubicBezTo>
                <a:close/>
                <a:moveTo>
                  <a:pt x="39057" y="6045"/>
                </a:moveTo>
                <a:cubicBezTo>
                  <a:pt x="39072" y="6049"/>
                  <a:pt x="39083" y="6055"/>
                  <a:pt x="39090" y="6062"/>
                </a:cubicBezTo>
                <a:cubicBezTo>
                  <a:pt x="39082" y="6055"/>
                  <a:pt x="39072" y="6049"/>
                  <a:pt x="39057" y="6045"/>
                </a:cubicBezTo>
                <a:close/>
                <a:moveTo>
                  <a:pt x="16150" y="6252"/>
                </a:moveTo>
                <a:cubicBezTo>
                  <a:pt x="16182" y="6271"/>
                  <a:pt x="16216" y="6284"/>
                  <a:pt x="16250" y="6302"/>
                </a:cubicBezTo>
                <a:cubicBezTo>
                  <a:pt x="16216" y="6285"/>
                  <a:pt x="16182" y="6271"/>
                  <a:pt x="16150" y="6252"/>
                </a:cubicBezTo>
                <a:close/>
                <a:moveTo>
                  <a:pt x="39259" y="6328"/>
                </a:moveTo>
                <a:cubicBezTo>
                  <a:pt x="39257" y="6332"/>
                  <a:pt x="39255" y="6332"/>
                  <a:pt x="39254" y="6333"/>
                </a:cubicBezTo>
                <a:cubicBezTo>
                  <a:pt x="39255" y="6332"/>
                  <a:pt x="39257" y="6330"/>
                  <a:pt x="39259" y="6328"/>
                </a:cubicBezTo>
                <a:close/>
                <a:moveTo>
                  <a:pt x="11600" y="6603"/>
                </a:moveTo>
                <a:lnTo>
                  <a:pt x="11600" y="6603"/>
                </a:lnTo>
                <a:cubicBezTo>
                  <a:pt x="11524" y="6617"/>
                  <a:pt x="11448" y="6628"/>
                  <a:pt x="11372" y="6640"/>
                </a:cubicBezTo>
                <a:cubicBezTo>
                  <a:pt x="11448" y="6628"/>
                  <a:pt x="11524" y="6615"/>
                  <a:pt x="11600" y="6603"/>
                </a:cubicBezTo>
                <a:close/>
                <a:moveTo>
                  <a:pt x="15963" y="6636"/>
                </a:moveTo>
                <a:cubicBezTo>
                  <a:pt x="15975" y="6640"/>
                  <a:pt x="15990" y="6642"/>
                  <a:pt x="16006" y="6642"/>
                </a:cubicBezTo>
                <a:lnTo>
                  <a:pt x="16006" y="6642"/>
                </a:lnTo>
                <a:cubicBezTo>
                  <a:pt x="16006" y="6642"/>
                  <a:pt x="16006" y="6642"/>
                  <a:pt x="16006" y="6642"/>
                </a:cubicBezTo>
                <a:cubicBezTo>
                  <a:pt x="15989" y="6642"/>
                  <a:pt x="15974" y="6640"/>
                  <a:pt x="15963" y="6636"/>
                </a:cubicBezTo>
                <a:close/>
                <a:moveTo>
                  <a:pt x="48464" y="6759"/>
                </a:moveTo>
                <a:lnTo>
                  <a:pt x="48464" y="6759"/>
                </a:lnTo>
                <a:cubicBezTo>
                  <a:pt x="48464" y="6765"/>
                  <a:pt x="48463" y="6771"/>
                  <a:pt x="48463" y="6776"/>
                </a:cubicBezTo>
                <a:lnTo>
                  <a:pt x="48463" y="6776"/>
                </a:lnTo>
                <a:cubicBezTo>
                  <a:pt x="48463" y="6771"/>
                  <a:pt x="48464" y="6765"/>
                  <a:pt x="48464" y="6759"/>
                </a:cubicBezTo>
                <a:close/>
                <a:moveTo>
                  <a:pt x="36314" y="6645"/>
                </a:moveTo>
                <a:cubicBezTo>
                  <a:pt x="36321" y="6719"/>
                  <a:pt x="36312" y="6788"/>
                  <a:pt x="36254" y="6832"/>
                </a:cubicBezTo>
                <a:cubicBezTo>
                  <a:pt x="36311" y="6789"/>
                  <a:pt x="36319" y="6720"/>
                  <a:pt x="36314" y="6645"/>
                </a:cubicBezTo>
                <a:close/>
                <a:moveTo>
                  <a:pt x="24745" y="6634"/>
                </a:moveTo>
                <a:cubicBezTo>
                  <a:pt x="24746" y="6647"/>
                  <a:pt x="24748" y="6662"/>
                  <a:pt x="24750" y="6678"/>
                </a:cubicBezTo>
                <a:cubicBezTo>
                  <a:pt x="24747" y="6678"/>
                  <a:pt x="24743" y="6680"/>
                  <a:pt x="24738" y="6681"/>
                </a:cubicBezTo>
                <a:cubicBezTo>
                  <a:pt x="24760" y="6752"/>
                  <a:pt x="24793" y="6815"/>
                  <a:pt x="24818" y="6881"/>
                </a:cubicBezTo>
                <a:cubicBezTo>
                  <a:pt x="24793" y="6815"/>
                  <a:pt x="24760" y="6752"/>
                  <a:pt x="24727" y="6683"/>
                </a:cubicBezTo>
                <a:cubicBezTo>
                  <a:pt x="24727" y="6683"/>
                  <a:pt x="24726" y="6683"/>
                  <a:pt x="24725" y="6683"/>
                </a:cubicBezTo>
                <a:lnTo>
                  <a:pt x="24725" y="6683"/>
                </a:lnTo>
                <a:cubicBezTo>
                  <a:pt x="24731" y="6682"/>
                  <a:pt x="24736" y="6681"/>
                  <a:pt x="24738" y="6681"/>
                </a:cubicBezTo>
                <a:cubicBezTo>
                  <a:pt x="24744" y="6664"/>
                  <a:pt x="24745" y="6647"/>
                  <a:pt x="24745" y="6634"/>
                </a:cubicBezTo>
                <a:close/>
                <a:moveTo>
                  <a:pt x="39109" y="6867"/>
                </a:moveTo>
                <a:cubicBezTo>
                  <a:pt x="39072" y="6896"/>
                  <a:pt x="39056" y="6910"/>
                  <a:pt x="39055" y="6932"/>
                </a:cubicBezTo>
                <a:lnTo>
                  <a:pt x="39055" y="6932"/>
                </a:lnTo>
                <a:cubicBezTo>
                  <a:pt x="39055" y="6910"/>
                  <a:pt x="39072" y="6896"/>
                  <a:pt x="39109" y="6867"/>
                </a:cubicBezTo>
                <a:close/>
                <a:moveTo>
                  <a:pt x="44320" y="6988"/>
                </a:moveTo>
                <a:cubicBezTo>
                  <a:pt x="44305" y="6997"/>
                  <a:pt x="44295" y="7021"/>
                  <a:pt x="44287" y="7055"/>
                </a:cubicBezTo>
                <a:cubicBezTo>
                  <a:pt x="44294" y="7021"/>
                  <a:pt x="44305" y="6997"/>
                  <a:pt x="44320" y="6988"/>
                </a:cubicBezTo>
                <a:close/>
                <a:moveTo>
                  <a:pt x="12089" y="7108"/>
                </a:moveTo>
                <a:cubicBezTo>
                  <a:pt x="12097" y="7108"/>
                  <a:pt x="12107" y="7117"/>
                  <a:pt x="12117" y="7122"/>
                </a:cubicBezTo>
                <a:cubicBezTo>
                  <a:pt x="12107" y="7118"/>
                  <a:pt x="12097" y="7110"/>
                  <a:pt x="12089" y="7108"/>
                </a:cubicBezTo>
                <a:close/>
                <a:moveTo>
                  <a:pt x="36335" y="7251"/>
                </a:moveTo>
                <a:cubicBezTo>
                  <a:pt x="36335" y="7252"/>
                  <a:pt x="36335" y="7254"/>
                  <a:pt x="36336" y="7254"/>
                </a:cubicBezTo>
                <a:cubicBezTo>
                  <a:pt x="36336" y="7257"/>
                  <a:pt x="36336" y="7262"/>
                  <a:pt x="36338" y="7266"/>
                </a:cubicBezTo>
                <a:cubicBezTo>
                  <a:pt x="36338" y="7264"/>
                  <a:pt x="36340" y="7262"/>
                  <a:pt x="36340" y="7262"/>
                </a:cubicBezTo>
                <a:cubicBezTo>
                  <a:pt x="36346" y="7274"/>
                  <a:pt x="36358" y="7282"/>
                  <a:pt x="36378" y="7282"/>
                </a:cubicBezTo>
                <a:cubicBezTo>
                  <a:pt x="36383" y="7282"/>
                  <a:pt x="36388" y="7281"/>
                  <a:pt x="36394" y="7281"/>
                </a:cubicBezTo>
                <a:lnTo>
                  <a:pt x="36394" y="7281"/>
                </a:lnTo>
                <a:cubicBezTo>
                  <a:pt x="36387" y="7282"/>
                  <a:pt x="36380" y="7283"/>
                  <a:pt x="36375" y="7283"/>
                </a:cubicBezTo>
                <a:cubicBezTo>
                  <a:pt x="36354" y="7283"/>
                  <a:pt x="36343" y="7275"/>
                  <a:pt x="36338" y="7266"/>
                </a:cubicBezTo>
                <a:cubicBezTo>
                  <a:pt x="36338" y="7271"/>
                  <a:pt x="36336" y="7277"/>
                  <a:pt x="36336" y="7282"/>
                </a:cubicBezTo>
                <a:cubicBezTo>
                  <a:pt x="36319" y="7282"/>
                  <a:pt x="36302" y="7281"/>
                  <a:pt x="36285" y="7281"/>
                </a:cubicBezTo>
                <a:cubicBezTo>
                  <a:pt x="36278" y="7281"/>
                  <a:pt x="36272" y="7282"/>
                  <a:pt x="36266" y="7282"/>
                </a:cubicBezTo>
                <a:lnTo>
                  <a:pt x="36266" y="7282"/>
                </a:lnTo>
                <a:cubicBezTo>
                  <a:pt x="36291" y="7281"/>
                  <a:pt x="36315" y="7280"/>
                  <a:pt x="36335" y="7251"/>
                </a:cubicBezTo>
                <a:close/>
                <a:moveTo>
                  <a:pt x="36692" y="7289"/>
                </a:moveTo>
                <a:cubicBezTo>
                  <a:pt x="36693" y="7289"/>
                  <a:pt x="36693" y="7289"/>
                  <a:pt x="36694" y="7289"/>
                </a:cubicBezTo>
                <a:lnTo>
                  <a:pt x="36694" y="7289"/>
                </a:lnTo>
                <a:cubicBezTo>
                  <a:pt x="36694" y="7289"/>
                  <a:pt x="36694" y="7289"/>
                  <a:pt x="36694" y="7289"/>
                </a:cubicBezTo>
                <a:close/>
                <a:moveTo>
                  <a:pt x="36939" y="7135"/>
                </a:moveTo>
                <a:cubicBezTo>
                  <a:pt x="36892" y="7241"/>
                  <a:pt x="36820" y="7290"/>
                  <a:pt x="36721" y="7290"/>
                </a:cubicBezTo>
                <a:cubicBezTo>
                  <a:pt x="36712" y="7290"/>
                  <a:pt x="36703" y="7290"/>
                  <a:pt x="36694" y="7289"/>
                </a:cubicBezTo>
                <a:lnTo>
                  <a:pt x="36694" y="7289"/>
                </a:lnTo>
                <a:cubicBezTo>
                  <a:pt x="36691" y="7291"/>
                  <a:pt x="36689" y="7292"/>
                  <a:pt x="36686" y="7295"/>
                </a:cubicBezTo>
                <a:cubicBezTo>
                  <a:pt x="36679" y="7295"/>
                  <a:pt x="36672" y="7295"/>
                  <a:pt x="36665" y="7295"/>
                </a:cubicBezTo>
                <a:cubicBezTo>
                  <a:pt x="36591" y="7295"/>
                  <a:pt x="36532" y="7321"/>
                  <a:pt x="36492" y="7386"/>
                </a:cubicBezTo>
                <a:cubicBezTo>
                  <a:pt x="36534" y="7314"/>
                  <a:pt x="36602" y="7289"/>
                  <a:pt x="36686" y="7289"/>
                </a:cubicBezTo>
                <a:cubicBezTo>
                  <a:pt x="36689" y="7289"/>
                  <a:pt x="36691" y="7289"/>
                  <a:pt x="36694" y="7289"/>
                </a:cubicBezTo>
                <a:cubicBezTo>
                  <a:pt x="36694" y="7287"/>
                  <a:pt x="36694" y="7284"/>
                  <a:pt x="36694" y="7282"/>
                </a:cubicBezTo>
                <a:cubicBezTo>
                  <a:pt x="36708" y="7284"/>
                  <a:pt x="36722" y="7285"/>
                  <a:pt x="36735" y="7285"/>
                </a:cubicBezTo>
                <a:cubicBezTo>
                  <a:pt x="36828" y="7285"/>
                  <a:pt x="36894" y="7235"/>
                  <a:pt x="36939" y="7135"/>
                </a:cubicBezTo>
                <a:close/>
                <a:moveTo>
                  <a:pt x="44653" y="7431"/>
                </a:moveTo>
                <a:cubicBezTo>
                  <a:pt x="44653" y="7435"/>
                  <a:pt x="44652" y="7440"/>
                  <a:pt x="44651" y="7445"/>
                </a:cubicBezTo>
                <a:lnTo>
                  <a:pt x="44651" y="7445"/>
                </a:lnTo>
                <a:cubicBezTo>
                  <a:pt x="44651" y="7440"/>
                  <a:pt x="44652" y="7435"/>
                  <a:pt x="44653" y="7431"/>
                </a:cubicBezTo>
                <a:close/>
                <a:moveTo>
                  <a:pt x="44650" y="7448"/>
                </a:moveTo>
                <a:cubicBezTo>
                  <a:pt x="44658" y="7451"/>
                  <a:pt x="44670" y="7456"/>
                  <a:pt x="44678" y="7456"/>
                </a:cubicBezTo>
                <a:lnTo>
                  <a:pt x="44678" y="7456"/>
                </a:lnTo>
                <a:cubicBezTo>
                  <a:pt x="44670" y="7456"/>
                  <a:pt x="44658" y="7451"/>
                  <a:pt x="44650" y="7449"/>
                </a:cubicBezTo>
                <a:cubicBezTo>
                  <a:pt x="44650" y="7449"/>
                  <a:pt x="44650" y="7448"/>
                  <a:pt x="44650" y="7448"/>
                </a:cubicBezTo>
                <a:close/>
                <a:moveTo>
                  <a:pt x="39571" y="7254"/>
                </a:moveTo>
                <a:lnTo>
                  <a:pt x="39571" y="7254"/>
                </a:lnTo>
                <a:cubicBezTo>
                  <a:pt x="39619" y="7326"/>
                  <a:pt x="39668" y="7399"/>
                  <a:pt x="39716" y="7471"/>
                </a:cubicBezTo>
                <a:cubicBezTo>
                  <a:pt x="39783" y="7453"/>
                  <a:pt x="39852" y="7435"/>
                  <a:pt x="39922" y="7417"/>
                </a:cubicBezTo>
                <a:lnTo>
                  <a:pt x="39922" y="7417"/>
                </a:lnTo>
                <a:cubicBezTo>
                  <a:pt x="39852" y="7435"/>
                  <a:pt x="39783" y="7453"/>
                  <a:pt x="39717" y="7474"/>
                </a:cubicBezTo>
                <a:lnTo>
                  <a:pt x="39716" y="7478"/>
                </a:lnTo>
                <a:cubicBezTo>
                  <a:pt x="39658" y="7453"/>
                  <a:pt x="39605" y="7430"/>
                  <a:pt x="39547" y="7405"/>
                </a:cubicBezTo>
                <a:lnTo>
                  <a:pt x="39547" y="7405"/>
                </a:lnTo>
                <a:cubicBezTo>
                  <a:pt x="39605" y="7430"/>
                  <a:pt x="39660" y="7453"/>
                  <a:pt x="39717" y="7474"/>
                </a:cubicBezTo>
                <a:cubicBezTo>
                  <a:pt x="39668" y="7399"/>
                  <a:pt x="39619" y="7326"/>
                  <a:pt x="39571" y="7254"/>
                </a:cubicBezTo>
                <a:close/>
                <a:moveTo>
                  <a:pt x="34975" y="7193"/>
                </a:moveTo>
                <a:cubicBezTo>
                  <a:pt x="34878" y="7345"/>
                  <a:pt x="34876" y="7483"/>
                  <a:pt x="34969" y="7603"/>
                </a:cubicBezTo>
                <a:cubicBezTo>
                  <a:pt x="34954" y="7630"/>
                  <a:pt x="34964" y="7655"/>
                  <a:pt x="34982" y="7680"/>
                </a:cubicBezTo>
                <a:cubicBezTo>
                  <a:pt x="34959" y="7650"/>
                  <a:pt x="34942" y="7618"/>
                  <a:pt x="34954" y="7584"/>
                </a:cubicBezTo>
                <a:cubicBezTo>
                  <a:pt x="34871" y="7476"/>
                  <a:pt x="34878" y="7345"/>
                  <a:pt x="34975" y="7193"/>
                </a:cubicBezTo>
                <a:close/>
                <a:moveTo>
                  <a:pt x="35062" y="7791"/>
                </a:moveTo>
                <a:cubicBezTo>
                  <a:pt x="35070" y="7816"/>
                  <a:pt x="35067" y="7844"/>
                  <a:pt x="35042" y="7875"/>
                </a:cubicBezTo>
                <a:cubicBezTo>
                  <a:pt x="35066" y="7844"/>
                  <a:pt x="35070" y="7816"/>
                  <a:pt x="35062" y="7791"/>
                </a:cubicBezTo>
                <a:close/>
                <a:moveTo>
                  <a:pt x="35912" y="7735"/>
                </a:moveTo>
                <a:cubicBezTo>
                  <a:pt x="35907" y="7823"/>
                  <a:pt x="35864" y="7836"/>
                  <a:pt x="35711" y="7848"/>
                </a:cubicBezTo>
                <a:cubicBezTo>
                  <a:pt x="35702" y="7890"/>
                  <a:pt x="35694" y="7931"/>
                  <a:pt x="35686" y="7976"/>
                </a:cubicBezTo>
                <a:lnTo>
                  <a:pt x="35686" y="7976"/>
                </a:lnTo>
                <a:cubicBezTo>
                  <a:pt x="35694" y="7931"/>
                  <a:pt x="35702" y="7890"/>
                  <a:pt x="35711" y="7847"/>
                </a:cubicBezTo>
                <a:cubicBezTo>
                  <a:pt x="35864" y="7836"/>
                  <a:pt x="35907" y="7823"/>
                  <a:pt x="35912" y="7735"/>
                </a:cubicBezTo>
                <a:close/>
                <a:moveTo>
                  <a:pt x="36239" y="7997"/>
                </a:moveTo>
                <a:cubicBezTo>
                  <a:pt x="36209" y="8145"/>
                  <a:pt x="36207" y="8155"/>
                  <a:pt x="36313" y="8166"/>
                </a:cubicBezTo>
                <a:cubicBezTo>
                  <a:pt x="36206" y="8155"/>
                  <a:pt x="36207" y="8145"/>
                  <a:pt x="36239" y="7997"/>
                </a:cubicBezTo>
                <a:close/>
                <a:moveTo>
                  <a:pt x="11193" y="8418"/>
                </a:moveTo>
                <a:cubicBezTo>
                  <a:pt x="11196" y="8420"/>
                  <a:pt x="11200" y="8420"/>
                  <a:pt x="11201" y="8420"/>
                </a:cubicBezTo>
                <a:cubicBezTo>
                  <a:pt x="11198" y="8420"/>
                  <a:pt x="11196" y="8420"/>
                  <a:pt x="11193" y="8418"/>
                </a:cubicBezTo>
                <a:close/>
                <a:moveTo>
                  <a:pt x="25259" y="8507"/>
                </a:moveTo>
                <a:lnTo>
                  <a:pt x="25259" y="8507"/>
                </a:lnTo>
                <a:cubicBezTo>
                  <a:pt x="25244" y="8513"/>
                  <a:pt x="25230" y="8519"/>
                  <a:pt x="25217" y="8524"/>
                </a:cubicBezTo>
                <a:cubicBezTo>
                  <a:pt x="25215" y="8524"/>
                  <a:pt x="25215" y="8524"/>
                  <a:pt x="25215" y="8526"/>
                </a:cubicBezTo>
                <a:lnTo>
                  <a:pt x="25213" y="8524"/>
                </a:lnTo>
                <a:cubicBezTo>
                  <a:pt x="25229" y="8518"/>
                  <a:pt x="25244" y="8513"/>
                  <a:pt x="25259" y="8507"/>
                </a:cubicBezTo>
                <a:close/>
                <a:moveTo>
                  <a:pt x="11167" y="8418"/>
                </a:moveTo>
                <a:cubicBezTo>
                  <a:pt x="11130" y="8424"/>
                  <a:pt x="11112" y="8461"/>
                  <a:pt x="11112" y="8536"/>
                </a:cubicBezTo>
                <a:cubicBezTo>
                  <a:pt x="11109" y="8550"/>
                  <a:pt x="11109" y="8562"/>
                  <a:pt x="11109" y="8574"/>
                </a:cubicBezTo>
                <a:cubicBezTo>
                  <a:pt x="11107" y="8562"/>
                  <a:pt x="11109" y="8550"/>
                  <a:pt x="11110" y="8536"/>
                </a:cubicBezTo>
                <a:lnTo>
                  <a:pt x="11112" y="8536"/>
                </a:lnTo>
                <a:cubicBezTo>
                  <a:pt x="11110" y="8462"/>
                  <a:pt x="11128" y="8424"/>
                  <a:pt x="11167" y="8418"/>
                </a:cubicBezTo>
                <a:close/>
                <a:moveTo>
                  <a:pt x="35088" y="8556"/>
                </a:moveTo>
                <a:cubicBezTo>
                  <a:pt x="35067" y="8571"/>
                  <a:pt x="35048" y="8586"/>
                  <a:pt x="35030" y="8603"/>
                </a:cubicBezTo>
                <a:lnTo>
                  <a:pt x="35030" y="8602"/>
                </a:lnTo>
                <a:cubicBezTo>
                  <a:pt x="35048" y="8586"/>
                  <a:pt x="35067" y="8571"/>
                  <a:pt x="35088" y="8556"/>
                </a:cubicBezTo>
                <a:close/>
                <a:moveTo>
                  <a:pt x="14624" y="8767"/>
                </a:moveTo>
                <a:cubicBezTo>
                  <a:pt x="14624" y="8776"/>
                  <a:pt x="14625" y="8782"/>
                  <a:pt x="14624" y="8791"/>
                </a:cubicBezTo>
                <a:cubicBezTo>
                  <a:pt x="14624" y="8782"/>
                  <a:pt x="14624" y="8776"/>
                  <a:pt x="14624" y="8767"/>
                </a:cubicBezTo>
                <a:close/>
                <a:moveTo>
                  <a:pt x="24410" y="8772"/>
                </a:moveTo>
                <a:cubicBezTo>
                  <a:pt x="24385" y="8779"/>
                  <a:pt x="24360" y="8785"/>
                  <a:pt x="24334" y="8791"/>
                </a:cubicBezTo>
                <a:lnTo>
                  <a:pt x="24410" y="8772"/>
                </a:lnTo>
                <a:close/>
                <a:moveTo>
                  <a:pt x="6343" y="8839"/>
                </a:moveTo>
                <a:lnTo>
                  <a:pt x="6343" y="8839"/>
                </a:lnTo>
                <a:cubicBezTo>
                  <a:pt x="6305" y="8868"/>
                  <a:pt x="6270" y="8895"/>
                  <a:pt x="6237" y="8920"/>
                </a:cubicBezTo>
                <a:lnTo>
                  <a:pt x="6237" y="8920"/>
                </a:lnTo>
                <a:cubicBezTo>
                  <a:pt x="6270" y="8895"/>
                  <a:pt x="6305" y="8868"/>
                  <a:pt x="6343" y="8839"/>
                </a:cubicBezTo>
                <a:close/>
                <a:moveTo>
                  <a:pt x="6163" y="8978"/>
                </a:moveTo>
                <a:cubicBezTo>
                  <a:pt x="6162" y="8978"/>
                  <a:pt x="6161" y="8979"/>
                  <a:pt x="6160" y="8979"/>
                </a:cubicBezTo>
                <a:lnTo>
                  <a:pt x="6160" y="8979"/>
                </a:lnTo>
                <a:cubicBezTo>
                  <a:pt x="6161" y="8979"/>
                  <a:pt x="6162" y="8978"/>
                  <a:pt x="6163" y="8978"/>
                </a:cubicBezTo>
                <a:close/>
                <a:moveTo>
                  <a:pt x="6136" y="9089"/>
                </a:moveTo>
                <a:lnTo>
                  <a:pt x="6136" y="9089"/>
                </a:lnTo>
                <a:cubicBezTo>
                  <a:pt x="6136" y="9089"/>
                  <a:pt x="6136" y="9090"/>
                  <a:pt x="6137" y="9090"/>
                </a:cubicBezTo>
                <a:cubicBezTo>
                  <a:pt x="6136" y="9090"/>
                  <a:pt x="6136" y="9089"/>
                  <a:pt x="6136" y="9089"/>
                </a:cubicBezTo>
                <a:close/>
                <a:moveTo>
                  <a:pt x="46246" y="9185"/>
                </a:moveTo>
                <a:lnTo>
                  <a:pt x="46246" y="9185"/>
                </a:lnTo>
                <a:cubicBezTo>
                  <a:pt x="46281" y="9243"/>
                  <a:pt x="46277" y="9246"/>
                  <a:pt x="46216" y="9282"/>
                </a:cubicBezTo>
                <a:cubicBezTo>
                  <a:pt x="46277" y="9246"/>
                  <a:pt x="46279" y="9243"/>
                  <a:pt x="46246" y="9185"/>
                </a:cubicBezTo>
                <a:close/>
                <a:moveTo>
                  <a:pt x="21703" y="9533"/>
                </a:moveTo>
                <a:lnTo>
                  <a:pt x="21703" y="9533"/>
                </a:lnTo>
                <a:cubicBezTo>
                  <a:pt x="21672" y="9599"/>
                  <a:pt x="21645" y="9666"/>
                  <a:pt x="21614" y="9734"/>
                </a:cubicBezTo>
                <a:cubicBezTo>
                  <a:pt x="21644" y="9666"/>
                  <a:pt x="21672" y="9599"/>
                  <a:pt x="21703" y="9533"/>
                </a:cubicBezTo>
                <a:close/>
                <a:moveTo>
                  <a:pt x="23844" y="9772"/>
                </a:moveTo>
                <a:cubicBezTo>
                  <a:pt x="23843" y="9776"/>
                  <a:pt x="23843" y="9777"/>
                  <a:pt x="23841" y="9781"/>
                </a:cubicBezTo>
                <a:cubicBezTo>
                  <a:pt x="23843" y="9777"/>
                  <a:pt x="23843" y="9774"/>
                  <a:pt x="23844" y="9772"/>
                </a:cubicBezTo>
                <a:close/>
                <a:moveTo>
                  <a:pt x="21614" y="9734"/>
                </a:moveTo>
                <a:lnTo>
                  <a:pt x="21614" y="9734"/>
                </a:lnTo>
                <a:cubicBezTo>
                  <a:pt x="21570" y="9753"/>
                  <a:pt x="21526" y="9772"/>
                  <a:pt x="21482" y="9791"/>
                </a:cubicBezTo>
                <a:lnTo>
                  <a:pt x="21614" y="9734"/>
                </a:lnTo>
                <a:close/>
                <a:moveTo>
                  <a:pt x="20028" y="10037"/>
                </a:moveTo>
                <a:lnTo>
                  <a:pt x="20009" y="10074"/>
                </a:lnTo>
                <a:lnTo>
                  <a:pt x="20009" y="10074"/>
                </a:lnTo>
                <a:cubicBezTo>
                  <a:pt x="20015" y="10062"/>
                  <a:pt x="20021" y="10050"/>
                  <a:pt x="20028" y="10037"/>
                </a:cubicBezTo>
                <a:close/>
                <a:moveTo>
                  <a:pt x="64958" y="10046"/>
                </a:moveTo>
                <a:cubicBezTo>
                  <a:pt x="64975" y="10112"/>
                  <a:pt x="64993" y="10178"/>
                  <a:pt x="65015" y="10259"/>
                </a:cubicBezTo>
                <a:cubicBezTo>
                  <a:pt x="64992" y="10175"/>
                  <a:pt x="64973" y="10107"/>
                  <a:pt x="64955" y="10049"/>
                </a:cubicBezTo>
                <a:cubicBezTo>
                  <a:pt x="64955" y="10047"/>
                  <a:pt x="64955" y="10047"/>
                  <a:pt x="64955" y="10047"/>
                </a:cubicBezTo>
                <a:cubicBezTo>
                  <a:pt x="64957" y="10046"/>
                  <a:pt x="64957" y="10046"/>
                  <a:pt x="64958" y="10046"/>
                </a:cubicBezTo>
                <a:close/>
                <a:moveTo>
                  <a:pt x="33280" y="10184"/>
                </a:moveTo>
                <a:cubicBezTo>
                  <a:pt x="33326" y="10245"/>
                  <a:pt x="33347" y="10336"/>
                  <a:pt x="33460" y="10336"/>
                </a:cubicBezTo>
                <a:cubicBezTo>
                  <a:pt x="33467" y="10336"/>
                  <a:pt x="33473" y="10336"/>
                  <a:pt x="33480" y="10335"/>
                </a:cubicBezTo>
                <a:lnTo>
                  <a:pt x="33480" y="10337"/>
                </a:lnTo>
                <a:cubicBezTo>
                  <a:pt x="33480" y="10337"/>
                  <a:pt x="33480" y="10337"/>
                  <a:pt x="33480" y="10337"/>
                </a:cubicBezTo>
                <a:lnTo>
                  <a:pt x="33480" y="10337"/>
                </a:lnTo>
                <a:cubicBezTo>
                  <a:pt x="33474" y="10337"/>
                  <a:pt x="33468" y="10338"/>
                  <a:pt x="33463" y="10338"/>
                </a:cubicBezTo>
                <a:cubicBezTo>
                  <a:pt x="33347" y="10338"/>
                  <a:pt x="33327" y="10246"/>
                  <a:pt x="33280" y="10184"/>
                </a:cubicBezTo>
                <a:close/>
                <a:moveTo>
                  <a:pt x="21082" y="10344"/>
                </a:moveTo>
                <a:cubicBezTo>
                  <a:pt x="21089" y="10344"/>
                  <a:pt x="21096" y="10345"/>
                  <a:pt x="21102" y="10349"/>
                </a:cubicBezTo>
                <a:cubicBezTo>
                  <a:pt x="21008" y="10435"/>
                  <a:pt x="21020" y="10446"/>
                  <a:pt x="21030" y="10458"/>
                </a:cubicBezTo>
                <a:cubicBezTo>
                  <a:pt x="21013" y="10441"/>
                  <a:pt x="20996" y="10423"/>
                  <a:pt x="20968" y="10393"/>
                </a:cubicBezTo>
                <a:cubicBezTo>
                  <a:pt x="20972" y="10393"/>
                  <a:pt x="20973" y="10393"/>
                  <a:pt x="20975" y="10392"/>
                </a:cubicBezTo>
                <a:cubicBezTo>
                  <a:pt x="20980" y="10388"/>
                  <a:pt x="20985" y="10385"/>
                  <a:pt x="20990" y="10383"/>
                </a:cubicBezTo>
                <a:cubicBezTo>
                  <a:pt x="21023" y="10368"/>
                  <a:pt x="21053" y="10355"/>
                  <a:pt x="21082" y="10344"/>
                </a:cubicBezTo>
                <a:close/>
                <a:moveTo>
                  <a:pt x="10708" y="10398"/>
                </a:moveTo>
                <a:cubicBezTo>
                  <a:pt x="10706" y="10428"/>
                  <a:pt x="10703" y="10458"/>
                  <a:pt x="10695" y="10489"/>
                </a:cubicBezTo>
                <a:cubicBezTo>
                  <a:pt x="10701" y="10458"/>
                  <a:pt x="10706" y="10428"/>
                  <a:pt x="10708" y="10398"/>
                </a:cubicBezTo>
                <a:close/>
                <a:moveTo>
                  <a:pt x="24847" y="10495"/>
                </a:moveTo>
                <a:cubicBezTo>
                  <a:pt x="24856" y="10495"/>
                  <a:pt x="24865" y="10496"/>
                  <a:pt x="24872" y="10498"/>
                </a:cubicBezTo>
                <a:cubicBezTo>
                  <a:pt x="24865" y="10496"/>
                  <a:pt x="24856" y="10495"/>
                  <a:pt x="24847" y="10495"/>
                </a:cubicBezTo>
                <a:lnTo>
                  <a:pt x="24847" y="10495"/>
                </a:lnTo>
                <a:cubicBezTo>
                  <a:pt x="24847" y="10495"/>
                  <a:pt x="24847" y="10495"/>
                  <a:pt x="24847" y="10495"/>
                </a:cubicBezTo>
                <a:close/>
                <a:moveTo>
                  <a:pt x="24843" y="10619"/>
                </a:moveTo>
                <a:cubicBezTo>
                  <a:pt x="24882" y="10619"/>
                  <a:pt x="24928" y="10626"/>
                  <a:pt x="24980" y="10640"/>
                </a:cubicBezTo>
                <a:cubicBezTo>
                  <a:pt x="24928" y="10627"/>
                  <a:pt x="24883" y="10620"/>
                  <a:pt x="24845" y="10620"/>
                </a:cubicBezTo>
                <a:cubicBezTo>
                  <a:pt x="24733" y="10620"/>
                  <a:pt x="24674" y="10676"/>
                  <a:pt x="24667" y="10796"/>
                </a:cubicBezTo>
                <a:cubicBezTo>
                  <a:pt x="24674" y="10676"/>
                  <a:pt x="24732" y="10619"/>
                  <a:pt x="24843" y="10619"/>
                </a:cubicBezTo>
                <a:close/>
                <a:moveTo>
                  <a:pt x="36711" y="10791"/>
                </a:moveTo>
                <a:lnTo>
                  <a:pt x="36730" y="10829"/>
                </a:lnTo>
                <a:cubicBezTo>
                  <a:pt x="36724" y="10816"/>
                  <a:pt x="36718" y="10803"/>
                  <a:pt x="36711" y="10791"/>
                </a:cubicBezTo>
                <a:close/>
                <a:moveTo>
                  <a:pt x="35971" y="11032"/>
                </a:moveTo>
                <a:lnTo>
                  <a:pt x="35971" y="11032"/>
                </a:lnTo>
                <a:cubicBezTo>
                  <a:pt x="35979" y="11032"/>
                  <a:pt x="35989" y="11041"/>
                  <a:pt x="35999" y="11044"/>
                </a:cubicBezTo>
                <a:lnTo>
                  <a:pt x="35999" y="11046"/>
                </a:lnTo>
                <a:cubicBezTo>
                  <a:pt x="35989" y="11041"/>
                  <a:pt x="35979" y="11032"/>
                  <a:pt x="35971" y="11032"/>
                </a:cubicBezTo>
                <a:close/>
                <a:moveTo>
                  <a:pt x="66997" y="10943"/>
                </a:moveTo>
                <a:cubicBezTo>
                  <a:pt x="67002" y="11031"/>
                  <a:pt x="66960" y="11069"/>
                  <a:pt x="66899" y="11080"/>
                </a:cubicBezTo>
                <a:cubicBezTo>
                  <a:pt x="66960" y="11069"/>
                  <a:pt x="67002" y="11031"/>
                  <a:pt x="66995" y="10943"/>
                </a:cubicBezTo>
                <a:close/>
                <a:moveTo>
                  <a:pt x="48066" y="11149"/>
                </a:moveTo>
                <a:cubicBezTo>
                  <a:pt x="48078" y="11188"/>
                  <a:pt x="48090" y="11234"/>
                  <a:pt x="48103" y="11281"/>
                </a:cubicBezTo>
                <a:cubicBezTo>
                  <a:pt x="48196" y="11307"/>
                  <a:pt x="48203" y="11309"/>
                  <a:pt x="48234" y="11410"/>
                </a:cubicBezTo>
                <a:cubicBezTo>
                  <a:pt x="48203" y="11309"/>
                  <a:pt x="48196" y="11307"/>
                  <a:pt x="48102" y="11281"/>
                </a:cubicBezTo>
                <a:lnTo>
                  <a:pt x="48102" y="11281"/>
                </a:lnTo>
                <a:cubicBezTo>
                  <a:pt x="48098" y="11343"/>
                  <a:pt x="48112" y="11409"/>
                  <a:pt x="48094" y="11466"/>
                </a:cubicBezTo>
                <a:lnTo>
                  <a:pt x="48094" y="11466"/>
                </a:lnTo>
                <a:cubicBezTo>
                  <a:pt x="48112" y="11409"/>
                  <a:pt x="48098" y="11343"/>
                  <a:pt x="48098" y="11282"/>
                </a:cubicBezTo>
                <a:cubicBezTo>
                  <a:pt x="48100" y="11282"/>
                  <a:pt x="48100" y="11281"/>
                  <a:pt x="48102" y="11281"/>
                </a:cubicBezTo>
                <a:lnTo>
                  <a:pt x="48102" y="11281"/>
                </a:lnTo>
                <a:cubicBezTo>
                  <a:pt x="48102" y="11281"/>
                  <a:pt x="48102" y="11281"/>
                  <a:pt x="48102" y="11281"/>
                </a:cubicBezTo>
                <a:cubicBezTo>
                  <a:pt x="48090" y="11234"/>
                  <a:pt x="48078" y="11188"/>
                  <a:pt x="48066" y="11149"/>
                </a:cubicBezTo>
                <a:close/>
                <a:moveTo>
                  <a:pt x="55757" y="11767"/>
                </a:moveTo>
                <a:cubicBezTo>
                  <a:pt x="55754" y="11772"/>
                  <a:pt x="55752" y="11777"/>
                  <a:pt x="55749" y="11782"/>
                </a:cubicBezTo>
                <a:lnTo>
                  <a:pt x="55757" y="11767"/>
                </a:lnTo>
                <a:close/>
                <a:moveTo>
                  <a:pt x="66551" y="12104"/>
                </a:moveTo>
                <a:cubicBezTo>
                  <a:pt x="66551" y="12116"/>
                  <a:pt x="66554" y="12127"/>
                  <a:pt x="66560" y="12137"/>
                </a:cubicBezTo>
                <a:lnTo>
                  <a:pt x="66560" y="12137"/>
                </a:lnTo>
                <a:cubicBezTo>
                  <a:pt x="66554" y="12127"/>
                  <a:pt x="66551" y="12116"/>
                  <a:pt x="66551" y="12104"/>
                </a:cubicBezTo>
                <a:close/>
                <a:moveTo>
                  <a:pt x="66826" y="12262"/>
                </a:moveTo>
                <a:cubicBezTo>
                  <a:pt x="66787" y="12286"/>
                  <a:pt x="66763" y="12299"/>
                  <a:pt x="66744" y="12299"/>
                </a:cubicBezTo>
                <a:cubicBezTo>
                  <a:pt x="66739" y="12299"/>
                  <a:pt x="66734" y="12298"/>
                  <a:pt x="66730" y="12296"/>
                </a:cubicBezTo>
                <a:lnTo>
                  <a:pt x="66730" y="12296"/>
                </a:lnTo>
                <a:cubicBezTo>
                  <a:pt x="66735" y="12298"/>
                  <a:pt x="66739" y="12299"/>
                  <a:pt x="66744" y="12299"/>
                </a:cubicBezTo>
                <a:cubicBezTo>
                  <a:pt x="66764" y="12299"/>
                  <a:pt x="66788" y="12285"/>
                  <a:pt x="66826" y="12262"/>
                </a:cubicBezTo>
                <a:close/>
                <a:moveTo>
                  <a:pt x="8514" y="12139"/>
                </a:moveTo>
                <a:lnTo>
                  <a:pt x="8514" y="12139"/>
                </a:lnTo>
                <a:cubicBezTo>
                  <a:pt x="8544" y="12182"/>
                  <a:pt x="8545" y="12240"/>
                  <a:pt x="8541" y="12297"/>
                </a:cubicBezTo>
                <a:cubicBezTo>
                  <a:pt x="8546" y="12298"/>
                  <a:pt x="8551" y="12298"/>
                  <a:pt x="8555" y="12298"/>
                </a:cubicBezTo>
                <a:cubicBezTo>
                  <a:pt x="8604" y="12298"/>
                  <a:pt x="8632" y="12281"/>
                  <a:pt x="8653" y="12229"/>
                </a:cubicBezTo>
                <a:lnTo>
                  <a:pt x="8653" y="12229"/>
                </a:lnTo>
                <a:cubicBezTo>
                  <a:pt x="8631" y="12284"/>
                  <a:pt x="8602" y="12299"/>
                  <a:pt x="8549" y="12299"/>
                </a:cubicBezTo>
                <a:cubicBezTo>
                  <a:pt x="8546" y="12299"/>
                  <a:pt x="8543" y="12299"/>
                  <a:pt x="8541" y="12299"/>
                </a:cubicBezTo>
                <a:cubicBezTo>
                  <a:pt x="8521" y="12300"/>
                  <a:pt x="8502" y="12302"/>
                  <a:pt x="8483" y="12302"/>
                </a:cubicBezTo>
                <a:cubicBezTo>
                  <a:pt x="8429" y="12302"/>
                  <a:pt x="8379" y="12292"/>
                  <a:pt x="8343" y="12257"/>
                </a:cubicBezTo>
                <a:lnTo>
                  <a:pt x="8343" y="12257"/>
                </a:lnTo>
                <a:cubicBezTo>
                  <a:pt x="8378" y="12291"/>
                  <a:pt x="8426" y="12301"/>
                  <a:pt x="8477" y="12301"/>
                </a:cubicBezTo>
                <a:cubicBezTo>
                  <a:pt x="8497" y="12301"/>
                  <a:pt x="8518" y="12299"/>
                  <a:pt x="8539" y="12297"/>
                </a:cubicBezTo>
                <a:cubicBezTo>
                  <a:pt x="8545" y="12240"/>
                  <a:pt x="8544" y="12182"/>
                  <a:pt x="8514" y="12139"/>
                </a:cubicBezTo>
                <a:close/>
                <a:moveTo>
                  <a:pt x="30232" y="12820"/>
                </a:moveTo>
                <a:lnTo>
                  <a:pt x="30232" y="12820"/>
                </a:lnTo>
                <a:cubicBezTo>
                  <a:pt x="30205" y="12835"/>
                  <a:pt x="30180" y="12850"/>
                  <a:pt x="30154" y="12865"/>
                </a:cubicBezTo>
                <a:cubicBezTo>
                  <a:pt x="30154" y="12865"/>
                  <a:pt x="30154" y="12863"/>
                  <a:pt x="30154" y="12862"/>
                </a:cubicBezTo>
                <a:cubicBezTo>
                  <a:pt x="30182" y="12847"/>
                  <a:pt x="30208" y="12834"/>
                  <a:pt x="30232" y="12820"/>
                </a:cubicBezTo>
                <a:close/>
                <a:moveTo>
                  <a:pt x="44098" y="12865"/>
                </a:moveTo>
                <a:cubicBezTo>
                  <a:pt x="44161" y="12878"/>
                  <a:pt x="44224" y="12892"/>
                  <a:pt x="44287" y="12903"/>
                </a:cubicBezTo>
                <a:lnTo>
                  <a:pt x="44287" y="12903"/>
                </a:lnTo>
                <a:cubicBezTo>
                  <a:pt x="44224" y="12892"/>
                  <a:pt x="44161" y="12878"/>
                  <a:pt x="44098" y="12867"/>
                </a:cubicBezTo>
                <a:lnTo>
                  <a:pt x="44098" y="12865"/>
                </a:lnTo>
                <a:close/>
                <a:moveTo>
                  <a:pt x="66631" y="13075"/>
                </a:moveTo>
                <a:cubicBezTo>
                  <a:pt x="66632" y="13075"/>
                  <a:pt x="66632" y="13075"/>
                  <a:pt x="66632" y="13077"/>
                </a:cubicBezTo>
                <a:cubicBezTo>
                  <a:pt x="66632" y="13077"/>
                  <a:pt x="66632" y="13075"/>
                  <a:pt x="66631" y="13075"/>
                </a:cubicBezTo>
                <a:close/>
                <a:moveTo>
                  <a:pt x="30154" y="12865"/>
                </a:moveTo>
                <a:cubicBezTo>
                  <a:pt x="30119" y="12968"/>
                  <a:pt x="30128" y="13055"/>
                  <a:pt x="30243" y="13118"/>
                </a:cubicBezTo>
                <a:lnTo>
                  <a:pt x="30243" y="13118"/>
                </a:lnTo>
                <a:cubicBezTo>
                  <a:pt x="30128" y="13055"/>
                  <a:pt x="30119" y="12968"/>
                  <a:pt x="30134" y="12872"/>
                </a:cubicBezTo>
                <a:cubicBezTo>
                  <a:pt x="30137" y="12870"/>
                  <a:pt x="30146" y="12868"/>
                  <a:pt x="30154" y="12865"/>
                </a:cubicBezTo>
                <a:close/>
                <a:moveTo>
                  <a:pt x="56029" y="13145"/>
                </a:moveTo>
                <a:cubicBezTo>
                  <a:pt x="56041" y="13148"/>
                  <a:pt x="56051" y="13153"/>
                  <a:pt x="56061" y="13158"/>
                </a:cubicBezTo>
                <a:cubicBezTo>
                  <a:pt x="56051" y="13153"/>
                  <a:pt x="56041" y="13150"/>
                  <a:pt x="56029" y="13145"/>
                </a:cubicBezTo>
                <a:close/>
                <a:moveTo>
                  <a:pt x="71179" y="13190"/>
                </a:moveTo>
                <a:cubicBezTo>
                  <a:pt x="71172" y="13195"/>
                  <a:pt x="71162" y="13200"/>
                  <a:pt x="71152" y="13206"/>
                </a:cubicBezTo>
                <a:cubicBezTo>
                  <a:pt x="71162" y="13200"/>
                  <a:pt x="71171" y="13195"/>
                  <a:pt x="71179" y="13190"/>
                </a:cubicBezTo>
                <a:close/>
                <a:moveTo>
                  <a:pt x="2585" y="13625"/>
                </a:moveTo>
                <a:lnTo>
                  <a:pt x="2585" y="13625"/>
                </a:lnTo>
                <a:cubicBezTo>
                  <a:pt x="2592" y="13630"/>
                  <a:pt x="2600" y="13637"/>
                  <a:pt x="2607" y="13642"/>
                </a:cubicBezTo>
                <a:cubicBezTo>
                  <a:pt x="2598" y="13637"/>
                  <a:pt x="2592" y="13630"/>
                  <a:pt x="2585" y="13625"/>
                </a:cubicBezTo>
                <a:close/>
                <a:moveTo>
                  <a:pt x="25227" y="13623"/>
                </a:moveTo>
                <a:lnTo>
                  <a:pt x="25227" y="13623"/>
                </a:lnTo>
                <a:cubicBezTo>
                  <a:pt x="25273" y="13716"/>
                  <a:pt x="25273" y="13718"/>
                  <a:pt x="25204" y="13771"/>
                </a:cubicBezTo>
                <a:cubicBezTo>
                  <a:pt x="25273" y="13718"/>
                  <a:pt x="25271" y="13715"/>
                  <a:pt x="25227" y="13623"/>
                </a:cubicBezTo>
                <a:close/>
                <a:moveTo>
                  <a:pt x="25132" y="13792"/>
                </a:moveTo>
                <a:cubicBezTo>
                  <a:pt x="25093" y="13820"/>
                  <a:pt x="25076" y="13870"/>
                  <a:pt x="25063" y="13917"/>
                </a:cubicBezTo>
                <a:cubicBezTo>
                  <a:pt x="25076" y="13869"/>
                  <a:pt x="25093" y="13819"/>
                  <a:pt x="25132" y="13792"/>
                </a:cubicBezTo>
                <a:close/>
                <a:moveTo>
                  <a:pt x="38212" y="13908"/>
                </a:moveTo>
                <a:lnTo>
                  <a:pt x="38212" y="13908"/>
                </a:lnTo>
                <a:cubicBezTo>
                  <a:pt x="38216" y="13917"/>
                  <a:pt x="38219" y="13925"/>
                  <a:pt x="38222" y="13933"/>
                </a:cubicBezTo>
                <a:cubicBezTo>
                  <a:pt x="38217" y="13925"/>
                  <a:pt x="38216" y="13918"/>
                  <a:pt x="38212" y="13908"/>
                </a:cubicBezTo>
                <a:close/>
                <a:moveTo>
                  <a:pt x="24558" y="13855"/>
                </a:moveTo>
                <a:cubicBezTo>
                  <a:pt x="24540" y="13888"/>
                  <a:pt x="24520" y="13918"/>
                  <a:pt x="24497" y="13943"/>
                </a:cubicBezTo>
                <a:cubicBezTo>
                  <a:pt x="24518" y="13918"/>
                  <a:pt x="24536" y="13888"/>
                  <a:pt x="24553" y="13855"/>
                </a:cubicBezTo>
                <a:close/>
                <a:moveTo>
                  <a:pt x="32411" y="13971"/>
                </a:moveTo>
                <a:lnTo>
                  <a:pt x="32411" y="13971"/>
                </a:lnTo>
                <a:cubicBezTo>
                  <a:pt x="32396" y="13974"/>
                  <a:pt x="32381" y="13978"/>
                  <a:pt x="32369" y="13983"/>
                </a:cubicBezTo>
                <a:cubicBezTo>
                  <a:pt x="32381" y="13978"/>
                  <a:pt x="32394" y="13974"/>
                  <a:pt x="32411" y="13971"/>
                </a:cubicBezTo>
                <a:close/>
                <a:moveTo>
                  <a:pt x="4195" y="14174"/>
                </a:moveTo>
                <a:cubicBezTo>
                  <a:pt x="4195" y="14174"/>
                  <a:pt x="4196" y="14174"/>
                  <a:pt x="4196" y="14175"/>
                </a:cubicBezTo>
                <a:lnTo>
                  <a:pt x="4196" y="14175"/>
                </a:lnTo>
                <a:cubicBezTo>
                  <a:pt x="4195" y="14174"/>
                  <a:pt x="4195" y="14174"/>
                  <a:pt x="4195" y="14174"/>
                </a:cubicBezTo>
                <a:close/>
                <a:moveTo>
                  <a:pt x="4118" y="14107"/>
                </a:moveTo>
                <a:cubicBezTo>
                  <a:pt x="4120" y="14138"/>
                  <a:pt x="4135" y="14165"/>
                  <a:pt x="4193" y="14168"/>
                </a:cubicBezTo>
                <a:cubicBezTo>
                  <a:pt x="4193" y="14168"/>
                  <a:pt x="4194" y="14168"/>
                  <a:pt x="4194" y="14167"/>
                </a:cubicBezTo>
                <a:cubicBezTo>
                  <a:pt x="4194" y="14168"/>
                  <a:pt x="4194" y="14169"/>
                  <a:pt x="4194" y="14170"/>
                </a:cubicBezTo>
                <a:lnTo>
                  <a:pt x="4194" y="14170"/>
                </a:lnTo>
                <a:cubicBezTo>
                  <a:pt x="4194" y="14169"/>
                  <a:pt x="4194" y="14169"/>
                  <a:pt x="4194" y="14169"/>
                </a:cubicBezTo>
                <a:cubicBezTo>
                  <a:pt x="4194" y="14169"/>
                  <a:pt x="4194" y="14170"/>
                  <a:pt x="4194" y="14170"/>
                </a:cubicBezTo>
                <a:cubicBezTo>
                  <a:pt x="4194" y="14171"/>
                  <a:pt x="4194" y="14173"/>
                  <a:pt x="4195" y="14175"/>
                </a:cubicBezTo>
                <a:lnTo>
                  <a:pt x="4194" y="14175"/>
                </a:lnTo>
                <a:cubicBezTo>
                  <a:pt x="4196" y="14180"/>
                  <a:pt x="4198" y="14186"/>
                  <a:pt x="4199" y="14195"/>
                </a:cubicBezTo>
                <a:cubicBezTo>
                  <a:pt x="4199" y="14193"/>
                  <a:pt x="4201" y="14193"/>
                  <a:pt x="4201" y="14193"/>
                </a:cubicBezTo>
                <a:cubicBezTo>
                  <a:pt x="4214" y="14231"/>
                  <a:pt x="4224" y="14269"/>
                  <a:pt x="4237" y="14299"/>
                </a:cubicBezTo>
                <a:cubicBezTo>
                  <a:pt x="4221" y="14264"/>
                  <a:pt x="4211" y="14221"/>
                  <a:pt x="4194" y="14185"/>
                </a:cubicBezTo>
                <a:cubicBezTo>
                  <a:pt x="4133" y="14173"/>
                  <a:pt x="4120" y="14142"/>
                  <a:pt x="4118" y="14107"/>
                </a:cubicBezTo>
                <a:close/>
                <a:moveTo>
                  <a:pt x="4252" y="14324"/>
                </a:moveTo>
                <a:lnTo>
                  <a:pt x="4252" y="14324"/>
                </a:lnTo>
                <a:cubicBezTo>
                  <a:pt x="4254" y="14325"/>
                  <a:pt x="4256" y="14329"/>
                  <a:pt x="4257" y="14330"/>
                </a:cubicBezTo>
                <a:cubicBezTo>
                  <a:pt x="4256" y="14329"/>
                  <a:pt x="4254" y="14327"/>
                  <a:pt x="4252" y="14324"/>
                </a:cubicBezTo>
                <a:close/>
                <a:moveTo>
                  <a:pt x="5606" y="14213"/>
                </a:moveTo>
                <a:lnTo>
                  <a:pt x="5606" y="14213"/>
                </a:lnTo>
                <a:cubicBezTo>
                  <a:pt x="5591" y="14272"/>
                  <a:pt x="5622" y="14346"/>
                  <a:pt x="5651" y="14431"/>
                </a:cubicBezTo>
                <a:cubicBezTo>
                  <a:pt x="5696" y="14395"/>
                  <a:pt x="5719" y="14340"/>
                  <a:pt x="5747" y="14277"/>
                </a:cubicBezTo>
                <a:lnTo>
                  <a:pt x="5747" y="14277"/>
                </a:lnTo>
                <a:cubicBezTo>
                  <a:pt x="5719" y="14340"/>
                  <a:pt x="5696" y="14395"/>
                  <a:pt x="5671" y="14453"/>
                </a:cubicBezTo>
                <a:cubicBezTo>
                  <a:pt x="5665" y="14447"/>
                  <a:pt x="5659" y="14440"/>
                  <a:pt x="5652" y="14435"/>
                </a:cubicBezTo>
                <a:lnTo>
                  <a:pt x="5652" y="14435"/>
                </a:lnTo>
                <a:cubicBezTo>
                  <a:pt x="5653" y="14435"/>
                  <a:pt x="5653" y="14435"/>
                  <a:pt x="5653" y="14435"/>
                </a:cubicBezTo>
                <a:cubicBezTo>
                  <a:pt x="5653" y="14435"/>
                  <a:pt x="5653" y="14434"/>
                  <a:pt x="5651" y="14433"/>
                </a:cubicBezTo>
                <a:cubicBezTo>
                  <a:pt x="5651" y="14433"/>
                  <a:pt x="5650" y="14433"/>
                  <a:pt x="5650" y="14433"/>
                </a:cubicBezTo>
                <a:lnTo>
                  <a:pt x="5650" y="14433"/>
                </a:lnTo>
                <a:cubicBezTo>
                  <a:pt x="5649" y="14432"/>
                  <a:pt x="5648" y="14431"/>
                  <a:pt x="5646" y="14430"/>
                </a:cubicBezTo>
                <a:cubicBezTo>
                  <a:pt x="5643" y="14426"/>
                  <a:pt x="5635" y="14420"/>
                  <a:pt x="5628" y="14413"/>
                </a:cubicBezTo>
                <a:lnTo>
                  <a:pt x="5628" y="14413"/>
                </a:lnTo>
                <a:cubicBezTo>
                  <a:pt x="5628" y="14417"/>
                  <a:pt x="5630" y="14418"/>
                  <a:pt x="5630" y="14422"/>
                </a:cubicBezTo>
                <a:cubicBezTo>
                  <a:pt x="5603" y="14410"/>
                  <a:pt x="5576" y="14404"/>
                  <a:pt x="5557" y="14397"/>
                </a:cubicBezTo>
                <a:lnTo>
                  <a:pt x="5557" y="14397"/>
                </a:lnTo>
                <a:cubicBezTo>
                  <a:pt x="5579" y="14404"/>
                  <a:pt x="5609" y="14405"/>
                  <a:pt x="5632" y="14412"/>
                </a:cubicBezTo>
                <a:cubicBezTo>
                  <a:pt x="5622" y="14346"/>
                  <a:pt x="5591" y="14272"/>
                  <a:pt x="5606" y="14213"/>
                </a:cubicBezTo>
                <a:close/>
                <a:moveTo>
                  <a:pt x="44565" y="14463"/>
                </a:moveTo>
                <a:cubicBezTo>
                  <a:pt x="44562" y="14484"/>
                  <a:pt x="44557" y="14504"/>
                  <a:pt x="44552" y="14526"/>
                </a:cubicBezTo>
                <a:cubicBezTo>
                  <a:pt x="44557" y="14504"/>
                  <a:pt x="44560" y="14484"/>
                  <a:pt x="44565" y="14463"/>
                </a:cubicBezTo>
                <a:close/>
                <a:moveTo>
                  <a:pt x="51951" y="14537"/>
                </a:moveTo>
                <a:lnTo>
                  <a:pt x="51951" y="14537"/>
                </a:lnTo>
                <a:cubicBezTo>
                  <a:pt x="51917" y="14552"/>
                  <a:pt x="51870" y="14559"/>
                  <a:pt x="51807" y="14564"/>
                </a:cubicBezTo>
                <a:cubicBezTo>
                  <a:pt x="51766" y="14572"/>
                  <a:pt x="51724" y="14580"/>
                  <a:pt x="51676" y="14590"/>
                </a:cubicBezTo>
                <a:cubicBezTo>
                  <a:pt x="51723" y="14580"/>
                  <a:pt x="51764" y="14572"/>
                  <a:pt x="51811" y="14562"/>
                </a:cubicBezTo>
                <a:cubicBezTo>
                  <a:pt x="51872" y="14559"/>
                  <a:pt x="51917" y="14551"/>
                  <a:pt x="51951" y="14537"/>
                </a:cubicBezTo>
                <a:close/>
                <a:moveTo>
                  <a:pt x="49129" y="14552"/>
                </a:moveTo>
                <a:cubicBezTo>
                  <a:pt x="49149" y="14552"/>
                  <a:pt x="49175" y="14569"/>
                  <a:pt x="49218" y="14600"/>
                </a:cubicBezTo>
                <a:cubicBezTo>
                  <a:pt x="49175" y="14570"/>
                  <a:pt x="49149" y="14553"/>
                  <a:pt x="49128" y="14553"/>
                </a:cubicBezTo>
                <a:cubicBezTo>
                  <a:pt x="49123" y="14553"/>
                  <a:pt x="49118" y="14554"/>
                  <a:pt x="49113" y="14556"/>
                </a:cubicBezTo>
                <a:cubicBezTo>
                  <a:pt x="49118" y="14553"/>
                  <a:pt x="49123" y="14552"/>
                  <a:pt x="49129" y="14552"/>
                </a:cubicBezTo>
                <a:close/>
                <a:moveTo>
                  <a:pt x="71962" y="14641"/>
                </a:moveTo>
                <a:cubicBezTo>
                  <a:pt x="71976" y="14641"/>
                  <a:pt x="71990" y="14644"/>
                  <a:pt x="72005" y="14647"/>
                </a:cubicBezTo>
                <a:lnTo>
                  <a:pt x="72005" y="14647"/>
                </a:lnTo>
                <a:cubicBezTo>
                  <a:pt x="71991" y="14644"/>
                  <a:pt x="71977" y="14642"/>
                  <a:pt x="71964" y="14642"/>
                </a:cubicBezTo>
                <a:cubicBezTo>
                  <a:pt x="71950" y="14642"/>
                  <a:pt x="71937" y="14644"/>
                  <a:pt x="71924" y="14650"/>
                </a:cubicBezTo>
                <a:cubicBezTo>
                  <a:pt x="71936" y="14644"/>
                  <a:pt x="71949" y="14641"/>
                  <a:pt x="71962" y="14641"/>
                </a:cubicBezTo>
                <a:close/>
                <a:moveTo>
                  <a:pt x="71864" y="14720"/>
                </a:moveTo>
                <a:lnTo>
                  <a:pt x="71864" y="14720"/>
                </a:lnTo>
                <a:cubicBezTo>
                  <a:pt x="71856" y="14728"/>
                  <a:pt x="71848" y="14733"/>
                  <a:pt x="71840" y="14736"/>
                </a:cubicBezTo>
                <a:cubicBezTo>
                  <a:pt x="71846" y="14733"/>
                  <a:pt x="71853" y="14728"/>
                  <a:pt x="71859" y="14721"/>
                </a:cubicBezTo>
                <a:cubicBezTo>
                  <a:pt x="71861" y="14721"/>
                  <a:pt x="71863" y="14721"/>
                  <a:pt x="71864" y="14720"/>
                </a:cubicBezTo>
                <a:close/>
                <a:moveTo>
                  <a:pt x="30193" y="14876"/>
                </a:moveTo>
                <a:cubicBezTo>
                  <a:pt x="30195" y="14879"/>
                  <a:pt x="30197" y="14881"/>
                  <a:pt x="30198" y="14881"/>
                </a:cubicBezTo>
                <a:cubicBezTo>
                  <a:pt x="30198" y="14881"/>
                  <a:pt x="30198" y="14881"/>
                  <a:pt x="30198" y="14881"/>
                </a:cubicBezTo>
                <a:lnTo>
                  <a:pt x="30198" y="14881"/>
                </a:lnTo>
                <a:cubicBezTo>
                  <a:pt x="30198" y="14881"/>
                  <a:pt x="30197" y="14882"/>
                  <a:pt x="30197" y="14883"/>
                </a:cubicBezTo>
                <a:cubicBezTo>
                  <a:pt x="30196" y="14881"/>
                  <a:pt x="30195" y="14878"/>
                  <a:pt x="30193" y="14876"/>
                </a:cubicBezTo>
                <a:close/>
                <a:moveTo>
                  <a:pt x="30199" y="14867"/>
                </a:moveTo>
                <a:cubicBezTo>
                  <a:pt x="30288" y="14893"/>
                  <a:pt x="30376" y="14920"/>
                  <a:pt x="30464" y="14946"/>
                </a:cubicBezTo>
                <a:cubicBezTo>
                  <a:pt x="30374" y="14920"/>
                  <a:pt x="30283" y="14892"/>
                  <a:pt x="30199" y="14880"/>
                </a:cubicBezTo>
                <a:cubicBezTo>
                  <a:pt x="30199" y="14875"/>
                  <a:pt x="30199" y="14872"/>
                  <a:pt x="30199" y="14867"/>
                </a:cubicBezTo>
                <a:close/>
                <a:moveTo>
                  <a:pt x="31427" y="14792"/>
                </a:moveTo>
                <a:cubicBezTo>
                  <a:pt x="31482" y="14802"/>
                  <a:pt x="31512" y="14839"/>
                  <a:pt x="31515" y="14902"/>
                </a:cubicBezTo>
                <a:cubicBezTo>
                  <a:pt x="31512" y="14902"/>
                  <a:pt x="31508" y="14900"/>
                  <a:pt x="31505" y="14900"/>
                </a:cubicBezTo>
                <a:cubicBezTo>
                  <a:pt x="31530" y="14968"/>
                  <a:pt x="31558" y="15026"/>
                  <a:pt x="31586" y="15084"/>
                </a:cubicBezTo>
                <a:cubicBezTo>
                  <a:pt x="31558" y="15026"/>
                  <a:pt x="31530" y="14970"/>
                  <a:pt x="31498" y="14902"/>
                </a:cubicBezTo>
                <a:cubicBezTo>
                  <a:pt x="31500" y="14902"/>
                  <a:pt x="31503" y="14902"/>
                  <a:pt x="31505" y="14900"/>
                </a:cubicBezTo>
                <a:cubicBezTo>
                  <a:pt x="31510" y="14839"/>
                  <a:pt x="31482" y="14802"/>
                  <a:pt x="31426" y="14792"/>
                </a:cubicBezTo>
                <a:close/>
                <a:moveTo>
                  <a:pt x="57066" y="15335"/>
                </a:moveTo>
                <a:lnTo>
                  <a:pt x="57066" y="15337"/>
                </a:lnTo>
                <a:cubicBezTo>
                  <a:pt x="57052" y="15350"/>
                  <a:pt x="57038" y="15364"/>
                  <a:pt x="57016" y="15383"/>
                </a:cubicBezTo>
                <a:cubicBezTo>
                  <a:pt x="57016" y="15382"/>
                  <a:pt x="57016" y="15380"/>
                  <a:pt x="57016" y="15377"/>
                </a:cubicBezTo>
                <a:cubicBezTo>
                  <a:pt x="57031" y="15369"/>
                  <a:pt x="57049" y="15352"/>
                  <a:pt x="57066" y="15335"/>
                </a:cubicBezTo>
                <a:close/>
                <a:moveTo>
                  <a:pt x="27661" y="15318"/>
                </a:moveTo>
                <a:cubicBezTo>
                  <a:pt x="27666" y="15349"/>
                  <a:pt x="27669" y="15379"/>
                  <a:pt x="27674" y="15410"/>
                </a:cubicBezTo>
                <a:cubicBezTo>
                  <a:pt x="27669" y="15380"/>
                  <a:pt x="27666" y="15349"/>
                  <a:pt x="27661" y="15318"/>
                </a:cubicBezTo>
                <a:close/>
                <a:moveTo>
                  <a:pt x="70118" y="15520"/>
                </a:moveTo>
                <a:cubicBezTo>
                  <a:pt x="70113" y="15524"/>
                  <a:pt x="70109" y="15529"/>
                  <a:pt x="70104" y="15532"/>
                </a:cubicBezTo>
                <a:cubicBezTo>
                  <a:pt x="70108" y="15528"/>
                  <a:pt x="70113" y="15524"/>
                  <a:pt x="70118" y="15520"/>
                </a:cubicBezTo>
                <a:close/>
                <a:moveTo>
                  <a:pt x="56923" y="15620"/>
                </a:moveTo>
                <a:lnTo>
                  <a:pt x="56923" y="15620"/>
                </a:lnTo>
                <a:cubicBezTo>
                  <a:pt x="56906" y="15632"/>
                  <a:pt x="56888" y="15643"/>
                  <a:pt x="56867" y="15653"/>
                </a:cubicBezTo>
                <a:cubicBezTo>
                  <a:pt x="56887" y="15643"/>
                  <a:pt x="56906" y="15632"/>
                  <a:pt x="56923" y="15620"/>
                </a:cubicBezTo>
                <a:close/>
                <a:moveTo>
                  <a:pt x="20493" y="15771"/>
                </a:moveTo>
                <a:lnTo>
                  <a:pt x="20493" y="15771"/>
                </a:lnTo>
                <a:cubicBezTo>
                  <a:pt x="20538" y="15791"/>
                  <a:pt x="20568" y="15812"/>
                  <a:pt x="20581" y="15842"/>
                </a:cubicBezTo>
                <a:cubicBezTo>
                  <a:pt x="20566" y="15812"/>
                  <a:pt x="20538" y="15791"/>
                  <a:pt x="20493" y="15771"/>
                </a:cubicBezTo>
                <a:close/>
                <a:moveTo>
                  <a:pt x="13541" y="15788"/>
                </a:moveTo>
                <a:lnTo>
                  <a:pt x="13541" y="15788"/>
                </a:lnTo>
                <a:cubicBezTo>
                  <a:pt x="13498" y="15812"/>
                  <a:pt x="13465" y="15857"/>
                  <a:pt x="13425" y="15890"/>
                </a:cubicBezTo>
                <a:cubicBezTo>
                  <a:pt x="13465" y="15855"/>
                  <a:pt x="13498" y="15812"/>
                  <a:pt x="13541" y="15788"/>
                </a:cubicBezTo>
                <a:close/>
                <a:moveTo>
                  <a:pt x="414" y="15881"/>
                </a:moveTo>
                <a:cubicBezTo>
                  <a:pt x="414" y="15885"/>
                  <a:pt x="414" y="15890"/>
                  <a:pt x="414" y="15894"/>
                </a:cubicBezTo>
                <a:lnTo>
                  <a:pt x="414" y="15894"/>
                </a:lnTo>
                <a:cubicBezTo>
                  <a:pt x="414" y="15890"/>
                  <a:pt x="414" y="15885"/>
                  <a:pt x="414" y="15881"/>
                </a:cubicBezTo>
                <a:close/>
                <a:moveTo>
                  <a:pt x="64328" y="15712"/>
                </a:moveTo>
                <a:cubicBezTo>
                  <a:pt x="64338" y="15777"/>
                  <a:pt x="64346" y="15831"/>
                  <a:pt x="64354" y="15892"/>
                </a:cubicBezTo>
                <a:cubicBezTo>
                  <a:pt x="64357" y="15935"/>
                  <a:pt x="64371" y="15981"/>
                  <a:pt x="64397" y="16021"/>
                </a:cubicBezTo>
                <a:lnTo>
                  <a:pt x="64397" y="16021"/>
                </a:lnTo>
                <a:cubicBezTo>
                  <a:pt x="64371" y="15981"/>
                  <a:pt x="64357" y="15935"/>
                  <a:pt x="64336" y="15887"/>
                </a:cubicBezTo>
                <a:lnTo>
                  <a:pt x="64338" y="15887"/>
                </a:lnTo>
                <a:cubicBezTo>
                  <a:pt x="64346" y="15831"/>
                  <a:pt x="64338" y="15777"/>
                  <a:pt x="64328" y="15712"/>
                </a:cubicBezTo>
                <a:close/>
                <a:moveTo>
                  <a:pt x="20594" y="15920"/>
                </a:moveTo>
                <a:cubicBezTo>
                  <a:pt x="20644" y="16018"/>
                  <a:pt x="20696" y="16066"/>
                  <a:pt x="20753" y="16066"/>
                </a:cubicBezTo>
                <a:cubicBezTo>
                  <a:pt x="20791" y="16066"/>
                  <a:pt x="20831" y="16046"/>
                  <a:pt x="20874" y="16004"/>
                </a:cubicBezTo>
                <a:lnTo>
                  <a:pt x="20874" y="16004"/>
                </a:lnTo>
                <a:cubicBezTo>
                  <a:pt x="20830" y="16046"/>
                  <a:pt x="20790" y="16067"/>
                  <a:pt x="20752" y="16067"/>
                </a:cubicBezTo>
                <a:cubicBezTo>
                  <a:pt x="20695" y="16067"/>
                  <a:pt x="20643" y="16018"/>
                  <a:pt x="20594" y="15920"/>
                </a:cubicBezTo>
                <a:close/>
                <a:moveTo>
                  <a:pt x="8047" y="16198"/>
                </a:moveTo>
                <a:lnTo>
                  <a:pt x="8047" y="16198"/>
                </a:lnTo>
                <a:cubicBezTo>
                  <a:pt x="8029" y="16213"/>
                  <a:pt x="8004" y="16221"/>
                  <a:pt x="7973" y="16223"/>
                </a:cubicBezTo>
                <a:cubicBezTo>
                  <a:pt x="8004" y="16221"/>
                  <a:pt x="8027" y="16213"/>
                  <a:pt x="8047" y="16198"/>
                </a:cubicBezTo>
                <a:close/>
                <a:moveTo>
                  <a:pt x="13362" y="16026"/>
                </a:moveTo>
                <a:lnTo>
                  <a:pt x="13362" y="16026"/>
                </a:lnTo>
                <a:cubicBezTo>
                  <a:pt x="13307" y="16142"/>
                  <a:pt x="13254" y="16258"/>
                  <a:pt x="13114" y="16297"/>
                </a:cubicBezTo>
                <a:cubicBezTo>
                  <a:pt x="13254" y="16258"/>
                  <a:pt x="13307" y="16140"/>
                  <a:pt x="13362" y="16026"/>
                </a:cubicBezTo>
                <a:close/>
                <a:moveTo>
                  <a:pt x="6721" y="16322"/>
                </a:moveTo>
                <a:cubicBezTo>
                  <a:pt x="6718" y="16402"/>
                  <a:pt x="6653" y="16451"/>
                  <a:pt x="6653" y="16524"/>
                </a:cubicBezTo>
                <a:lnTo>
                  <a:pt x="6651" y="16524"/>
                </a:lnTo>
                <a:cubicBezTo>
                  <a:pt x="6653" y="16451"/>
                  <a:pt x="6718" y="16402"/>
                  <a:pt x="6721" y="16322"/>
                </a:cubicBezTo>
                <a:close/>
                <a:moveTo>
                  <a:pt x="563" y="16581"/>
                </a:moveTo>
                <a:lnTo>
                  <a:pt x="560" y="16600"/>
                </a:lnTo>
                <a:cubicBezTo>
                  <a:pt x="561" y="16594"/>
                  <a:pt x="562" y="16588"/>
                  <a:pt x="563" y="16581"/>
                </a:cubicBezTo>
                <a:close/>
                <a:moveTo>
                  <a:pt x="53127" y="16961"/>
                </a:moveTo>
                <a:cubicBezTo>
                  <a:pt x="53128" y="16970"/>
                  <a:pt x="53130" y="16976"/>
                  <a:pt x="53130" y="16986"/>
                </a:cubicBezTo>
                <a:cubicBezTo>
                  <a:pt x="53130" y="16987"/>
                  <a:pt x="53130" y="16987"/>
                  <a:pt x="53130" y="16988"/>
                </a:cubicBezTo>
                <a:lnTo>
                  <a:pt x="53130" y="16988"/>
                </a:lnTo>
                <a:cubicBezTo>
                  <a:pt x="53129" y="16984"/>
                  <a:pt x="53128" y="16981"/>
                  <a:pt x="53128" y="16976"/>
                </a:cubicBezTo>
                <a:cubicBezTo>
                  <a:pt x="53128" y="16971"/>
                  <a:pt x="53127" y="16966"/>
                  <a:pt x="53127" y="16961"/>
                </a:cubicBezTo>
                <a:close/>
                <a:moveTo>
                  <a:pt x="70603" y="17062"/>
                </a:moveTo>
                <a:lnTo>
                  <a:pt x="70603" y="17062"/>
                </a:lnTo>
                <a:cubicBezTo>
                  <a:pt x="70604" y="17062"/>
                  <a:pt x="70606" y="17062"/>
                  <a:pt x="70606" y="17064"/>
                </a:cubicBezTo>
                <a:cubicBezTo>
                  <a:pt x="70604" y="17062"/>
                  <a:pt x="70604" y="17062"/>
                  <a:pt x="70603" y="17062"/>
                </a:cubicBezTo>
                <a:close/>
                <a:moveTo>
                  <a:pt x="66800" y="17076"/>
                </a:moveTo>
                <a:cubicBezTo>
                  <a:pt x="66811" y="17087"/>
                  <a:pt x="66826" y="17104"/>
                  <a:pt x="66844" y="17129"/>
                </a:cubicBezTo>
                <a:cubicBezTo>
                  <a:pt x="66824" y="17104"/>
                  <a:pt x="66811" y="17087"/>
                  <a:pt x="66800" y="17076"/>
                </a:cubicBezTo>
                <a:close/>
                <a:moveTo>
                  <a:pt x="35533" y="16767"/>
                </a:moveTo>
                <a:cubicBezTo>
                  <a:pt x="35511" y="16841"/>
                  <a:pt x="35492" y="16906"/>
                  <a:pt x="35482" y="16961"/>
                </a:cubicBezTo>
                <a:cubicBezTo>
                  <a:pt x="35542" y="16945"/>
                  <a:pt x="35596" y="16937"/>
                  <a:pt x="35643" y="16937"/>
                </a:cubicBezTo>
                <a:cubicBezTo>
                  <a:pt x="35786" y="16937"/>
                  <a:pt x="35880" y="17013"/>
                  <a:pt x="35964" y="17191"/>
                </a:cubicBezTo>
                <a:cubicBezTo>
                  <a:pt x="35883" y="17020"/>
                  <a:pt x="35794" y="16943"/>
                  <a:pt x="35662" y="16943"/>
                </a:cubicBezTo>
                <a:cubicBezTo>
                  <a:pt x="35610" y="16943"/>
                  <a:pt x="35551" y="16955"/>
                  <a:pt x="35484" y="16978"/>
                </a:cubicBezTo>
                <a:lnTo>
                  <a:pt x="35484" y="16976"/>
                </a:lnTo>
                <a:cubicBezTo>
                  <a:pt x="35476" y="17038"/>
                  <a:pt x="35461" y="17097"/>
                  <a:pt x="35461" y="17157"/>
                </a:cubicBezTo>
                <a:lnTo>
                  <a:pt x="35461" y="17157"/>
                </a:lnTo>
                <a:cubicBezTo>
                  <a:pt x="35461" y="17095"/>
                  <a:pt x="35476" y="17031"/>
                  <a:pt x="35482" y="16961"/>
                </a:cubicBezTo>
                <a:lnTo>
                  <a:pt x="35482" y="16961"/>
                </a:lnTo>
                <a:cubicBezTo>
                  <a:pt x="35442" y="16991"/>
                  <a:pt x="35407" y="17019"/>
                  <a:pt x="35375" y="17050"/>
                </a:cubicBezTo>
                <a:lnTo>
                  <a:pt x="35375" y="17050"/>
                </a:lnTo>
                <a:cubicBezTo>
                  <a:pt x="35406" y="17018"/>
                  <a:pt x="35441" y="16985"/>
                  <a:pt x="35480" y="16945"/>
                </a:cubicBezTo>
                <a:cubicBezTo>
                  <a:pt x="35492" y="16906"/>
                  <a:pt x="35511" y="16841"/>
                  <a:pt x="35533" y="16767"/>
                </a:cubicBezTo>
                <a:close/>
                <a:moveTo>
                  <a:pt x="19867" y="17443"/>
                </a:moveTo>
                <a:cubicBezTo>
                  <a:pt x="19877" y="17448"/>
                  <a:pt x="19889" y="17453"/>
                  <a:pt x="19899" y="17458"/>
                </a:cubicBezTo>
                <a:cubicBezTo>
                  <a:pt x="19887" y="17453"/>
                  <a:pt x="19877" y="17448"/>
                  <a:pt x="19867" y="17443"/>
                </a:cubicBezTo>
                <a:close/>
                <a:moveTo>
                  <a:pt x="51192" y="17596"/>
                </a:moveTo>
                <a:lnTo>
                  <a:pt x="51192" y="17596"/>
                </a:lnTo>
                <a:cubicBezTo>
                  <a:pt x="51171" y="17610"/>
                  <a:pt x="51155" y="17638"/>
                  <a:pt x="51148" y="17650"/>
                </a:cubicBezTo>
                <a:cubicBezTo>
                  <a:pt x="51148" y="17650"/>
                  <a:pt x="51148" y="17650"/>
                  <a:pt x="51148" y="17650"/>
                </a:cubicBezTo>
                <a:lnTo>
                  <a:pt x="51148" y="17650"/>
                </a:lnTo>
                <a:cubicBezTo>
                  <a:pt x="51142" y="17650"/>
                  <a:pt x="51137" y="17652"/>
                  <a:pt x="51132" y="17653"/>
                </a:cubicBezTo>
                <a:cubicBezTo>
                  <a:pt x="51152" y="17634"/>
                  <a:pt x="51172" y="17610"/>
                  <a:pt x="51192" y="17596"/>
                </a:cubicBezTo>
                <a:close/>
                <a:moveTo>
                  <a:pt x="51142" y="17653"/>
                </a:moveTo>
                <a:lnTo>
                  <a:pt x="51142" y="17653"/>
                </a:lnTo>
                <a:cubicBezTo>
                  <a:pt x="51132" y="17657"/>
                  <a:pt x="51121" y="17661"/>
                  <a:pt x="51112" y="17665"/>
                </a:cubicBezTo>
                <a:cubicBezTo>
                  <a:pt x="51123" y="17660"/>
                  <a:pt x="51135" y="17656"/>
                  <a:pt x="51142" y="17653"/>
                </a:cubicBezTo>
                <a:close/>
                <a:moveTo>
                  <a:pt x="49238" y="17581"/>
                </a:moveTo>
                <a:lnTo>
                  <a:pt x="49238" y="17581"/>
                </a:lnTo>
                <a:cubicBezTo>
                  <a:pt x="49226" y="17632"/>
                  <a:pt x="49213" y="17682"/>
                  <a:pt x="49209" y="17723"/>
                </a:cubicBezTo>
                <a:cubicBezTo>
                  <a:pt x="49206" y="17723"/>
                  <a:pt x="49204" y="17723"/>
                  <a:pt x="49203" y="17721"/>
                </a:cubicBezTo>
                <a:cubicBezTo>
                  <a:pt x="49214" y="17675"/>
                  <a:pt x="49226" y="17629"/>
                  <a:pt x="49238" y="17581"/>
                </a:cubicBezTo>
                <a:close/>
                <a:moveTo>
                  <a:pt x="66127" y="17884"/>
                </a:moveTo>
                <a:lnTo>
                  <a:pt x="66127" y="17884"/>
                </a:lnTo>
                <a:cubicBezTo>
                  <a:pt x="66088" y="17889"/>
                  <a:pt x="66046" y="17893"/>
                  <a:pt x="66005" y="17898"/>
                </a:cubicBezTo>
                <a:cubicBezTo>
                  <a:pt x="66046" y="17893"/>
                  <a:pt x="66086" y="17889"/>
                  <a:pt x="66127" y="17884"/>
                </a:cubicBezTo>
                <a:close/>
                <a:moveTo>
                  <a:pt x="66127" y="17884"/>
                </a:moveTo>
                <a:cubicBezTo>
                  <a:pt x="66129" y="17913"/>
                  <a:pt x="66129" y="17943"/>
                  <a:pt x="66131" y="17973"/>
                </a:cubicBezTo>
                <a:cubicBezTo>
                  <a:pt x="66129" y="17943"/>
                  <a:pt x="66127" y="17913"/>
                  <a:pt x="66127" y="17884"/>
                </a:cubicBezTo>
                <a:close/>
                <a:moveTo>
                  <a:pt x="63821" y="18110"/>
                </a:moveTo>
                <a:cubicBezTo>
                  <a:pt x="63875" y="18110"/>
                  <a:pt x="63917" y="18116"/>
                  <a:pt x="63919" y="18170"/>
                </a:cubicBezTo>
                <a:lnTo>
                  <a:pt x="63919" y="18170"/>
                </a:lnTo>
                <a:cubicBezTo>
                  <a:pt x="63917" y="18119"/>
                  <a:pt x="63876" y="18112"/>
                  <a:pt x="63821" y="18110"/>
                </a:cubicBezTo>
                <a:close/>
                <a:moveTo>
                  <a:pt x="23376" y="18023"/>
                </a:moveTo>
                <a:cubicBezTo>
                  <a:pt x="23347" y="18168"/>
                  <a:pt x="23344" y="18170"/>
                  <a:pt x="23164" y="18185"/>
                </a:cubicBezTo>
                <a:cubicBezTo>
                  <a:pt x="23344" y="18170"/>
                  <a:pt x="23347" y="18167"/>
                  <a:pt x="23376" y="18023"/>
                </a:cubicBezTo>
                <a:close/>
                <a:moveTo>
                  <a:pt x="73654" y="18113"/>
                </a:moveTo>
                <a:cubicBezTo>
                  <a:pt x="73639" y="18126"/>
                  <a:pt x="73625" y="18138"/>
                  <a:pt x="73609" y="18150"/>
                </a:cubicBezTo>
                <a:lnTo>
                  <a:pt x="73608" y="18150"/>
                </a:lnTo>
                <a:cubicBezTo>
                  <a:pt x="73576" y="18168"/>
                  <a:pt x="73545" y="18200"/>
                  <a:pt x="73512" y="18210"/>
                </a:cubicBezTo>
                <a:cubicBezTo>
                  <a:pt x="73543" y="18200"/>
                  <a:pt x="73575" y="18168"/>
                  <a:pt x="73608" y="18148"/>
                </a:cubicBezTo>
                <a:cubicBezTo>
                  <a:pt x="73608" y="18148"/>
                  <a:pt x="73608" y="18148"/>
                  <a:pt x="73608" y="18150"/>
                </a:cubicBezTo>
                <a:cubicBezTo>
                  <a:pt x="73624" y="18138"/>
                  <a:pt x="73639" y="18126"/>
                  <a:pt x="73654" y="18113"/>
                </a:cubicBezTo>
                <a:close/>
                <a:moveTo>
                  <a:pt x="62109" y="18135"/>
                </a:moveTo>
                <a:lnTo>
                  <a:pt x="62109" y="18135"/>
                </a:lnTo>
                <a:cubicBezTo>
                  <a:pt x="62149" y="18173"/>
                  <a:pt x="62174" y="18235"/>
                  <a:pt x="62213" y="18279"/>
                </a:cubicBezTo>
                <a:cubicBezTo>
                  <a:pt x="62174" y="18235"/>
                  <a:pt x="62149" y="18175"/>
                  <a:pt x="62109" y="18135"/>
                </a:cubicBezTo>
                <a:close/>
                <a:moveTo>
                  <a:pt x="49600" y="18286"/>
                </a:moveTo>
                <a:cubicBezTo>
                  <a:pt x="49599" y="18286"/>
                  <a:pt x="49597" y="18288"/>
                  <a:pt x="49595" y="18288"/>
                </a:cubicBezTo>
                <a:cubicBezTo>
                  <a:pt x="49597" y="18286"/>
                  <a:pt x="49599" y="18286"/>
                  <a:pt x="49600" y="18286"/>
                </a:cubicBezTo>
                <a:close/>
                <a:moveTo>
                  <a:pt x="61990" y="18011"/>
                </a:moveTo>
                <a:lnTo>
                  <a:pt x="61990" y="18011"/>
                </a:lnTo>
                <a:cubicBezTo>
                  <a:pt x="61983" y="18047"/>
                  <a:pt x="61977" y="18076"/>
                  <a:pt x="61972" y="18105"/>
                </a:cubicBezTo>
                <a:cubicBezTo>
                  <a:pt x="61970" y="18107"/>
                  <a:pt x="61968" y="18107"/>
                  <a:pt x="61967" y="18107"/>
                </a:cubicBezTo>
                <a:cubicBezTo>
                  <a:pt x="61975" y="18178"/>
                  <a:pt x="61985" y="18246"/>
                  <a:pt x="61995" y="18312"/>
                </a:cubicBezTo>
                <a:cubicBezTo>
                  <a:pt x="61985" y="18246"/>
                  <a:pt x="61975" y="18180"/>
                  <a:pt x="61965" y="18107"/>
                </a:cubicBezTo>
                <a:lnTo>
                  <a:pt x="61967" y="18107"/>
                </a:lnTo>
                <a:cubicBezTo>
                  <a:pt x="61975" y="18078"/>
                  <a:pt x="61982" y="18048"/>
                  <a:pt x="61990" y="18011"/>
                </a:cubicBezTo>
                <a:close/>
                <a:moveTo>
                  <a:pt x="24064" y="18389"/>
                </a:moveTo>
                <a:lnTo>
                  <a:pt x="24064" y="18389"/>
                </a:lnTo>
                <a:cubicBezTo>
                  <a:pt x="24010" y="18463"/>
                  <a:pt x="24051" y="18551"/>
                  <a:pt x="24093" y="18635"/>
                </a:cubicBezTo>
                <a:cubicBezTo>
                  <a:pt x="24093" y="18635"/>
                  <a:pt x="24093" y="18637"/>
                  <a:pt x="24094" y="18637"/>
                </a:cubicBezTo>
                <a:cubicBezTo>
                  <a:pt x="24091" y="18637"/>
                  <a:pt x="24089" y="18637"/>
                  <a:pt x="24086" y="18637"/>
                </a:cubicBezTo>
                <a:lnTo>
                  <a:pt x="24086" y="18637"/>
                </a:lnTo>
                <a:cubicBezTo>
                  <a:pt x="24090" y="18637"/>
                  <a:pt x="24092" y="18636"/>
                  <a:pt x="24093" y="18635"/>
                </a:cubicBezTo>
                <a:cubicBezTo>
                  <a:pt x="24084" y="18634"/>
                  <a:pt x="24076" y="18630"/>
                  <a:pt x="24068" y="18629"/>
                </a:cubicBezTo>
                <a:cubicBezTo>
                  <a:pt x="24046" y="18546"/>
                  <a:pt x="24010" y="18460"/>
                  <a:pt x="24064" y="18389"/>
                </a:cubicBezTo>
                <a:close/>
                <a:moveTo>
                  <a:pt x="22339" y="18667"/>
                </a:moveTo>
                <a:cubicBezTo>
                  <a:pt x="22339" y="18667"/>
                  <a:pt x="22339" y="18668"/>
                  <a:pt x="22339" y="18668"/>
                </a:cubicBezTo>
                <a:cubicBezTo>
                  <a:pt x="22373" y="18678"/>
                  <a:pt x="22410" y="18684"/>
                  <a:pt x="22450" y="18689"/>
                </a:cubicBezTo>
                <a:lnTo>
                  <a:pt x="22450" y="18689"/>
                </a:lnTo>
                <a:cubicBezTo>
                  <a:pt x="22411" y="18684"/>
                  <a:pt x="22375" y="18680"/>
                  <a:pt x="22339" y="18675"/>
                </a:cubicBezTo>
                <a:lnTo>
                  <a:pt x="22339" y="18668"/>
                </a:lnTo>
                <a:cubicBezTo>
                  <a:pt x="22283" y="18690"/>
                  <a:pt x="22230" y="18707"/>
                  <a:pt x="22179" y="18707"/>
                </a:cubicBezTo>
                <a:cubicBezTo>
                  <a:pt x="22137" y="18707"/>
                  <a:pt x="22097" y="18696"/>
                  <a:pt x="22059" y="18668"/>
                </a:cubicBezTo>
                <a:lnTo>
                  <a:pt x="22059" y="18668"/>
                </a:lnTo>
                <a:cubicBezTo>
                  <a:pt x="22096" y="18695"/>
                  <a:pt x="22136" y="18706"/>
                  <a:pt x="22177" y="18706"/>
                </a:cubicBezTo>
                <a:cubicBezTo>
                  <a:pt x="22228" y="18706"/>
                  <a:pt x="22282" y="18690"/>
                  <a:pt x="22339" y="18667"/>
                </a:cubicBezTo>
                <a:close/>
                <a:moveTo>
                  <a:pt x="6240" y="18525"/>
                </a:moveTo>
                <a:cubicBezTo>
                  <a:pt x="6257" y="18570"/>
                  <a:pt x="6284" y="18642"/>
                  <a:pt x="6312" y="18713"/>
                </a:cubicBezTo>
                <a:lnTo>
                  <a:pt x="6310" y="18713"/>
                </a:lnTo>
                <a:lnTo>
                  <a:pt x="6310" y="18711"/>
                </a:lnTo>
                <a:cubicBezTo>
                  <a:pt x="6310" y="18712"/>
                  <a:pt x="6310" y="18712"/>
                  <a:pt x="6310" y="18713"/>
                </a:cubicBezTo>
                <a:lnTo>
                  <a:pt x="6310" y="18713"/>
                </a:lnTo>
                <a:cubicBezTo>
                  <a:pt x="6284" y="18641"/>
                  <a:pt x="6257" y="18570"/>
                  <a:pt x="6240" y="18525"/>
                </a:cubicBezTo>
                <a:close/>
                <a:moveTo>
                  <a:pt x="65349" y="18622"/>
                </a:moveTo>
                <a:cubicBezTo>
                  <a:pt x="65348" y="18691"/>
                  <a:pt x="65311" y="18707"/>
                  <a:pt x="65258" y="18713"/>
                </a:cubicBezTo>
                <a:lnTo>
                  <a:pt x="65256" y="18713"/>
                </a:lnTo>
                <a:cubicBezTo>
                  <a:pt x="65312" y="18705"/>
                  <a:pt x="65348" y="18688"/>
                  <a:pt x="65349" y="18622"/>
                </a:cubicBezTo>
                <a:close/>
                <a:moveTo>
                  <a:pt x="20008" y="18749"/>
                </a:moveTo>
                <a:cubicBezTo>
                  <a:pt x="20013" y="18749"/>
                  <a:pt x="20019" y="18749"/>
                  <a:pt x="20025" y="18749"/>
                </a:cubicBezTo>
                <a:cubicBezTo>
                  <a:pt x="20019" y="18749"/>
                  <a:pt x="20013" y="18749"/>
                  <a:pt x="20008" y="18749"/>
                </a:cubicBezTo>
                <a:lnTo>
                  <a:pt x="20008" y="18749"/>
                </a:lnTo>
                <a:cubicBezTo>
                  <a:pt x="20008" y="18749"/>
                  <a:pt x="20008" y="18749"/>
                  <a:pt x="20008" y="18749"/>
                </a:cubicBezTo>
                <a:close/>
                <a:moveTo>
                  <a:pt x="73838" y="18744"/>
                </a:moveTo>
                <a:lnTo>
                  <a:pt x="73838" y="18744"/>
                </a:lnTo>
                <a:cubicBezTo>
                  <a:pt x="73838" y="18748"/>
                  <a:pt x="73838" y="18752"/>
                  <a:pt x="73838" y="18756"/>
                </a:cubicBezTo>
                <a:cubicBezTo>
                  <a:pt x="73838" y="18752"/>
                  <a:pt x="73838" y="18748"/>
                  <a:pt x="73838" y="18744"/>
                </a:cubicBezTo>
                <a:close/>
                <a:moveTo>
                  <a:pt x="65213" y="18715"/>
                </a:moveTo>
                <a:lnTo>
                  <a:pt x="65213" y="18715"/>
                </a:lnTo>
                <a:cubicBezTo>
                  <a:pt x="65150" y="18723"/>
                  <a:pt x="65112" y="18752"/>
                  <a:pt x="65111" y="18812"/>
                </a:cubicBezTo>
                <a:lnTo>
                  <a:pt x="65111" y="18812"/>
                </a:lnTo>
                <a:cubicBezTo>
                  <a:pt x="65112" y="18749"/>
                  <a:pt x="65151" y="18721"/>
                  <a:pt x="65213" y="18715"/>
                </a:cubicBezTo>
                <a:close/>
                <a:moveTo>
                  <a:pt x="38507" y="18788"/>
                </a:moveTo>
                <a:cubicBezTo>
                  <a:pt x="38600" y="18797"/>
                  <a:pt x="38692" y="18797"/>
                  <a:pt x="38789" y="18797"/>
                </a:cubicBezTo>
                <a:lnTo>
                  <a:pt x="38505" y="18797"/>
                </a:lnTo>
                <a:cubicBezTo>
                  <a:pt x="38505" y="18796"/>
                  <a:pt x="38504" y="18794"/>
                  <a:pt x="38504" y="18793"/>
                </a:cubicBezTo>
                <a:cubicBezTo>
                  <a:pt x="38424" y="18799"/>
                  <a:pt x="38341" y="18817"/>
                  <a:pt x="38259" y="18817"/>
                </a:cubicBezTo>
                <a:cubicBezTo>
                  <a:pt x="38220" y="18817"/>
                  <a:pt x="38181" y="18813"/>
                  <a:pt x="38143" y="18802"/>
                </a:cubicBezTo>
                <a:lnTo>
                  <a:pt x="38143" y="18802"/>
                </a:lnTo>
                <a:cubicBezTo>
                  <a:pt x="38181" y="18813"/>
                  <a:pt x="38219" y="18817"/>
                  <a:pt x="38257" y="18817"/>
                </a:cubicBezTo>
                <a:cubicBezTo>
                  <a:pt x="38340" y="18817"/>
                  <a:pt x="38424" y="18798"/>
                  <a:pt x="38507" y="18788"/>
                </a:cubicBezTo>
                <a:close/>
                <a:moveTo>
                  <a:pt x="8835" y="18705"/>
                </a:moveTo>
                <a:lnTo>
                  <a:pt x="8835" y="18705"/>
                </a:lnTo>
                <a:cubicBezTo>
                  <a:pt x="8887" y="18781"/>
                  <a:pt x="8974" y="18807"/>
                  <a:pt x="9074" y="18824"/>
                </a:cubicBezTo>
                <a:cubicBezTo>
                  <a:pt x="8973" y="18807"/>
                  <a:pt x="8885" y="18781"/>
                  <a:pt x="8835" y="18705"/>
                </a:cubicBezTo>
                <a:close/>
                <a:moveTo>
                  <a:pt x="4118" y="18826"/>
                </a:moveTo>
                <a:lnTo>
                  <a:pt x="4118" y="18827"/>
                </a:lnTo>
                <a:cubicBezTo>
                  <a:pt x="4118" y="18827"/>
                  <a:pt x="4118" y="18827"/>
                  <a:pt x="4118" y="18827"/>
                </a:cubicBezTo>
                <a:lnTo>
                  <a:pt x="4118" y="18827"/>
                </a:lnTo>
                <a:cubicBezTo>
                  <a:pt x="4021" y="18841"/>
                  <a:pt x="3921" y="18845"/>
                  <a:pt x="3825" y="18867"/>
                </a:cubicBezTo>
                <a:lnTo>
                  <a:pt x="3825" y="18867"/>
                </a:lnTo>
                <a:cubicBezTo>
                  <a:pt x="3921" y="18845"/>
                  <a:pt x="4021" y="18841"/>
                  <a:pt x="4118" y="18826"/>
                </a:cubicBezTo>
                <a:close/>
                <a:moveTo>
                  <a:pt x="48610" y="18790"/>
                </a:moveTo>
                <a:cubicBezTo>
                  <a:pt x="48641" y="18790"/>
                  <a:pt x="48671" y="18816"/>
                  <a:pt x="48709" y="18864"/>
                </a:cubicBezTo>
                <a:cubicBezTo>
                  <a:pt x="48671" y="18816"/>
                  <a:pt x="48642" y="18791"/>
                  <a:pt x="48611" y="18791"/>
                </a:cubicBezTo>
                <a:cubicBezTo>
                  <a:pt x="48578" y="18791"/>
                  <a:pt x="48544" y="18819"/>
                  <a:pt x="48496" y="18879"/>
                </a:cubicBezTo>
                <a:cubicBezTo>
                  <a:pt x="48544" y="18818"/>
                  <a:pt x="48578" y="18790"/>
                  <a:pt x="48610" y="18790"/>
                </a:cubicBezTo>
                <a:close/>
                <a:moveTo>
                  <a:pt x="6310" y="18713"/>
                </a:moveTo>
                <a:cubicBezTo>
                  <a:pt x="6300" y="18784"/>
                  <a:pt x="6292" y="18853"/>
                  <a:pt x="6284" y="18930"/>
                </a:cubicBezTo>
                <a:cubicBezTo>
                  <a:pt x="6292" y="18852"/>
                  <a:pt x="6300" y="18783"/>
                  <a:pt x="6309" y="18713"/>
                </a:cubicBezTo>
                <a:close/>
                <a:moveTo>
                  <a:pt x="9940" y="19240"/>
                </a:moveTo>
                <a:lnTo>
                  <a:pt x="9940" y="19240"/>
                </a:lnTo>
                <a:cubicBezTo>
                  <a:pt x="9916" y="19255"/>
                  <a:pt x="9895" y="19269"/>
                  <a:pt x="9872" y="19284"/>
                </a:cubicBezTo>
                <a:cubicBezTo>
                  <a:pt x="9893" y="19269"/>
                  <a:pt x="9916" y="19255"/>
                  <a:pt x="9940" y="19240"/>
                </a:cubicBezTo>
                <a:close/>
                <a:moveTo>
                  <a:pt x="40474" y="19107"/>
                </a:moveTo>
                <a:lnTo>
                  <a:pt x="40474" y="19107"/>
                </a:lnTo>
                <a:cubicBezTo>
                  <a:pt x="40307" y="19117"/>
                  <a:pt x="40270" y="19220"/>
                  <a:pt x="40322" y="19552"/>
                </a:cubicBezTo>
                <a:cubicBezTo>
                  <a:pt x="40320" y="19612"/>
                  <a:pt x="40317" y="19682"/>
                  <a:pt x="40322" y="19750"/>
                </a:cubicBezTo>
                <a:cubicBezTo>
                  <a:pt x="40317" y="19683"/>
                  <a:pt x="40320" y="19617"/>
                  <a:pt x="40320" y="19552"/>
                </a:cubicBezTo>
                <a:lnTo>
                  <a:pt x="40322" y="19552"/>
                </a:lnTo>
                <a:cubicBezTo>
                  <a:pt x="40269" y="19221"/>
                  <a:pt x="40305" y="19117"/>
                  <a:pt x="40474" y="19107"/>
                </a:cubicBezTo>
                <a:close/>
                <a:moveTo>
                  <a:pt x="3514" y="19698"/>
                </a:moveTo>
                <a:cubicBezTo>
                  <a:pt x="3535" y="19705"/>
                  <a:pt x="3564" y="19745"/>
                  <a:pt x="3588" y="19758"/>
                </a:cubicBezTo>
                <a:cubicBezTo>
                  <a:pt x="3587" y="19759"/>
                  <a:pt x="3583" y="19759"/>
                  <a:pt x="3582" y="19761"/>
                </a:cubicBezTo>
                <a:cubicBezTo>
                  <a:pt x="3559" y="19738"/>
                  <a:pt x="3534" y="19705"/>
                  <a:pt x="3514" y="19698"/>
                </a:cubicBezTo>
                <a:close/>
                <a:moveTo>
                  <a:pt x="26149" y="19693"/>
                </a:moveTo>
                <a:lnTo>
                  <a:pt x="26130" y="19788"/>
                </a:lnTo>
                <a:cubicBezTo>
                  <a:pt x="26136" y="19756"/>
                  <a:pt x="26142" y="19725"/>
                  <a:pt x="26149" y="19693"/>
                </a:cubicBezTo>
                <a:close/>
                <a:moveTo>
                  <a:pt x="16740" y="19753"/>
                </a:moveTo>
                <a:cubicBezTo>
                  <a:pt x="16741" y="19761"/>
                  <a:pt x="16743" y="19769"/>
                  <a:pt x="16745" y="19778"/>
                </a:cubicBezTo>
                <a:cubicBezTo>
                  <a:pt x="16741" y="19765"/>
                  <a:pt x="16740" y="19754"/>
                  <a:pt x="16738" y="19754"/>
                </a:cubicBezTo>
                <a:cubicBezTo>
                  <a:pt x="16738" y="19754"/>
                  <a:pt x="16738" y="19754"/>
                  <a:pt x="16738" y="19754"/>
                </a:cubicBezTo>
                <a:cubicBezTo>
                  <a:pt x="16738" y="19759"/>
                  <a:pt x="16738" y="19764"/>
                  <a:pt x="16738" y="19769"/>
                </a:cubicBezTo>
                <a:cubicBezTo>
                  <a:pt x="16679" y="19790"/>
                  <a:pt x="16630" y="19830"/>
                  <a:pt x="16562" y="19830"/>
                </a:cubicBezTo>
                <a:cubicBezTo>
                  <a:pt x="16550" y="19830"/>
                  <a:pt x="16538" y="19828"/>
                  <a:pt x="16524" y="19826"/>
                </a:cubicBezTo>
                <a:lnTo>
                  <a:pt x="16524" y="19826"/>
                </a:lnTo>
                <a:cubicBezTo>
                  <a:pt x="16537" y="19828"/>
                  <a:pt x="16550" y="19829"/>
                  <a:pt x="16561" y="19829"/>
                </a:cubicBezTo>
                <a:cubicBezTo>
                  <a:pt x="16631" y="19829"/>
                  <a:pt x="16680" y="19787"/>
                  <a:pt x="16738" y="19754"/>
                </a:cubicBezTo>
                <a:cubicBezTo>
                  <a:pt x="16738" y="19754"/>
                  <a:pt x="16740" y="19753"/>
                  <a:pt x="16740" y="19753"/>
                </a:cubicBezTo>
                <a:close/>
                <a:moveTo>
                  <a:pt x="75737" y="19713"/>
                </a:moveTo>
                <a:lnTo>
                  <a:pt x="75737" y="19713"/>
                </a:lnTo>
                <a:cubicBezTo>
                  <a:pt x="75775" y="19740"/>
                  <a:pt x="75763" y="19848"/>
                  <a:pt x="75843" y="19848"/>
                </a:cubicBezTo>
                <a:cubicBezTo>
                  <a:pt x="75853" y="19848"/>
                  <a:pt x="75864" y="19846"/>
                  <a:pt x="75878" y="19842"/>
                </a:cubicBezTo>
                <a:lnTo>
                  <a:pt x="75878" y="19842"/>
                </a:lnTo>
                <a:cubicBezTo>
                  <a:pt x="75877" y="19843"/>
                  <a:pt x="75876" y="19845"/>
                  <a:pt x="75874" y="19846"/>
                </a:cubicBezTo>
                <a:lnTo>
                  <a:pt x="75874" y="19846"/>
                </a:lnTo>
                <a:cubicBezTo>
                  <a:pt x="75863" y="19849"/>
                  <a:pt x="75853" y="19850"/>
                  <a:pt x="75844" y="19850"/>
                </a:cubicBezTo>
                <a:cubicBezTo>
                  <a:pt x="75762" y="19850"/>
                  <a:pt x="75775" y="19740"/>
                  <a:pt x="75737" y="19713"/>
                </a:cubicBezTo>
                <a:close/>
                <a:moveTo>
                  <a:pt x="75454" y="19525"/>
                </a:moveTo>
                <a:cubicBezTo>
                  <a:pt x="75649" y="19574"/>
                  <a:pt x="75873" y="19568"/>
                  <a:pt x="75879" y="19841"/>
                </a:cubicBezTo>
                <a:cubicBezTo>
                  <a:pt x="75902" y="19848"/>
                  <a:pt x="75922" y="19852"/>
                  <a:pt x="75940" y="19852"/>
                </a:cubicBezTo>
                <a:cubicBezTo>
                  <a:pt x="75955" y="19852"/>
                  <a:pt x="75969" y="19849"/>
                  <a:pt x="75981" y="19845"/>
                </a:cubicBezTo>
                <a:lnTo>
                  <a:pt x="75981" y="19845"/>
                </a:lnTo>
                <a:cubicBezTo>
                  <a:pt x="75968" y="19850"/>
                  <a:pt x="75953" y="19853"/>
                  <a:pt x="75937" y="19853"/>
                </a:cubicBezTo>
                <a:cubicBezTo>
                  <a:pt x="75919" y="19853"/>
                  <a:pt x="75900" y="19850"/>
                  <a:pt x="75878" y="19842"/>
                </a:cubicBezTo>
                <a:cubicBezTo>
                  <a:pt x="75873" y="19568"/>
                  <a:pt x="75649" y="19574"/>
                  <a:pt x="75454" y="19525"/>
                </a:cubicBezTo>
                <a:close/>
                <a:moveTo>
                  <a:pt x="16740" y="19804"/>
                </a:moveTo>
                <a:cubicBezTo>
                  <a:pt x="16751" y="19873"/>
                  <a:pt x="16801" y="19879"/>
                  <a:pt x="16853" y="19883"/>
                </a:cubicBezTo>
                <a:lnTo>
                  <a:pt x="16853" y="19883"/>
                </a:lnTo>
                <a:cubicBezTo>
                  <a:pt x="16798" y="19880"/>
                  <a:pt x="16746" y="19876"/>
                  <a:pt x="16740" y="19804"/>
                </a:cubicBezTo>
                <a:close/>
                <a:moveTo>
                  <a:pt x="3655" y="19839"/>
                </a:moveTo>
                <a:cubicBezTo>
                  <a:pt x="3655" y="19865"/>
                  <a:pt x="3630" y="19889"/>
                  <a:pt x="3587" y="19915"/>
                </a:cubicBezTo>
                <a:cubicBezTo>
                  <a:pt x="3628" y="19889"/>
                  <a:pt x="3653" y="19865"/>
                  <a:pt x="3655" y="19839"/>
                </a:cubicBezTo>
                <a:close/>
                <a:moveTo>
                  <a:pt x="32749" y="19940"/>
                </a:moveTo>
                <a:cubicBezTo>
                  <a:pt x="32760" y="19950"/>
                  <a:pt x="32777" y="19956"/>
                  <a:pt x="32800" y="19956"/>
                </a:cubicBezTo>
                <a:cubicBezTo>
                  <a:pt x="32775" y="19956"/>
                  <a:pt x="32760" y="19950"/>
                  <a:pt x="32749" y="19940"/>
                </a:cubicBezTo>
                <a:close/>
                <a:moveTo>
                  <a:pt x="35934" y="20084"/>
                </a:moveTo>
                <a:cubicBezTo>
                  <a:pt x="35936" y="20084"/>
                  <a:pt x="35937" y="20084"/>
                  <a:pt x="35939" y="20086"/>
                </a:cubicBezTo>
                <a:cubicBezTo>
                  <a:pt x="35937" y="20086"/>
                  <a:pt x="35936" y="20084"/>
                  <a:pt x="35934" y="20084"/>
                </a:cubicBezTo>
                <a:close/>
                <a:moveTo>
                  <a:pt x="11975" y="20145"/>
                </a:moveTo>
                <a:lnTo>
                  <a:pt x="11975" y="20145"/>
                </a:lnTo>
                <a:cubicBezTo>
                  <a:pt x="11929" y="20147"/>
                  <a:pt x="11898" y="20149"/>
                  <a:pt x="11874" y="20150"/>
                </a:cubicBezTo>
                <a:cubicBezTo>
                  <a:pt x="11897" y="20147"/>
                  <a:pt x="11931" y="20147"/>
                  <a:pt x="11975" y="20145"/>
                </a:cubicBezTo>
                <a:close/>
                <a:moveTo>
                  <a:pt x="39409" y="20071"/>
                </a:moveTo>
                <a:cubicBezTo>
                  <a:pt x="39409" y="20072"/>
                  <a:pt x="39408" y="20076"/>
                  <a:pt x="39408" y="20077"/>
                </a:cubicBezTo>
                <a:cubicBezTo>
                  <a:pt x="39378" y="20107"/>
                  <a:pt x="39348" y="20136"/>
                  <a:pt x="39319" y="20165"/>
                </a:cubicBezTo>
                <a:lnTo>
                  <a:pt x="39319" y="20165"/>
                </a:lnTo>
                <a:cubicBezTo>
                  <a:pt x="39350" y="20134"/>
                  <a:pt x="39380" y="20102"/>
                  <a:pt x="39409" y="20071"/>
                </a:cubicBezTo>
                <a:close/>
                <a:moveTo>
                  <a:pt x="77375" y="20099"/>
                </a:moveTo>
                <a:cubicBezTo>
                  <a:pt x="77436" y="20105"/>
                  <a:pt x="77485" y="20120"/>
                  <a:pt x="77499" y="20168"/>
                </a:cubicBezTo>
                <a:cubicBezTo>
                  <a:pt x="77479" y="20120"/>
                  <a:pt x="77432" y="20105"/>
                  <a:pt x="77375" y="20099"/>
                </a:cubicBezTo>
                <a:close/>
                <a:moveTo>
                  <a:pt x="66200" y="20180"/>
                </a:moveTo>
                <a:cubicBezTo>
                  <a:pt x="66200" y="20181"/>
                  <a:pt x="66200" y="20181"/>
                  <a:pt x="66200" y="20182"/>
                </a:cubicBezTo>
                <a:cubicBezTo>
                  <a:pt x="66175" y="20182"/>
                  <a:pt x="66151" y="20183"/>
                  <a:pt x="66126" y="20185"/>
                </a:cubicBezTo>
                <a:lnTo>
                  <a:pt x="66126" y="20183"/>
                </a:lnTo>
                <a:cubicBezTo>
                  <a:pt x="66150" y="20183"/>
                  <a:pt x="66175" y="20182"/>
                  <a:pt x="66200" y="20180"/>
                </a:cubicBezTo>
                <a:close/>
                <a:moveTo>
                  <a:pt x="22975" y="20145"/>
                </a:moveTo>
                <a:lnTo>
                  <a:pt x="22975" y="20145"/>
                </a:lnTo>
                <a:cubicBezTo>
                  <a:pt x="22947" y="20172"/>
                  <a:pt x="22919" y="20197"/>
                  <a:pt x="22892" y="20220"/>
                </a:cubicBezTo>
                <a:cubicBezTo>
                  <a:pt x="22919" y="20197"/>
                  <a:pt x="22947" y="20170"/>
                  <a:pt x="22975" y="20145"/>
                </a:cubicBezTo>
                <a:close/>
                <a:moveTo>
                  <a:pt x="77594" y="20174"/>
                </a:moveTo>
                <a:cubicBezTo>
                  <a:pt x="77563" y="20192"/>
                  <a:pt x="77534" y="20212"/>
                  <a:pt x="77507" y="20241"/>
                </a:cubicBezTo>
                <a:cubicBezTo>
                  <a:pt x="77507" y="20233"/>
                  <a:pt x="77507" y="20226"/>
                  <a:pt x="77507" y="20218"/>
                </a:cubicBezTo>
                <a:cubicBezTo>
                  <a:pt x="77536" y="20203"/>
                  <a:pt x="77565" y="20189"/>
                  <a:pt x="77594" y="20174"/>
                </a:cubicBezTo>
                <a:close/>
                <a:moveTo>
                  <a:pt x="67978" y="19506"/>
                </a:moveTo>
                <a:cubicBezTo>
                  <a:pt x="68161" y="19657"/>
                  <a:pt x="68343" y="19807"/>
                  <a:pt x="68525" y="19958"/>
                </a:cubicBezTo>
                <a:cubicBezTo>
                  <a:pt x="68495" y="20059"/>
                  <a:pt x="68386" y="20057"/>
                  <a:pt x="68320" y="20110"/>
                </a:cubicBezTo>
                <a:cubicBezTo>
                  <a:pt x="68257" y="20149"/>
                  <a:pt x="68194" y="20188"/>
                  <a:pt x="68129" y="20226"/>
                </a:cubicBezTo>
                <a:lnTo>
                  <a:pt x="67978" y="20241"/>
                </a:lnTo>
                <a:cubicBezTo>
                  <a:pt x="67868" y="20236"/>
                  <a:pt x="67755" y="20228"/>
                  <a:pt x="67642" y="20226"/>
                </a:cubicBezTo>
                <a:cubicBezTo>
                  <a:pt x="67486" y="20226"/>
                  <a:pt x="67329" y="20225"/>
                  <a:pt x="67173" y="20225"/>
                </a:cubicBezTo>
                <a:cubicBezTo>
                  <a:pt x="67016" y="20225"/>
                  <a:pt x="66860" y="20226"/>
                  <a:pt x="66704" y="20226"/>
                </a:cubicBezTo>
                <a:cubicBezTo>
                  <a:pt x="66649" y="20226"/>
                  <a:pt x="66594" y="20238"/>
                  <a:pt x="66540" y="20243"/>
                </a:cubicBezTo>
                <a:lnTo>
                  <a:pt x="66391" y="20258"/>
                </a:lnTo>
                <a:lnTo>
                  <a:pt x="66376" y="20253"/>
                </a:lnTo>
                <a:lnTo>
                  <a:pt x="66362" y="20253"/>
                </a:lnTo>
                <a:cubicBezTo>
                  <a:pt x="66349" y="20218"/>
                  <a:pt x="66336" y="20182"/>
                  <a:pt x="66324" y="20145"/>
                </a:cubicBezTo>
                <a:cubicBezTo>
                  <a:pt x="66324" y="20145"/>
                  <a:pt x="66323" y="20127"/>
                  <a:pt x="66323" y="20127"/>
                </a:cubicBezTo>
                <a:cubicBezTo>
                  <a:pt x="66546" y="20048"/>
                  <a:pt x="66770" y="19973"/>
                  <a:pt x="66992" y="19889"/>
                </a:cubicBezTo>
                <a:cubicBezTo>
                  <a:pt x="67265" y="19784"/>
                  <a:pt x="67536" y="19675"/>
                  <a:pt x="67810" y="19566"/>
                </a:cubicBezTo>
                <a:cubicBezTo>
                  <a:pt x="67843" y="19552"/>
                  <a:pt x="67872" y="19526"/>
                  <a:pt x="67902" y="19506"/>
                </a:cubicBezTo>
                <a:close/>
                <a:moveTo>
                  <a:pt x="11980" y="20145"/>
                </a:moveTo>
                <a:lnTo>
                  <a:pt x="11980" y="20145"/>
                </a:lnTo>
                <a:cubicBezTo>
                  <a:pt x="12018" y="20197"/>
                  <a:pt x="12056" y="20246"/>
                  <a:pt x="12092" y="20296"/>
                </a:cubicBezTo>
                <a:cubicBezTo>
                  <a:pt x="12054" y="20246"/>
                  <a:pt x="12018" y="20197"/>
                  <a:pt x="11980" y="20145"/>
                </a:cubicBezTo>
                <a:close/>
                <a:moveTo>
                  <a:pt x="41722" y="20307"/>
                </a:moveTo>
                <a:cubicBezTo>
                  <a:pt x="41741" y="20314"/>
                  <a:pt x="41751" y="20331"/>
                  <a:pt x="41742" y="20355"/>
                </a:cubicBezTo>
                <a:cubicBezTo>
                  <a:pt x="41749" y="20332"/>
                  <a:pt x="41741" y="20317"/>
                  <a:pt x="41722" y="20307"/>
                </a:cubicBezTo>
                <a:close/>
                <a:moveTo>
                  <a:pt x="48723" y="20104"/>
                </a:moveTo>
                <a:cubicBezTo>
                  <a:pt x="48750" y="20170"/>
                  <a:pt x="48773" y="20232"/>
                  <a:pt x="48797" y="20296"/>
                </a:cubicBezTo>
                <a:cubicBezTo>
                  <a:pt x="48789" y="20336"/>
                  <a:pt x="48789" y="20375"/>
                  <a:pt x="48807" y="20405"/>
                </a:cubicBezTo>
                <a:cubicBezTo>
                  <a:pt x="48789" y="20377"/>
                  <a:pt x="48789" y="20336"/>
                  <a:pt x="48779" y="20299"/>
                </a:cubicBezTo>
                <a:cubicBezTo>
                  <a:pt x="48772" y="20232"/>
                  <a:pt x="48750" y="20170"/>
                  <a:pt x="48723" y="20104"/>
                </a:cubicBezTo>
                <a:close/>
                <a:moveTo>
                  <a:pt x="53378" y="20389"/>
                </a:moveTo>
                <a:cubicBezTo>
                  <a:pt x="53380" y="20389"/>
                  <a:pt x="53382" y="20392"/>
                  <a:pt x="53385" y="20399"/>
                </a:cubicBezTo>
                <a:cubicBezTo>
                  <a:pt x="53382" y="20405"/>
                  <a:pt x="53379" y="20410"/>
                  <a:pt x="53377" y="20415"/>
                </a:cubicBezTo>
                <a:cubicBezTo>
                  <a:pt x="53374" y="20415"/>
                  <a:pt x="53370" y="20417"/>
                  <a:pt x="53367" y="20417"/>
                </a:cubicBezTo>
                <a:cubicBezTo>
                  <a:pt x="53371" y="20400"/>
                  <a:pt x="53374" y="20389"/>
                  <a:pt x="53378" y="20389"/>
                </a:cubicBezTo>
                <a:close/>
                <a:moveTo>
                  <a:pt x="66421" y="20371"/>
                </a:moveTo>
                <a:lnTo>
                  <a:pt x="66421" y="20371"/>
                </a:lnTo>
                <a:cubicBezTo>
                  <a:pt x="66427" y="20399"/>
                  <a:pt x="66434" y="20425"/>
                  <a:pt x="66442" y="20455"/>
                </a:cubicBezTo>
                <a:cubicBezTo>
                  <a:pt x="66434" y="20427"/>
                  <a:pt x="66427" y="20399"/>
                  <a:pt x="66421" y="20371"/>
                </a:cubicBezTo>
                <a:close/>
                <a:moveTo>
                  <a:pt x="53170" y="20380"/>
                </a:moveTo>
                <a:cubicBezTo>
                  <a:pt x="53233" y="20392"/>
                  <a:pt x="53287" y="20417"/>
                  <a:pt x="53360" y="20417"/>
                </a:cubicBezTo>
                <a:cubicBezTo>
                  <a:pt x="53362" y="20417"/>
                  <a:pt x="53365" y="20417"/>
                  <a:pt x="53367" y="20417"/>
                </a:cubicBezTo>
                <a:lnTo>
                  <a:pt x="53367" y="20417"/>
                </a:lnTo>
                <a:cubicBezTo>
                  <a:pt x="53367" y="20420"/>
                  <a:pt x="53365" y="20423"/>
                  <a:pt x="53364" y="20428"/>
                </a:cubicBezTo>
                <a:cubicBezTo>
                  <a:pt x="53367" y="20427"/>
                  <a:pt x="53370" y="20425"/>
                  <a:pt x="53372" y="20423"/>
                </a:cubicBezTo>
                <a:lnTo>
                  <a:pt x="53372" y="20423"/>
                </a:lnTo>
                <a:cubicBezTo>
                  <a:pt x="53362" y="20445"/>
                  <a:pt x="53350" y="20466"/>
                  <a:pt x="53337" y="20485"/>
                </a:cubicBezTo>
                <a:cubicBezTo>
                  <a:pt x="53350" y="20466"/>
                  <a:pt x="53359" y="20445"/>
                  <a:pt x="53364" y="20428"/>
                </a:cubicBezTo>
                <a:lnTo>
                  <a:pt x="53364" y="20428"/>
                </a:lnTo>
                <a:cubicBezTo>
                  <a:pt x="53330" y="20443"/>
                  <a:pt x="53302" y="20456"/>
                  <a:pt x="53276" y="20465"/>
                </a:cubicBezTo>
                <a:cubicBezTo>
                  <a:pt x="53263" y="20417"/>
                  <a:pt x="53223" y="20390"/>
                  <a:pt x="53170" y="20380"/>
                </a:cubicBezTo>
                <a:close/>
                <a:moveTo>
                  <a:pt x="62263" y="20501"/>
                </a:moveTo>
                <a:lnTo>
                  <a:pt x="62263" y="20501"/>
                </a:lnTo>
                <a:cubicBezTo>
                  <a:pt x="62275" y="20504"/>
                  <a:pt x="62284" y="20509"/>
                  <a:pt x="62294" y="20514"/>
                </a:cubicBezTo>
                <a:cubicBezTo>
                  <a:pt x="62284" y="20509"/>
                  <a:pt x="62273" y="20504"/>
                  <a:pt x="62263" y="20501"/>
                </a:cubicBezTo>
                <a:close/>
                <a:moveTo>
                  <a:pt x="32589" y="20464"/>
                </a:moveTo>
                <a:lnTo>
                  <a:pt x="32589" y="20464"/>
                </a:lnTo>
                <a:cubicBezTo>
                  <a:pt x="32542" y="20468"/>
                  <a:pt x="32536" y="20511"/>
                  <a:pt x="32535" y="20566"/>
                </a:cubicBezTo>
                <a:lnTo>
                  <a:pt x="32535" y="20561"/>
                </a:lnTo>
                <a:cubicBezTo>
                  <a:pt x="32536" y="20513"/>
                  <a:pt x="32538" y="20468"/>
                  <a:pt x="32589" y="20464"/>
                </a:cubicBezTo>
                <a:close/>
                <a:moveTo>
                  <a:pt x="23768" y="20712"/>
                </a:moveTo>
                <a:cubicBezTo>
                  <a:pt x="23765" y="20731"/>
                  <a:pt x="23760" y="20753"/>
                  <a:pt x="23755" y="20773"/>
                </a:cubicBezTo>
                <a:cubicBezTo>
                  <a:pt x="23758" y="20753"/>
                  <a:pt x="23765" y="20731"/>
                  <a:pt x="23768" y="20712"/>
                </a:cubicBezTo>
                <a:close/>
                <a:moveTo>
                  <a:pt x="69488" y="20764"/>
                </a:moveTo>
                <a:lnTo>
                  <a:pt x="69488" y="20764"/>
                </a:lnTo>
                <a:cubicBezTo>
                  <a:pt x="69488" y="20771"/>
                  <a:pt x="69489" y="20779"/>
                  <a:pt x="69490" y="20788"/>
                </a:cubicBezTo>
                <a:cubicBezTo>
                  <a:pt x="69489" y="20779"/>
                  <a:pt x="69488" y="20771"/>
                  <a:pt x="69488" y="20764"/>
                </a:cubicBezTo>
                <a:close/>
                <a:moveTo>
                  <a:pt x="8959" y="20827"/>
                </a:moveTo>
                <a:lnTo>
                  <a:pt x="8961" y="20834"/>
                </a:lnTo>
                <a:cubicBezTo>
                  <a:pt x="8960" y="20831"/>
                  <a:pt x="8960" y="20829"/>
                  <a:pt x="8959" y="20827"/>
                </a:cubicBezTo>
                <a:close/>
                <a:moveTo>
                  <a:pt x="62801" y="20826"/>
                </a:moveTo>
                <a:cubicBezTo>
                  <a:pt x="62834" y="20834"/>
                  <a:pt x="62859" y="20841"/>
                  <a:pt x="62881" y="20841"/>
                </a:cubicBezTo>
                <a:cubicBezTo>
                  <a:pt x="62859" y="20841"/>
                  <a:pt x="62834" y="20836"/>
                  <a:pt x="62801" y="20826"/>
                </a:cubicBezTo>
                <a:close/>
                <a:moveTo>
                  <a:pt x="72714" y="20839"/>
                </a:moveTo>
                <a:cubicBezTo>
                  <a:pt x="72717" y="20841"/>
                  <a:pt x="72720" y="20841"/>
                  <a:pt x="72722" y="20842"/>
                </a:cubicBezTo>
                <a:cubicBezTo>
                  <a:pt x="72719" y="20842"/>
                  <a:pt x="72717" y="20841"/>
                  <a:pt x="72714" y="20839"/>
                </a:cubicBezTo>
                <a:close/>
                <a:moveTo>
                  <a:pt x="19125" y="20871"/>
                </a:moveTo>
                <a:lnTo>
                  <a:pt x="19125" y="20871"/>
                </a:lnTo>
                <a:cubicBezTo>
                  <a:pt x="19163" y="20909"/>
                  <a:pt x="19196" y="20925"/>
                  <a:pt x="19243" y="20925"/>
                </a:cubicBezTo>
                <a:cubicBezTo>
                  <a:pt x="19281" y="20925"/>
                  <a:pt x="19329" y="20914"/>
                  <a:pt x="19397" y="20897"/>
                </a:cubicBezTo>
                <a:lnTo>
                  <a:pt x="19397" y="20897"/>
                </a:lnTo>
                <a:cubicBezTo>
                  <a:pt x="19328" y="20915"/>
                  <a:pt x="19280" y="20925"/>
                  <a:pt x="19242" y="20925"/>
                </a:cubicBezTo>
                <a:cubicBezTo>
                  <a:pt x="19196" y="20925"/>
                  <a:pt x="19164" y="20910"/>
                  <a:pt x="19125" y="20871"/>
                </a:cubicBezTo>
                <a:close/>
                <a:moveTo>
                  <a:pt x="26932" y="20913"/>
                </a:moveTo>
                <a:lnTo>
                  <a:pt x="26932" y="20913"/>
                </a:lnTo>
                <a:cubicBezTo>
                  <a:pt x="26944" y="20918"/>
                  <a:pt x="26954" y="20923"/>
                  <a:pt x="26964" y="20927"/>
                </a:cubicBezTo>
                <a:cubicBezTo>
                  <a:pt x="26954" y="20923"/>
                  <a:pt x="26942" y="20918"/>
                  <a:pt x="26932" y="20913"/>
                </a:cubicBezTo>
                <a:close/>
                <a:moveTo>
                  <a:pt x="19397" y="20897"/>
                </a:moveTo>
                <a:cubicBezTo>
                  <a:pt x="19427" y="20915"/>
                  <a:pt x="19471" y="20922"/>
                  <a:pt x="19505" y="20942"/>
                </a:cubicBezTo>
                <a:cubicBezTo>
                  <a:pt x="19473" y="20923"/>
                  <a:pt x="19430" y="20917"/>
                  <a:pt x="19394" y="20904"/>
                </a:cubicBezTo>
                <a:cubicBezTo>
                  <a:pt x="19395" y="20902"/>
                  <a:pt x="19395" y="20899"/>
                  <a:pt x="19397" y="20897"/>
                </a:cubicBezTo>
                <a:lnTo>
                  <a:pt x="19397" y="20897"/>
                </a:lnTo>
                <a:cubicBezTo>
                  <a:pt x="19397" y="20897"/>
                  <a:pt x="19397" y="20897"/>
                  <a:pt x="19397" y="20897"/>
                </a:cubicBezTo>
                <a:close/>
                <a:moveTo>
                  <a:pt x="11141" y="20796"/>
                </a:moveTo>
                <a:cubicBezTo>
                  <a:pt x="11145" y="20862"/>
                  <a:pt x="11149" y="20914"/>
                  <a:pt x="11150" y="20952"/>
                </a:cubicBezTo>
                <a:cubicBezTo>
                  <a:pt x="11150" y="20957"/>
                  <a:pt x="11148" y="20960"/>
                  <a:pt x="11148" y="20965"/>
                </a:cubicBezTo>
                <a:cubicBezTo>
                  <a:pt x="11147" y="20912"/>
                  <a:pt x="11144" y="20858"/>
                  <a:pt x="11141" y="20796"/>
                </a:cubicBezTo>
                <a:close/>
                <a:moveTo>
                  <a:pt x="72747" y="20854"/>
                </a:moveTo>
                <a:lnTo>
                  <a:pt x="72747" y="20854"/>
                </a:lnTo>
                <a:cubicBezTo>
                  <a:pt x="72813" y="20895"/>
                  <a:pt x="72821" y="20973"/>
                  <a:pt x="72813" y="21062"/>
                </a:cubicBezTo>
                <a:lnTo>
                  <a:pt x="72818" y="21061"/>
                </a:lnTo>
                <a:cubicBezTo>
                  <a:pt x="72825" y="21082"/>
                  <a:pt x="72832" y="21102"/>
                  <a:pt x="72839" y="21122"/>
                </a:cubicBezTo>
                <a:lnTo>
                  <a:pt x="72839" y="21122"/>
                </a:lnTo>
                <a:cubicBezTo>
                  <a:pt x="72831" y="21101"/>
                  <a:pt x="72823" y="21081"/>
                  <a:pt x="72813" y="21062"/>
                </a:cubicBezTo>
                <a:cubicBezTo>
                  <a:pt x="72820" y="20968"/>
                  <a:pt x="72810" y="20894"/>
                  <a:pt x="72747" y="20854"/>
                </a:cubicBezTo>
                <a:close/>
                <a:moveTo>
                  <a:pt x="75785" y="21031"/>
                </a:moveTo>
                <a:lnTo>
                  <a:pt x="75785" y="21031"/>
                </a:lnTo>
                <a:cubicBezTo>
                  <a:pt x="75788" y="21051"/>
                  <a:pt x="75773" y="21102"/>
                  <a:pt x="75760" y="21157"/>
                </a:cubicBezTo>
                <a:cubicBezTo>
                  <a:pt x="75770" y="21114"/>
                  <a:pt x="75782" y="21071"/>
                  <a:pt x="75785" y="21031"/>
                </a:cubicBezTo>
                <a:close/>
                <a:moveTo>
                  <a:pt x="63142" y="21279"/>
                </a:moveTo>
                <a:lnTo>
                  <a:pt x="63142" y="21279"/>
                </a:lnTo>
                <a:cubicBezTo>
                  <a:pt x="63148" y="21280"/>
                  <a:pt x="63153" y="21281"/>
                  <a:pt x="63159" y="21282"/>
                </a:cubicBezTo>
                <a:lnTo>
                  <a:pt x="63142" y="21279"/>
                </a:lnTo>
                <a:close/>
                <a:moveTo>
                  <a:pt x="29513" y="21278"/>
                </a:moveTo>
                <a:cubicBezTo>
                  <a:pt x="29500" y="21291"/>
                  <a:pt x="29487" y="21304"/>
                  <a:pt x="29475" y="21316"/>
                </a:cubicBezTo>
                <a:cubicBezTo>
                  <a:pt x="29487" y="21303"/>
                  <a:pt x="29500" y="21291"/>
                  <a:pt x="29513" y="21278"/>
                </a:cubicBezTo>
                <a:close/>
                <a:moveTo>
                  <a:pt x="73398" y="21255"/>
                </a:moveTo>
                <a:cubicBezTo>
                  <a:pt x="73404" y="21255"/>
                  <a:pt x="73409" y="21256"/>
                  <a:pt x="73415" y="21256"/>
                </a:cubicBezTo>
                <a:lnTo>
                  <a:pt x="73415" y="21256"/>
                </a:lnTo>
                <a:cubicBezTo>
                  <a:pt x="73410" y="21256"/>
                  <a:pt x="73405" y="21255"/>
                  <a:pt x="73400" y="21255"/>
                </a:cubicBezTo>
                <a:cubicBezTo>
                  <a:pt x="73321" y="21255"/>
                  <a:pt x="73247" y="21287"/>
                  <a:pt x="73197" y="21349"/>
                </a:cubicBezTo>
                <a:cubicBezTo>
                  <a:pt x="73197" y="21349"/>
                  <a:pt x="73197" y="21347"/>
                  <a:pt x="73197" y="21347"/>
                </a:cubicBezTo>
                <a:cubicBezTo>
                  <a:pt x="73246" y="21287"/>
                  <a:pt x="73320" y="21255"/>
                  <a:pt x="73398" y="21255"/>
                </a:cubicBezTo>
                <a:close/>
                <a:moveTo>
                  <a:pt x="69619" y="21277"/>
                </a:moveTo>
                <a:cubicBezTo>
                  <a:pt x="69701" y="21277"/>
                  <a:pt x="69771" y="21351"/>
                  <a:pt x="69855" y="21351"/>
                </a:cubicBezTo>
                <a:cubicBezTo>
                  <a:pt x="69858" y="21351"/>
                  <a:pt x="69861" y="21351"/>
                  <a:pt x="69863" y="21351"/>
                </a:cubicBezTo>
                <a:lnTo>
                  <a:pt x="69863" y="21351"/>
                </a:lnTo>
                <a:cubicBezTo>
                  <a:pt x="69860" y="21351"/>
                  <a:pt x="69857" y="21351"/>
                  <a:pt x="69854" y="21351"/>
                </a:cubicBezTo>
                <a:cubicBezTo>
                  <a:pt x="69777" y="21351"/>
                  <a:pt x="69713" y="21292"/>
                  <a:pt x="69641" y="21292"/>
                </a:cubicBezTo>
                <a:cubicBezTo>
                  <a:pt x="69631" y="21292"/>
                  <a:pt x="69620" y="21293"/>
                  <a:pt x="69609" y="21296"/>
                </a:cubicBezTo>
                <a:cubicBezTo>
                  <a:pt x="69609" y="21289"/>
                  <a:pt x="69609" y="21284"/>
                  <a:pt x="69608" y="21278"/>
                </a:cubicBezTo>
                <a:cubicBezTo>
                  <a:pt x="69611" y="21277"/>
                  <a:pt x="69615" y="21277"/>
                  <a:pt x="69619" y="21277"/>
                </a:cubicBezTo>
                <a:close/>
                <a:moveTo>
                  <a:pt x="44696" y="21316"/>
                </a:moveTo>
                <a:lnTo>
                  <a:pt x="44696" y="21316"/>
                </a:lnTo>
                <a:cubicBezTo>
                  <a:pt x="44686" y="21329"/>
                  <a:pt x="44676" y="21344"/>
                  <a:pt x="44666" y="21354"/>
                </a:cubicBezTo>
                <a:cubicBezTo>
                  <a:pt x="44676" y="21342"/>
                  <a:pt x="44686" y="21329"/>
                  <a:pt x="44696" y="21316"/>
                </a:cubicBezTo>
                <a:close/>
                <a:moveTo>
                  <a:pt x="29270" y="21425"/>
                </a:moveTo>
                <a:cubicBezTo>
                  <a:pt x="29270" y="21432"/>
                  <a:pt x="29262" y="21443"/>
                  <a:pt x="29257" y="21452"/>
                </a:cubicBezTo>
                <a:cubicBezTo>
                  <a:pt x="29260" y="21443"/>
                  <a:pt x="29268" y="21432"/>
                  <a:pt x="29270" y="21425"/>
                </a:cubicBezTo>
                <a:close/>
                <a:moveTo>
                  <a:pt x="75518" y="21167"/>
                </a:moveTo>
                <a:cubicBezTo>
                  <a:pt x="75527" y="21241"/>
                  <a:pt x="75557" y="21312"/>
                  <a:pt x="75583" y="21382"/>
                </a:cubicBezTo>
                <a:cubicBezTo>
                  <a:pt x="75583" y="21382"/>
                  <a:pt x="75583" y="21384"/>
                  <a:pt x="75583" y="21384"/>
                </a:cubicBezTo>
                <a:cubicBezTo>
                  <a:pt x="75585" y="21385"/>
                  <a:pt x="75586" y="21389"/>
                  <a:pt x="75586" y="21392"/>
                </a:cubicBezTo>
                <a:lnTo>
                  <a:pt x="75586" y="21390"/>
                </a:lnTo>
                <a:cubicBezTo>
                  <a:pt x="75591" y="21402"/>
                  <a:pt x="75596" y="21413"/>
                  <a:pt x="75600" y="21425"/>
                </a:cubicBezTo>
                <a:lnTo>
                  <a:pt x="75600" y="21425"/>
                </a:lnTo>
                <a:cubicBezTo>
                  <a:pt x="75596" y="21414"/>
                  <a:pt x="75591" y="21403"/>
                  <a:pt x="75586" y="21392"/>
                </a:cubicBezTo>
                <a:cubicBezTo>
                  <a:pt x="75578" y="21438"/>
                  <a:pt x="75568" y="21480"/>
                  <a:pt x="75560" y="21516"/>
                </a:cubicBezTo>
                <a:cubicBezTo>
                  <a:pt x="75541" y="21521"/>
                  <a:pt x="75523" y="21525"/>
                  <a:pt x="75505" y="21530"/>
                </a:cubicBezTo>
                <a:lnTo>
                  <a:pt x="75505" y="21530"/>
                </a:lnTo>
                <a:cubicBezTo>
                  <a:pt x="75530" y="21518"/>
                  <a:pt x="75555" y="21492"/>
                  <a:pt x="75583" y="21384"/>
                </a:cubicBezTo>
                <a:cubicBezTo>
                  <a:pt x="75542" y="21284"/>
                  <a:pt x="75497" y="21195"/>
                  <a:pt x="75518" y="21167"/>
                </a:cubicBezTo>
                <a:close/>
                <a:moveTo>
                  <a:pt x="27209" y="21511"/>
                </a:moveTo>
                <a:cubicBezTo>
                  <a:pt x="27202" y="21596"/>
                  <a:pt x="27174" y="21647"/>
                  <a:pt x="27101" y="21654"/>
                </a:cubicBezTo>
                <a:cubicBezTo>
                  <a:pt x="27175" y="21644"/>
                  <a:pt x="27202" y="21592"/>
                  <a:pt x="27209" y="21511"/>
                </a:cubicBezTo>
                <a:close/>
                <a:moveTo>
                  <a:pt x="73268" y="21617"/>
                </a:moveTo>
                <a:cubicBezTo>
                  <a:pt x="73292" y="21637"/>
                  <a:pt x="73311" y="21649"/>
                  <a:pt x="73331" y="21654"/>
                </a:cubicBezTo>
                <a:cubicBezTo>
                  <a:pt x="73311" y="21649"/>
                  <a:pt x="73290" y="21637"/>
                  <a:pt x="73268" y="21617"/>
                </a:cubicBezTo>
                <a:close/>
                <a:moveTo>
                  <a:pt x="19854" y="21653"/>
                </a:moveTo>
                <a:cubicBezTo>
                  <a:pt x="19860" y="21685"/>
                  <a:pt x="19880" y="21705"/>
                  <a:pt x="19915" y="21721"/>
                </a:cubicBezTo>
                <a:cubicBezTo>
                  <a:pt x="19880" y="21707"/>
                  <a:pt x="19860" y="21686"/>
                  <a:pt x="19854" y="21653"/>
                </a:cubicBezTo>
                <a:close/>
                <a:moveTo>
                  <a:pt x="27056" y="21655"/>
                </a:moveTo>
                <a:cubicBezTo>
                  <a:pt x="27001" y="21663"/>
                  <a:pt x="26965" y="21680"/>
                  <a:pt x="26964" y="21746"/>
                </a:cubicBezTo>
                <a:lnTo>
                  <a:pt x="26964" y="21746"/>
                </a:lnTo>
                <a:cubicBezTo>
                  <a:pt x="26965" y="21677"/>
                  <a:pt x="27002" y="21662"/>
                  <a:pt x="27055" y="21655"/>
                </a:cubicBezTo>
                <a:close/>
                <a:moveTo>
                  <a:pt x="60788" y="21751"/>
                </a:moveTo>
                <a:cubicBezTo>
                  <a:pt x="60775" y="21787"/>
                  <a:pt x="60755" y="21800"/>
                  <a:pt x="60731" y="21800"/>
                </a:cubicBezTo>
                <a:cubicBezTo>
                  <a:pt x="60707" y="21800"/>
                  <a:pt x="60679" y="21787"/>
                  <a:pt x="60649" y="21768"/>
                </a:cubicBezTo>
                <a:lnTo>
                  <a:pt x="60649" y="21768"/>
                </a:lnTo>
                <a:cubicBezTo>
                  <a:pt x="60678" y="21787"/>
                  <a:pt x="60705" y="21799"/>
                  <a:pt x="60728" y="21799"/>
                </a:cubicBezTo>
                <a:cubicBezTo>
                  <a:pt x="60752" y="21799"/>
                  <a:pt x="60773" y="21786"/>
                  <a:pt x="60788" y="21751"/>
                </a:cubicBezTo>
                <a:close/>
                <a:moveTo>
                  <a:pt x="67880" y="21796"/>
                </a:moveTo>
                <a:cubicBezTo>
                  <a:pt x="67868" y="21801"/>
                  <a:pt x="67857" y="21805"/>
                  <a:pt x="67846" y="21806"/>
                </a:cubicBezTo>
                <a:cubicBezTo>
                  <a:pt x="67858" y="21804"/>
                  <a:pt x="67869" y="21800"/>
                  <a:pt x="67880" y="21796"/>
                </a:cubicBezTo>
                <a:close/>
                <a:moveTo>
                  <a:pt x="21788" y="21733"/>
                </a:moveTo>
                <a:cubicBezTo>
                  <a:pt x="21793" y="21758"/>
                  <a:pt x="21799" y="21781"/>
                  <a:pt x="21808" y="21808"/>
                </a:cubicBezTo>
                <a:cubicBezTo>
                  <a:pt x="21806" y="21808"/>
                  <a:pt x="21806" y="21808"/>
                  <a:pt x="21806" y="21809"/>
                </a:cubicBezTo>
                <a:cubicBezTo>
                  <a:pt x="21796" y="21771"/>
                  <a:pt x="21791" y="21751"/>
                  <a:pt x="21788" y="21733"/>
                </a:cubicBezTo>
                <a:close/>
                <a:moveTo>
                  <a:pt x="62564" y="21867"/>
                </a:moveTo>
                <a:cubicBezTo>
                  <a:pt x="62564" y="21867"/>
                  <a:pt x="62566" y="21867"/>
                  <a:pt x="62566" y="21869"/>
                </a:cubicBezTo>
                <a:cubicBezTo>
                  <a:pt x="62566" y="21869"/>
                  <a:pt x="62564" y="21867"/>
                  <a:pt x="62564" y="21867"/>
                </a:cubicBezTo>
                <a:close/>
                <a:moveTo>
                  <a:pt x="20006" y="21745"/>
                </a:moveTo>
                <a:cubicBezTo>
                  <a:pt x="20064" y="21766"/>
                  <a:pt x="20104" y="21824"/>
                  <a:pt x="20140" y="21880"/>
                </a:cubicBezTo>
                <a:cubicBezTo>
                  <a:pt x="20104" y="21826"/>
                  <a:pt x="20068" y="21769"/>
                  <a:pt x="20006" y="21745"/>
                </a:cubicBezTo>
                <a:close/>
                <a:moveTo>
                  <a:pt x="75080" y="21880"/>
                </a:moveTo>
                <a:cubicBezTo>
                  <a:pt x="75080" y="21880"/>
                  <a:pt x="75080" y="21881"/>
                  <a:pt x="75080" y="21881"/>
                </a:cubicBezTo>
                <a:lnTo>
                  <a:pt x="75080" y="21881"/>
                </a:lnTo>
                <a:cubicBezTo>
                  <a:pt x="75080" y="21881"/>
                  <a:pt x="75080" y="21880"/>
                  <a:pt x="75080" y="21880"/>
                </a:cubicBezTo>
                <a:close/>
                <a:moveTo>
                  <a:pt x="26356" y="21921"/>
                </a:moveTo>
                <a:lnTo>
                  <a:pt x="26356" y="21921"/>
                </a:lnTo>
                <a:cubicBezTo>
                  <a:pt x="26356" y="21930"/>
                  <a:pt x="26355" y="21938"/>
                  <a:pt x="26354" y="21945"/>
                </a:cubicBezTo>
                <a:cubicBezTo>
                  <a:pt x="26355" y="21938"/>
                  <a:pt x="26356" y="21930"/>
                  <a:pt x="26356" y="21921"/>
                </a:cubicBezTo>
                <a:close/>
                <a:moveTo>
                  <a:pt x="71802" y="21809"/>
                </a:moveTo>
                <a:cubicBezTo>
                  <a:pt x="71870" y="21864"/>
                  <a:pt x="71927" y="21911"/>
                  <a:pt x="71984" y="21955"/>
                </a:cubicBezTo>
                <a:cubicBezTo>
                  <a:pt x="71982" y="21938"/>
                  <a:pt x="71983" y="21922"/>
                  <a:pt x="71986" y="21908"/>
                </a:cubicBezTo>
                <a:lnTo>
                  <a:pt x="71986" y="21908"/>
                </a:lnTo>
                <a:cubicBezTo>
                  <a:pt x="71984" y="21921"/>
                  <a:pt x="71984" y="21937"/>
                  <a:pt x="71984" y="21953"/>
                </a:cubicBezTo>
                <a:cubicBezTo>
                  <a:pt x="72026" y="21958"/>
                  <a:pt x="72069" y="21963"/>
                  <a:pt x="72104" y="21968"/>
                </a:cubicBezTo>
                <a:lnTo>
                  <a:pt x="72104" y="21968"/>
                </a:lnTo>
                <a:cubicBezTo>
                  <a:pt x="72069" y="21963"/>
                  <a:pt x="72026" y="21958"/>
                  <a:pt x="71984" y="21955"/>
                </a:cubicBezTo>
                <a:cubicBezTo>
                  <a:pt x="71984" y="21955"/>
                  <a:pt x="71984" y="21957"/>
                  <a:pt x="71984" y="21957"/>
                </a:cubicBezTo>
                <a:cubicBezTo>
                  <a:pt x="71927" y="21911"/>
                  <a:pt x="71870" y="21864"/>
                  <a:pt x="71802" y="21809"/>
                </a:cubicBezTo>
                <a:close/>
                <a:moveTo>
                  <a:pt x="75063" y="21733"/>
                </a:moveTo>
                <a:cubicBezTo>
                  <a:pt x="75071" y="21788"/>
                  <a:pt x="75076" y="21836"/>
                  <a:pt x="75081" y="21882"/>
                </a:cubicBezTo>
                <a:cubicBezTo>
                  <a:pt x="75081" y="21882"/>
                  <a:pt x="75080" y="21882"/>
                  <a:pt x="75080" y="21881"/>
                </a:cubicBezTo>
                <a:lnTo>
                  <a:pt x="75080" y="21881"/>
                </a:lnTo>
                <a:cubicBezTo>
                  <a:pt x="75082" y="21923"/>
                  <a:pt x="75085" y="21964"/>
                  <a:pt x="75088" y="22007"/>
                </a:cubicBezTo>
                <a:lnTo>
                  <a:pt x="75088" y="22007"/>
                </a:lnTo>
                <a:cubicBezTo>
                  <a:pt x="75084" y="21965"/>
                  <a:pt x="75080" y="21923"/>
                  <a:pt x="75076" y="21882"/>
                </a:cubicBezTo>
                <a:cubicBezTo>
                  <a:pt x="75076" y="21882"/>
                  <a:pt x="75078" y="21882"/>
                  <a:pt x="75080" y="21880"/>
                </a:cubicBezTo>
                <a:cubicBezTo>
                  <a:pt x="75076" y="21836"/>
                  <a:pt x="75071" y="21789"/>
                  <a:pt x="75063" y="21733"/>
                </a:cubicBezTo>
                <a:close/>
                <a:moveTo>
                  <a:pt x="30798" y="22154"/>
                </a:moveTo>
                <a:lnTo>
                  <a:pt x="30798" y="22154"/>
                </a:lnTo>
                <a:cubicBezTo>
                  <a:pt x="30798" y="22159"/>
                  <a:pt x="30799" y="22164"/>
                  <a:pt x="30799" y="22169"/>
                </a:cubicBezTo>
                <a:lnTo>
                  <a:pt x="30799" y="22169"/>
                </a:lnTo>
                <a:cubicBezTo>
                  <a:pt x="30799" y="22164"/>
                  <a:pt x="30798" y="22159"/>
                  <a:pt x="30798" y="22154"/>
                </a:cubicBezTo>
                <a:close/>
                <a:moveTo>
                  <a:pt x="30796" y="22239"/>
                </a:moveTo>
                <a:lnTo>
                  <a:pt x="30796" y="22239"/>
                </a:lnTo>
                <a:cubicBezTo>
                  <a:pt x="30796" y="22263"/>
                  <a:pt x="30799" y="22286"/>
                  <a:pt x="30811" y="22303"/>
                </a:cubicBezTo>
                <a:cubicBezTo>
                  <a:pt x="30799" y="22286"/>
                  <a:pt x="30796" y="22264"/>
                  <a:pt x="30796" y="22239"/>
                </a:cubicBezTo>
                <a:close/>
                <a:moveTo>
                  <a:pt x="46706" y="22334"/>
                </a:moveTo>
                <a:cubicBezTo>
                  <a:pt x="46694" y="22347"/>
                  <a:pt x="46681" y="22356"/>
                  <a:pt x="46671" y="22359"/>
                </a:cubicBezTo>
                <a:cubicBezTo>
                  <a:pt x="46681" y="22356"/>
                  <a:pt x="46693" y="22347"/>
                  <a:pt x="46706" y="22334"/>
                </a:cubicBezTo>
                <a:close/>
                <a:moveTo>
                  <a:pt x="46441" y="21935"/>
                </a:moveTo>
                <a:lnTo>
                  <a:pt x="46441" y="22183"/>
                </a:lnTo>
                <a:lnTo>
                  <a:pt x="46439" y="22183"/>
                </a:lnTo>
                <a:cubicBezTo>
                  <a:pt x="46436" y="22246"/>
                  <a:pt x="46436" y="22308"/>
                  <a:pt x="46436" y="22390"/>
                </a:cubicBezTo>
                <a:lnTo>
                  <a:pt x="46436" y="22183"/>
                </a:lnTo>
                <a:lnTo>
                  <a:pt x="46411" y="22183"/>
                </a:lnTo>
                <a:cubicBezTo>
                  <a:pt x="46414" y="22183"/>
                  <a:pt x="46417" y="22183"/>
                  <a:pt x="46420" y="22183"/>
                </a:cubicBezTo>
                <a:cubicBezTo>
                  <a:pt x="46426" y="22183"/>
                  <a:pt x="46433" y="22183"/>
                  <a:pt x="46439" y="22183"/>
                </a:cubicBezTo>
                <a:cubicBezTo>
                  <a:pt x="46441" y="22102"/>
                  <a:pt x="46441" y="22023"/>
                  <a:pt x="46441" y="21935"/>
                </a:cubicBezTo>
                <a:close/>
                <a:moveTo>
                  <a:pt x="12681" y="22435"/>
                </a:moveTo>
                <a:lnTo>
                  <a:pt x="12681" y="22435"/>
                </a:lnTo>
                <a:cubicBezTo>
                  <a:pt x="12688" y="22440"/>
                  <a:pt x="12693" y="22445"/>
                  <a:pt x="12699" y="22450"/>
                </a:cubicBezTo>
                <a:lnTo>
                  <a:pt x="12699" y="22450"/>
                </a:lnTo>
                <a:cubicBezTo>
                  <a:pt x="12693" y="22445"/>
                  <a:pt x="12687" y="22440"/>
                  <a:pt x="12681" y="22435"/>
                </a:cubicBezTo>
                <a:close/>
                <a:moveTo>
                  <a:pt x="12903" y="22349"/>
                </a:moveTo>
                <a:cubicBezTo>
                  <a:pt x="12893" y="22441"/>
                  <a:pt x="12852" y="22495"/>
                  <a:pt x="12772" y="22495"/>
                </a:cubicBezTo>
                <a:cubicBezTo>
                  <a:pt x="12763" y="22495"/>
                  <a:pt x="12754" y="22494"/>
                  <a:pt x="12744" y="22493"/>
                </a:cubicBezTo>
                <a:lnTo>
                  <a:pt x="12736" y="22485"/>
                </a:lnTo>
                <a:lnTo>
                  <a:pt x="12736" y="22485"/>
                </a:lnTo>
                <a:cubicBezTo>
                  <a:pt x="12751" y="22488"/>
                  <a:pt x="12766" y="22489"/>
                  <a:pt x="12779" y="22489"/>
                </a:cubicBezTo>
                <a:cubicBezTo>
                  <a:pt x="12856" y="22489"/>
                  <a:pt x="12894" y="22437"/>
                  <a:pt x="12903" y="22349"/>
                </a:cubicBezTo>
                <a:close/>
                <a:moveTo>
                  <a:pt x="43913" y="22468"/>
                </a:moveTo>
                <a:cubicBezTo>
                  <a:pt x="43911" y="22486"/>
                  <a:pt x="43883" y="22498"/>
                  <a:pt x="43814" y="22524"/>
                </a:cubicBezTo>
                <a:cubicBezTo>
                  <a:pt x="43878" y="22500"/>
                  <a:pt x="43908" y="22488"/>
                  <a:pt x="43913" y="22468"/>
                </a:cubicBezTo>
                <a:close/>
                <a:moveTo>
                  <a:pt x="60258" y="22539"/>
                </a:moveTo>
                <a:cubicBezTo>
                  <a:pt x="60258" y="22546"/>
                  <a:pt x="60258" y="22553"/>
                  <a:pt x="60260" y="22559"/>
                </a:cubicBezTo>
                <a:cubicBezTo>
                  <a:pt x="60231" y="22554"/>
                  <a:pt x="60202" y="22549"/>
                  <a:pt x="60163" y="22542"/>
                </a:cubicBezTo>
                <a:lnTo>
                  <a:pt x="60163" y="22542"/>
                </a:lnTo>
                <a:cubicBezTo>
                  <a:pt x="60185" y="22545"/>
                  <a:pt x="60202" y="22547"/>
                  <a:pt x="60218" y="22547"/>
                </a:cubicBezTo>
                <a:cubicBezTo>
                  <a:pt x="60234" y="22547"/>
                  <a:pt x="60247" y="22545"/>
                  <a:pt x="60258" y="22539"/>
                </a:cubicBezTo>
                <a:close/>
                <a:moveTo>
                  <a:pt x="23730" y="22648"/>
                </a:moveTo>
                <a:lnTo>
                  <a:pt x="23730" y="22648"/>
                </a:lnTo>
                <a:cubicBezTo>
                  <a:pt x="23730" y="22655"/>
                  <a:pt x="23730" y="22664"/>
                  <a:pt x="23732" y="22673"/>
                </a:cubicBezTo>
                <a:cubicBezTo>
                  <a:pt x="23730" y="22664"/>
                  <a:pt x="23730" y="22656"/>
                  <a:pt x="23730" y="22648"/>
                </a:cubicBezTo>
                <a:close/>
                <a:moveTo>
                  <a:pt x="60279" y="22630"/>
                </a:moveTo>
                <a:cubicBezTo>
                  <a:pt x="60299" y="22665"/>
                  <a:pt x="60332" y="22677"/>
                  <a:pt x="60377" y="22677"/>
                </a:cubicBezTo>
                <a:cubicBezTo>
                  <a:pt x="60329" y="22677"/>
                  <a:pt x="60294" y="22665"/>
                  <a:pt x="60279" y="22630"/>
                </a:cubicBezTo>
                <a:close/>
                <a:moveTo>
                  <a:pt x="11215" y="22875"/>
                </a:moveTo>
                <a:cubicBezTo>
                  <a:pt x="11225" y="22880"/>
                  <a:pt x="11236" y="22884"/>
                  <a:pt x="11246" y="22889"/>
                </a:cubicBezTo>
                <a:cubicBezTo>
                  <a:pt x="11234" y="22884"/>
                  <a:pt x="11225" y="22880"/>
                  <a:pt x="11215" y="22875"/>
                </a:cubicBezTo>
                <a:close/>
                <a:moveTo>
                  <a:pt x="12309" y="22877"/>
                </a:moveTo>
                <a:lnTo>
                  <a:pt x="12309" y="22877"/>
                </a:lnTo>
                <a:cubicBezTo>
                  <a:pt x="12304" y="22889"/>
                  <a:pt x="12301" y="22899"/>
                  <a:pt x="12296" y="22909"/>
                </a:cubicBezTo>
                <a:cubicBezTo>
                  <a:pt x="12301" y="22899"/>
                  <a:pt x="12304" y="22887"/>
                  <a:pt x="12309" y="22877"/>
                </a:cubicBezTo>
                <a:close/>
                <a:moveTo>
                  <a:pt x="44573" y="22978"/>
                </a:moveTo>
                <a:lnTo>
                  <a:pt x="44573" y="22978"/>
                </a:lnTo>
                <a:cubicBezTo>
                  <a:pt x="44594" y="23014"/>
                  <a:pt x="44614" y="23050"/>
                  <a:pt x="44635" y="23086"/>
                </a:cubicBezTo>
                <a:cubicBezTo>
                  <a:pt x="44656" y="23092"/>
                  <a:pt x="44676" y="23095"/>
                  <a:pt x="44693" y="23095"/>
                </a:cubicBezTo>
                <a:cubicBezTo>
                  <a:pt x="44702" y="23095"/>
                  <a:pt x="44711" y="23094"/>
                  <a:pt x="44719" y="23092"/>
                </a:cubicBezTo>
                <a:lnTo>
                  <a:pt x="44719" y="23092"/>
                </a:lnTo>
                <a:cubicBezTo>
                  <a:pt x="44709" y="23094"/>
                  <a:pt x="44698" y="23095"/>
                  <a:pt x="44687" y="23095"/>
                </a:cubicBezTo>
                <a:cubicBezTo>
                  <a:pt x="44671" y="23095"/>
                  <a:pt x="44652" y="23093"/>
                  <a:pt x="44631" y="23087"/>
                </a:cubicBezTo>
                <a:cubicBezTo>
                  <a:pt x="44614" y="23050"/>
                  <a:pt x="44594" y="23014"/>
                  <a:pt x="44573" y="22978"/>
                </a:cubicBezTo>
                <a:close/>
                <a:moveTo>
                  <a:pt x="44631" y="23087"/>
                </a:moveTo>
                <a:lnTo>
                  <a:pt x="44631" y="23087"/>
                </a:lnTo>
                <a:cubicBezTo>
                  <a:pt x="44628" y="23114"/>
                  <a:pt x="44628" y="23139"/>
                  <a:pt x="44628" y="23165"/>
                </a:cubicBezTo>
                <a:lnTo>
                  <a:pt x="44628" y="23091"/>
                </a:lnTo>
                <a:lnTo>
                  <a:pt x="44631" y="23087"/>
                </a:lnTo>
                <a:close/>
                <a:moveTo>
                  <a:pt x="64843" y="23101"/>
                </a:moveTo>
                <a:lnTo>
                  <a:pt x="64843" y="23101"/>
                </a:lnTo>
                <a:cubicBezTo>
                  <a:pt x="64870" y="23116"/>
                  <a:pt x="64878" y="23146"/>
                  <a:pt x="64879" y="23180"/>
                </a:cubicBezTo>
                <a:cubicBezTo>
                  <a:pt x="64877" y="23143"/>
                  <a:pt x="64867" y="23115"/>
                  <a:pt x="64843" y="23101"/>
                </a:cubicBezTo>
                <a:close/>
                <a:moveTo>
                  <a:pt x="58697" y="23198"/>
                </a:moveTo>
                <a:cubicBezTo>
                  <a:pt x="58702" y="23203"/>
                  <a:pt x="58708" y="23212"/>
                  <a:pt x="58713" y="23218"/>
                </a:cubicBezTo>
                <a:cubicBezTo>
                  <a:pt x="58707" y="23212"/>
                  <a:pt x="58702" y="23205"/>
                  <a:pt x="58697" y="23198"/>
                </a:cubicBezTo>
                <a:close/>
                <a:moveTo>
                  <a:pt x="64877" y="23193"/>
                </a:moveTo>
                <a:cubicBezTo>
                  <a:pt x="64879" y="23208"/>
                  <a:pt x="64881" y="23223"/>
                  <a:pt x="64881" y="23225"/>
                </a:cubicBezTo>
                <a:lnTo>
                  <a:pt x="64877" y="23193"/>
                </a:lnTo>
                <a:close/>
                <a:moveTo>
                  <a:pt x="64935" y="23199"/>
                </a:moveTo>
                <a:cubicBezTo>
                  <a:pt x="64922" y="23208"/>
                  <a:pt x="64899" y="23202"/>
                  <a:pt x="64881" y="23225"/>
                </a:cubicBezTo>
                <a:cubicBezTo>
                  <a:pt x="64881" y="23217"/>
                  <a:pt x="64881" y="23210"/>
                  <a:pt x="64881" y="23203"/>
                </a:cubicBezTo>
                <a:cubicBezTo>
                  <a:pt x="64883" y="23203"/>
                  <a:pt x="64885" y="23203"/>
                  <a:pt x="64888" y="23203"/>
                </a:cubicBezTo>
                <a:cubicBezTo>
                  <a:pt x="64896" y="23203"/>
                  <a:pt x="64904" y="23204"/>
                  <a:pt x="64912" y="23204"/>
                </a:cubicBezTo>
                <a:cubicBezTo>
                  <a:pt x="64921" y="23204"/>
                  <a:pt x="64929" y="23203"/>
                  <a:pt x="64935" y="23199"/>
                </a:cubicBezTo>
                <a:close/>
                <a:moveTo>
                  <a:pt x="52751" y="23278"/>
                </a:moveTo>
                <a:cubicBezTo>
                  <a:pt x="52745" y="23309"/>
                  <a:pt x="52739" y="23341"/>
                  <a:pt x="52733" y="23372"/>
                </a:cubicBezTo>
                <a:lnTo>
                  <a:pt x="52733" y="23372"/>
                </a:lnTo>
                <a:lnTo>
                  <a:pt x="52751" y="23278"/>
                </a:lnTo>
                <a:close/>
                <a:moveTo>
                  <a:pt x="38949" y="23450"/>
                </a:moveTo>
                <a:lnTo>
                  <a:pt x="38949" y="23450"/>
                </a:lnTo>
                <a:cubicBezTo>
                  <a:pt x="39012" y="23453"/>
                  <a:pt x="39029" y="23490"/>
                  <a:pt x="39035" y="23541"/>
                </a:cubicBezTo>
                <a:cubicBezTo>
                  <a:pt x="39027" y="23488"/>
                  <a:pt x="39009" y="23453"/>
                  <a:pt x="38949" y="23450"/>
                </a:cubicBezTo>
                <a:close/>
                <a:moveTo>
                  <a:pt x="21624" y="23270"/>
                </a:moveTo>
                <a:cubicBezTo>
                  <a:pt x="21639" y="23310"/>
                  <a:pt x="21653" y="23348"/>
                  <a:pt x="21669" y="23389"/>
                </a:cubicBezTo>
                <a:cubicBezTo>
                  <a:pt x="21665" y="23389"/>
                  <a:pt x="21664" y="23390"/>
                  <a:pt x="21660" y="23390"/>
                </a:cubicBezTo>
                <a:cubicBezTo>
                  <a:pt x="21674" y="23440"/>
                  <a:pt x="21693" y="23491"/>
                  <a:pt x="21720" y="23556"/>
                </a:cubicBezTo>
                <a:cubicBezTo>
                  <a:pt x="21693" y="23491"/>
                  <a:pt x="21674" y="23442"/>
                  <a:pt x="21652" y="23390"/>
                </a:cubicBezTo>
                <a:lnTo>
                  <a:pt x="21660" y="23390"/>
                </a:lnTo>
                <a:cubicBezTo>
                  <a:pt x="21650" y="23350"/>
                  <a:pt x="21638" y="23310"/>
                  <a:pt x="21624" y="23270"/>
                </a:cubicBezTo>
                <a:close/>
                <a:moveTo>
                  <a:pt x="46426" y="23576"/>
                </a:moveTo>
                <a:cubicBezTo>
                  <a:pt x="46426" y="23583"/>
                  <a:pt x="46418" y="23594"/>
                  <a:pt x="46415" y="23604"/>
                </a:cubicBezTo>
                <a:lnTo>
                  <a:pt x="46413" y="23604"/>
                </a:lnTo>
                <a:cubicBezTo>
                  <a:pt x="46418" y="23594"/>
                  <a:pt x="46426" y="23583"/>
                  <a:pt x="46426" y="23576"/>
                </a:cubicBezTo>
                <a:close/>
                <a:moveTo>
                  <a:pt x="30070" y="23592"/>
                </a:moveTo>
                <a:cubicBezTo>
                  <a:pt x="30080" y="23597"/>
                  <a:pt x="30091" y="23602"/>
                  <a:pt x="30101" y="23606"/>
                </a:cubicBezTo>
                <a:cubicBezTo>
                  <a:pt x="30089" y="23602"/>
                  <a:pt x="30080" y="23597"/>
                  <a:pt x="30070" y="23592"/>
                </a:cubicBezTo>
                <a:close/>
                <a:moveTo>
                  <a:pt x="74034" y="23485"/>
                </a:moveTo>
                <a:lnTo>
                  <a:pt x="74034" y="23485"/>
                </a:lnTo>
                <a:cubicBezTo>
                  <a:pt x="74139" y="23485"/>
                  <a:pt x="74181" y="23528"/>
                  <a:pt x="74214" y="23693"/>
                </a:cubicBezTo>
                <a:cubicBezTo>
                  <a:pt x="74179" y="23528"/>
                  <a:pt x="74139" y="23485"/>
                  <a:pt x="74034" y="23485"/>
                </a:cubicBezTo>
                <a:close/>
                <a:moveTo>
                  <a:pt x="48256" y="23580"/>
                </a:moveTo>
                <a:cubicBezTo>
                  <a:pt x="48239" y="23642"/>
                  <a:pt x="48206" y="23684"/>
                  <a:pt x="48161" y="23710"/>
                </a:cubicBezTo>
                <a:cubicBezTo>
                  <a:pt x="48206" y="23682"/>
                  <a:pt x="48239" y="23642"/>
                  <a:pt x="48256" y="23580"/>
                </a:cubicBezTo>
                <a:close/>
                <a:moveTo>
                  <a:pt x="39027" y="23645"/>
                </a:moveTo>
                <a:cubicBezTo>
                  <a:pt x="39035" y="23717"/>
                  <a:pt x="39074" y="23776"/>
                  <a:pt x="39120" y="23833"/>
                </a:cubicBezTo>
                <a:lnTo>
                  <a:pt x="39120" y="23833"/>
                </a:lnTo>
                <a:cubicBezTo>
                  <a:pt x="39073" y="23776"/>
                  <a:pt x="39033" y="23716"/>
                  <a:pt x="39027" y="23645"/>
                </a:cubicBezTo>
                <a:close/>
                <a:moveTo>
                  <a:pt x="23834" y="23993"/>
                </a:moveTo>
                <a:cubicBezTo>
                  <a:pt x="23836" y="24005"/>
                  <a:pt x="23836" y="24018"/>
                  <a:pt x="23836" y="24031"/>
                </a:cubicBezTo>
                <a:lnTo>
                  <a:pt x="23834" y="23993"/>
                </a:lnTo>
                <a:close/>
                <a:moveTo>
                  <a:pt x="38762" y="24159"/>
                </a:moveTo>
                <a:lnTo>
                  <a:pt x="38762" y="24159"/>
                </a:lnTo>
                <a:cubicBezTo>
                  <a:pt x="38772" y="24162"/>
                  <a:pt x="38782" y="24167"/>
                  <a:pt x="38792" y="24172"/>
                </a:cubicBezTo>
                <a:cubicBezTo>
                  <a:pt x="38782" y="24167"/>
                  <a:pt x="38772" y="24164"/>
                  <a:pt x="38762" y="24159"/>
                </a:cubicBezTo>
                <a:close/>
                <a:moveTo>
                  <a:pt x="57286" y="24109"/>
                </a:moveTo>
                <a:lnTo>
                  <a:pt x="57286" y="24109"/>
                </a:lnTo>
                <a:cubicBezTo>
                  <a:pt x="57263" y="24159"/>
                  <a:pt x="57238" y="24208"/>
                  <a:pt x="57215" y="24256"/>
                </a:cubicBezTo>
                <a:cubicBezTo>
                  <a:pt x="57238" y="24207"/>
                  <a:pt x="57263" y="24159"/>
                  <a:pt x="57286" y="24109"/>
                </a:cubicBezTo>
                <a:close/>
                <a:moveTo>
                  <a:pt x="31378" y="24248"/>
                </a:moveTo>
                <a:cubicBezTo>
                  <a:pt x="31378" y="24265"/>
                  <a:pt x="31362" y="24275"/>
                  <a:pt x="31326" y="24296"/>
                </a:cubicBezTo>
                <a:cubicBezTo>
                  <a:pt x="31362" y="24275"/>
                  <a:pt x="31378" y="24265"/>
                  <a:pt x="31378" y="24248"/>
                </a:cubicBezTo>
                <a:close/>
                <a:moveTo>
                  <a:pt x="17673" y="24632"/>
                </a:moveTo>
                <a:cubicBezTo>
                  <a:pt x="17665" y="24634"/>
                  <a:pt x="17655" y="24635"/>
                  <a:pt x="17647" y="24635"/>
                </a:cubicBezTo>
                <a:cubicBezTo>
                  <a:pt x="17655" y="24634"/>
                  <a:pt x="17665" y="24634"/>
                  <a:pt x="17673" y="24632"/>
                </a:cubicBezTo>
                <a:close/>
                <a:moveTo>
                  <a:pt x="39435" y="24674"/>
                </a:moveTo>
                <a:lnTo>
                  <a:pt x="39435" y="24674"/>
                </a:lnTo>
                <a:cubicBezTo>
                  <a:pt x="39440" y="24721"/>
                  <a:pt x="39446" y="24767"/>
                  <a:pt x="39452" y="24811"/>
                </a:cubicBezTo>
                <a:cubicBezTo>
                  <a:pt x="39452" y="24813"/>
                  <a:pt x="39452" y="24813"/>
                  <a:pt x="39452" y="24814"/>
                </a:cubicBezTo>
                <a:lnTo>
                  <a:pt x="39451" y="24814"/>
                </a:lnTo>
                <a:cubicBezTo>
                  <a:pt x="39445" y="24767"/>
                  <a:pt x="39440" y="24720"/>
                  <a:pt x="39435" y="24674"/>
                </a:cubicBezTo>
                <a:close/>
                <a:moveTo>
                  <a:pt x="37743" y="24748"/>
                </a:moveTo>
                <a:lnTo>
                  <a:pt x="37743" y="24748"/>
                </a:lnTo>
                <a:cubicBezTo>
                  <a:pt x="37743" y="24786"/>
                  <a:pt x="37702" y="24802"/>
                  <a:pt x="37598" y="24824"/>
                </a:cubicBezTo>
                <a:cubicBezTo>
                  <a:pt x="37701" y="24802"/>
                  <a:pt x="37743" y="24786"/>
                  <a:pt x="37743" y="24748"/>
                </a:cubicBezTo>
                <a:close/>
                <a:moveTo>
                  <a:pt x="40152" y="24690"/>
                </a:moveTo>
                <a:cubicBezTo>
                  <a:pt x="40155" y="24690"/>
                  <a:pt x="40159" y="24690"/>
                  <a:pt x="40163" y="24690"/>
                </a:cubicBezTo>
                <a:cubicBezTo>
                  <a:pt x="40160" y="24690"/>
                  <a:pt x="40157" y="24690"/>
                  <a:pt x="40154" y="24690"/>
                </a:cubicBezTo>
                <a:cubicBezTo>
                  <a:pt x="40098" y="24690"/>
                  <a:pt x="40093" y="24736"/>
                  <a:pt x="40093" y="24798"/>
                </a:cubicBezTo>
                <a:cubicBezTo>
                  <a:pt x="40091" y="24810"/>
                  <a:pt x="40089" y="24824"/>
                  <a:pt x="40086" y="24837"/>
                </a:cubicBezTo>
                <a:lnTo>
                  <a:pt x="40086" y="24837"/>
                </a:lnTo>
                <a:cubicBezTo>
                  <a:pt x="40088" y="24824"/>
                  <a:pt x="40090" y="24810"/>
                  <a:pt x="40092" y="24796"/>
                </a:cubicBezTo>
                <a:lnTo>
                  <a:pt x="40093" y="24798"/>
                </a:lnTo>
                <a:cubicBezTo>
                  <a:pt x="40093" y="24740"/>
                  <a:pt x="40095" y="24690"/>
                  <a:pt x="40152" y="24690"/>
                </a:cubicBezTo>
                <a:close/>
                <a:moveTo>
                  <a:pt x="31366" y="24869"/>
                </a:moveTo>
                <a:cubicBezTo>
                  <a:pt x="31381" y="24968"/>
                  <a:pt x="31450" y="25023"/>
                  <a:pt x="31551" y="25049"/>
                </a:cubicBezTo>
                <a:cubicBezTo>
                  <a:pt x="31450" y="25023"/>
                  <a:pt x="31381" y="24970"/>
                  <a:pt x="31366" y="24869"/>
                </a:cubicBezTo>
                <a:close/>
                <a:moveTo>
                  <a:pt x="34210" y="24944"/>
                </a:moveTo>
                <a:lnTo>
                  <a:pt x="34210" y="24944"/>
                </a:lnTo>
                <a:cubicBezTo>
                  <a:pt x="34205" y="25029"/>
                  <a:pt x="34153" y="25066"/>
                  <a:pt x="34028" y="25091"/>
                </a:cubicBezTo>
                <a:cubicBezTo>
                  <a:pt x="34153" y="25062"/>
                  <a:pt x="34204" y="25025"/>
                  <a:pt x="34210" y="24944"/>
                </a:cubicBezTo>
                <a:close/>
                <a:moveTo>
                  <a:pt x="31586" y="25051"/>
                </a:moveTo>
                <a:lnTo>
                  <a:pt x="31586" y="25051"/>
                </a:lnTo>
                <a:cubicBezTo>
                  <a:pt x="31628" y="25053"/>
                  <a:pt x="31666" y="25063"/>
                  <a:pt x="31684" y="25106"/>
                </a:cubicBezTo>
                <a:cubicBezTo>
                  <a:pt x="31664" y="25063"/>
                  <a:pt x="31628" y="25053"/>
                  <a:pt x="31586" y="25051"/>
                </a:cubicBezTo>
                <a:close/>
                <a:moveTo>
                  <a:pt x="34028" y="25091"/>
                </a:moveTo>
                <a:lnTo>
                  <a:pt x="34028" y="25091"/>
                </a:lnTo>
                <a:cubicBezTo>
                  <a:pt x="34027" y="25096"/>
                  <a:pt x="34027" y="25099"/>
                  <a:pt x="34027" y="25104"/>
                </a:cubicBezTo>
                <a:cubicBezTo>
                  <a:pt x="33969" y="25147"/>
                  <a:pt x="33909" y="25175"/>
                  <a:pt x="33850" y="25188"/>
                </a:cubicBezTo>
                <a:cubicBezTo>
                  <a:pt x="33912" y="25174"/>
                  <a:pt x="33972" y="25142"/>
                  <a:pt x="34028" y="25091"/>
                </a:cubicBezTo>
                <a:close/>
                <a:moveTo>
                  <a:pt x="35778" y="25128"/>
                </a:moveTo>
                <a:cubicBezTo>
                  <a:pt x="35782" y="25128"/>
                  <a:pt x="35786" y="25128"/>
                  <a:pt x="35790" y="25129"/>
                </a:cubicBezTo>
                <a:cubicBezTo>
                  <a:pt x="35787" y="25129"/>
                  <a:pt x="35784" y="25128"/>
                  <a:pt x="35780" y="25128"/>
                </a:cubicBezTo>
                <a:cubicBezTo>
                  <a:pt x="35735" y="25128"/>
                  <a:pt x="35712" y="25163"/>
                  <a:pt x="35711" y="25243"/>
                </a:cubicBezTo>
                <a:lnTo>
                  <a:pt x="35711" y="25241"/>
                </a:lnTo>
                <a:cubicBezTo>
                  <a:pt x="35712" y="25165"/>
                  <a:pt x="35733" y="25128"/>
                  <a:pt x="35778" y="25128"/>
                </a:cubicBezTo>
                <a:close/>
                <a:moveTo>
                  <a:pt x="26300" y="25200"/>
                </a:moveTo>
                <a:cubicBezTo>
                  <a:pt x="26321" y="25237"/>
                  <a:pt x="26331" y="25252"/>
                  <a:pt x="26347" y="25252"/>
                </a:cubicBezTo>
                <a:cubicBezTo>
                  <a:pt x="26361" y="25252"/>
                  <a:pt x="26379" y="25242"/>
                  <a:pt x="26411" y="25223"/>
                </a:cubicBezTo>
                <a:lnTo>
                  <a:pt x="26411" y="25223"/>
                </a:lnTo>
                <a:cubicBezTo>
                  <a:pt x="26379" y="25242"/>
                  <a:pt x="26361" y="25253"/>
                  <a:pt x="26347" y="25253"/>
                </a:cubicBezTo>
                <a:cubicBezTo>
                  <a:pt x="26331" y="25253"/>
                  <a:pt x="26321" y="25237"/>
                  <a:pt x="26300" y="25200"/>
                </a:cubicBezTo>
                <a:close/>
                <a:moveTo>
                  <a:pt x="36466" y="25277"/>
                </a:moveTo>
                <a:cubicBezTo>
                  <a:pt x="36486" y="25313"/>
                  <a:pt x="36497" y="25328"/>
                  <a:pt x="36513" y="25329"/>
                </a:cubicBezTo>
                <a:lnTo>
                  <a:pt x="36513" y="25329"/>
                </a:lnTo>
                <a:cubicBezTo>
                  <a:pt x="36513" y="25329"/>
                  <a:pt x="36513" y="25329"/>
                  <a:pt x="36513" y="25329"/>
                </a:cubicBezTo>
                <a:cubicBezTo>
                  <a:pt x="36497" y="25329"/>
                  <a:pt x="36487" y="25313"/>
                  <a:pt x="36466" y="25277"/>
                </a:cubicBezTo>
                <a:close/>
                <a:moveTo>
                  <a:pt x="22820" y="25442"/>
                </a:moveTo>
                <a:cubicBezTo>
                  <a:pt x="22721" y="25627"/>
                  <a:pt x="22563" y="25637"/>
                  <a:pt x="22409" y="25654"/>
                </a:cubicBezTo>
                <a:cubicBezTo>
                  <a:pt x="22435" y="25679"/>
                  <a:pt x="22460" y="25713"/>
                  <a:pt x="22491" y="25727"/>
                </a:cubicBezTo>
                <a:cubicBezTo>
                  <a:pt x="22460" y="25713"/>
                  <a:pt x="22435" y="25679"/>
                  <a:pt x="22386" y="25655"/>
                </a:cubicBezTo>
                <a:cubicBezTo>
                  <a:pt x="22386" y="25655"/>
                  <a:pt x="22386" y="25654"/>
                  <a:pt x="22386" y="25654"/>
                </a:cubicBezTo>
                <a:lnTo>
                  <a:pt x="22417" y="25650"/>
                </a:lnTo>
                <a:lnTo>
                  <a:pt x="22417" y="25650"/>
                </a:lnTo>
                <a:cubicBezTo>
                  <a:pt x="22402" y="25652"/>
                  <a:pt x="22389" y="25654"/>
                  <a:pt x="22386" y="25655"/>
                </a:cubicBezTo>
                <a:cubicBezTo>
                  <a:pt x="22563" y="25637"/>
                  <a:pt x="22721" y="25627"/>
                  <a:pt x="22820" y="25442"/>
                </a:cubicBezTo>
                <a:close/>
                <a:moveTo>
                  <a:pt x="22601" y="25762"/>
                </a:moveTo>
                <a:cubicBezTo>
                  <a:pt x="22649" y="25776"/>
                  <a:pt x="22696" y="25787"/>
                  <a:pt x="22740" y="25796"/>
                </a:cubicBezTo>
                <a:cubicBezTo>
                  <a:pt x="22740" y="25798"/>
                  <a:pt x="22741" y="25799"/>
                  <a:pt x="22741" y="25803"/>
                </a:cubicBezTo>
                <a:cubicBezTo>
                  <a:pt x="22695" y="25789"/>
                  <a:pt x="22648" y="25776"/>
                  <a:pt x="22601" y="25762"/>
                </a:cubicBezTo>
                <a:close/>
                <a:moveTo>
                  <a:pt x="71767" y="25647"/>
                </a:moveTo>
                <a:lnTo>
                  <a:pt x="71767" y="25647"/>
                </a:lnTo>
                <a:cubicBezTo>
                  <a:pt x="71778" y="25675"/>
                  <a:pt x="71789" y="25703"/>
                  <a:pt x="71798" y="25733"/>
                </a:cubicBezTo>
                <a:cubicBezTo>
                  <a:pt x="71810" y="25730"/>
                  <a:pt x="71823" y="25729"/>
                  <a:pt x="71834" y="25727"/>
                </a:cubicBezTo>
                <a:lnTo>
                  <a:pt x="71834" y="25727"/>
                </a:lnTo>
                <a:cubicBezTo>
                  <a:pt x="71820" y="25731"/>
                  <a:pt x="71790" y="25747"/>
                  <a:pt x="71667" y="25823"/>
                </a:cubicBezTo>
                <a:cubicBezTo>
                  <a:pt x="71654" y="25824"/>
                  <a:pt x="71641" y="25825"/>
                  <a:pt x="71626" y="25825"/>
                </a:cubicBezTo>
                <a:cubicBezTo>
                  <a:pt x="71620" y="25825"/>
                  <a:pt x="71614" y="25825"/>
                  <a:pt x="71608" y="25824"/>
                </a:cubicBezTo>
                <a:cubicBezTo>
                  <a:pt x="71767" y="25695"/>
                  <a:pt x="71773" y="25666"/>
                  <a:pt x="71767" y="25647"/>
                </a:cubicBezTo>
                <a:close/>
                <a:moveTo>
                  <a:pt x="45555" y="25813"/>
                </a:moveTo>
                <a:cubicBezTo>
                  <a:pt x="45555" y="25814"/>
                  <a:pt x="45555" y="25814"/>
                  <a:pt x="45555" y="25814"/>
                </a:cubicBezTo>
                <a:cubicBezTo>
                  <a:pt x="45557" y="25826"/>
                  <a:pt x="45564" y="25837"/>
                  <a:pt x="45582" y="25841"/>
                </a:cubicBezTo>
                <a:cubicBezTo>
                  <a:pt x="45617" y="25918"/>
                  <a:pt x="45640" y="25950"/>
                  <a:pt x="45671" y="25950"/>
                </a:cubicBezTo>
                <a:cubicBezTo>
                  <a:pt x="45690" y="25950"/>
                  <a:pt x="45711" y="25938"/>
                  <a:pt x="45739" y="25917"/>
                </a:cubicBezTo>
                <a:lnTo>
                  <a:pt x="45739" y="25917"/>
                </a:lnTo>
                <a:cubicBezTo>
                  <a:pt x="45708" y="25941"/>
                  <a:pt x="45685" y="25954"/>
                  <a:pt x="45666" y="25954"/>
                </a:cubicBezTo>
                <a:cubicBezTo>
                  <a:pt x="45634" y="25954"/>
                  <a:pt x="45611" y="25919"/>
                  <a:pt x="45572" y="25842"/>
                </a:cubicBezTo>
                <a:cubicBezTo>
                  <a:pt x="45527" y="25884"/>
                  <a:pt x="45483" y="25926"/>
                  <a:pt x="45432" y="25973"/>
                </a:cubicBezTo>
                <a:lnTo>
                  <a:pt x="45432" y="25973"/>
                </a:lnTo>
                <a:cubicBezTo>
                  <a:pt x="45480" y="25928"/>
                  <a:pt x="45521" y="25885"/>
                  <a:pt x="45555" y="25813"/>
                </a:cubicBezTo>
                <a:close/>
                <a:moveTo>
                  <a:pt x="38777" y="26179"/>
                </a:moveTo>
                <a:cubicBezTo>
                  <a:pt x="38790" y="26179"/>
                  <a:pt x="38804" y="26182"/>
                  <a:pt x="38820" y="26187"/>
                </a:cubicBezTo>
                <a:lnTo>
                  <a:pt x="38820" y="26187"/>
                </a:lnTo>
                <a:cubicBezTo>
                  <a:pt x="38804" y="26182"/>
                  <a:pt x="38790" y="26180"/>
                  <a:pt x="38776" y="26180"/>
                </a:cubicBezTo>
                <a:cubicBezTo>
                  <a:pt x="38769" y="26180"/>
                  <a:pt x="38762" y="26181"/>
                  <a:pt x="38755" y="26182"/>
                </a:cubicBezTo>
                <a:cubicBezTo>
                  <a:pt x="38762" y="26180"/>
                  <a:pt x="38769" y="26179"/>
                  <a:pt x="38777" y="26179"/>
                </a:cubicBezTo>
                <a:close/>
                <a:moveTo>
                  <a:pt x="55721" y="26225"/>
                </a:moveTo>
                <a:cubicBezTo>
                  <a:pt x="55775" y="26229"/>
                  <a:pt x="55798" y="26268"/>
                  <a:pt x="55811" y="26326"/>
                </a:cubicBezTo>
                <a:cubicBezTo>
                  <a:pt x="55795" y="26265"/>
                  <a:pt x="55772" y="26229"/>
                  <a:pt x="55721" y="26225"/>
                </a:cubicBezTo>
                <a:close/>
                <a:moveTo>
                  <a:pt x="40954" y="26370"/>
                </a:moveTo>
                <a:lnTo>
                  <a:pt x="40954" y="26370"/>
                </a:lnTo>
                <a:cubicBezTo>
                  <a:pt x="40959" y="26383"/>
                  <a:pt x="40962" y="26396"/>
                  <a:pt x="40964" y="26410"/>
                </a:cubicBezTo>
                <a:lnTo>
                  <a:pt x="40962" y="26410"/>
                </a:lnTo>
                <a:cubicBezTo>
                  <a:pt x="40962" y="26396"/>
                  <a:pt x="40959" y="26383"/>
                  <a:pt x="40954" y="26370"/>
                </a:cubicBezTo>
                <a:close/>
                <a:moveTo>
                  <a:pt x="40962" y="26410"/>
                </a:moveTo>
                <a:lnTo>
                  <a:pt x="40962" y="26410"/>
                </a:lnTo>
                <a:cubicBezTo>
                  <a:pt x="40962" y="26412"/>
                  <a:pt x="40961" y="26413"/>
                  <a:pt x="40961" y="26414"/>
                </a:cubicBezTo>
                <a:lnTo>
                  <a:pt x="40961" y="26414"/>
                </a:lnTo>
                <a:cubicBezTo>
                  <a:pt x="40961" y="26413"/>
                  <a:pt x="40962" y="26412"/>
                  <a:pt x="40962" y="26410"/>
                </a:cubicBezTo>
                <a:close/>
                <a:moveTo>
                  <a:pt x="33533" y="26606"/>
                </a:moveTo>
                <a:cubicBezTo>
                  <a:pt x="33542" y="26611"/>
                  <a:pt x="33552" y="26619"/>
                  <a:pt x="33560" y="26619"/>
                </a:cubicBezTo>
                <a:lnTo>
                  <a:pt x="33560" y="26619"/>
                </a:lnTo>
                <a:cubicBezTo>
                  <a:pt x="33552" y="26619"/>
                  <a:pt x="33542" y="26611"/>
                  <a:pt x="33533" y="26607"/>
                </a:cubicBezTo>
                <a:lnTo>
                  <a:pt x="33533" y="26606"/>
                </a:lnTo>
                <a:close/>
                <a:moveTo>
                  <a:pt x="34840" y="0"/>
                </a:moveTo>
                <a:lnTo>
                  <a:pt x="34840" y="113"/>
                </a:lnTo>
                <a:lnTo>
                  <a:pt x="33591" y="156"/>
                </a:lnTo>
                <a:cubicBezTo>
                  <a:pt x="33492" y="159"/>
                  <a:pt x="33391" y="161"/>
                  <a:pt x="33290" y="164"/>
                </a:cubicBezTo>
                <a:cubicBezTo>
                  <a:pt x="33227" y="171"/>
                  <a:pt x="33164" y="178"/>
                  <a:pt x="33101" y="184"/>
                </a:cubicBezTo>
                <a:lnTo>
                  <a:pt x="32798" y="197"/>
                </a:lnTo>
                <a:cubicBezTo>
                  <a:pt x="32728" y="197"/>
                  <a:pt x="32657" y="196"/>
                  <a:pt x="32586" y="196"/>
                </a:cubicBezTo>
                <a:cubicBezTo>
                  <a:pt x="32538" y="196"/>
                  <a:pt x="32491" y="196"/>
                  <a:pt x="32444" y="199"/>
                </a:cubicBezTo>
                <a:cubicBezTo>
                  <a:pt x="32096" y="219"/>
                  <a:pt x="31748" y="242"/>
                  <a:pt x="31401" y="264"/>
                </a:cubicBezTo>
                <a:cubicBezTo>
                  <a:pt x="31361" y="265"/>
                  <a:pt x="31323" y="267"/>
                  <a:pt x="31283" y="270"/>
                </a:cubicBezTo>
                <a:cubicBezTo>
                  <a:pt x="31166" y="277"/>
                  <a:pt x="31046" y="282"/>
                  <a:pt x="30927" y="290"/>
                </a:cubicBezTo>
                <a:cubicBezTo>
                  <a:pt x="30709" y="307"/>
                  <a:pt x="30490" y="327"/>
                  <a:pt x="30272" y="342"/>
                </a:cubicBezTo>
                <a:cubicBezTo>
                  <a:pt x="30046" y="356"/>
                  <a:pt x="29821" y="366"/>
                  <a:pt x="29596" y="383"/>
                </a:cubicBezTo>
                <a:cubicBezTo>
                  <a:pt x="29566" y="385"/>
                  <a:pt x="29540" y="406"/>
                  <a:pt x="29512" y="418"/>
                </a:cubicBezTo>
                <a:lnTo>
                  <a:pt x="29098" y="438"/>
                </a:lnTo>
                <a:cubicBezTo>
                  <a:pt x="28970" y="456"/>
                  <a:pt x="28844" y="472"/>
                  <a:pt x="28717" y="491"/>
                </a:cubicBezTo>
                <a:cubicBezTo>
                  <a:pt x="28656" y="494"/>
                  <a:pt x="28593" y="497"/>
                  <a:pt x="28530" y="500"/>
                </a:cubicBezTo>
                <a:cubicBezTo>
                  <a:pt x="28341" y="524"/>
                  <a:pt x="28151" y="547"/>
                  <a:pt x="27962" y="570"/>
                </a:cubicBezTo>
                <a:lnTo>
                  <a:pt x="27737" y="575"/>
                </a:lnTo>
                <a:cubicBezTo>
                  <a:pt x="27485" y="601"/>
                  <a:pt x="27235" y="628"/>
                  <a:pt x="26985" y="653"/>
                </a:cubicBezTo>
                <a:cubicBezTo>
                  <a:pt x="26948" y="648"/>
                  <a:pt x="26912" y="646"/>
                  <a:pt x="26876" y="646"/>
                </a:cubicBezTo>
                <a:cubicBezTo>
                  <a:pt x="26743" y="646"/>
                  <a:pt x="26615" y="675"/>
                  <a:pt x="26488" y="722"/>
                </a:cubicBezTo>
                <a:cubicBezTo>
                  <a:pt x="26464" y="724"/>
                  <a:pt x="26440" y="724"/>
                  <a:pt x="26415" y="724"/>
                </a:cubicBezTo>
                <a:lnTo>
                  <a:pt x="25884" y="795"/>
                </a:lnTo>
                <a:cubicBezTo>
                  <a:pt x="25747" y="822"/>
                  <a:pt x="25598" y="797"/>
                  <a:pt x="25475" y="890"/>
                </a:cubicBezTo>
                <a:lnTo>
                  <a:pt x="25387" y="880"/>
                </a:lnTo>
                <a:cubicBezTo>
                  <a:pt x="25265" y="891"/>
                  <a:pt x="25141" y="901"/>
                  <a:pt x="25018" y="911"/>
                </a:cubicBezTo>
                <a:cubicBezTo>
                  <a:pt x="24942" y="924"/>
                  <a:pt x="24866" y="936"/>
                  <a:pt x="24788" y="949"/>
                </a:cubicBezTo>
                <a:cubicBezTo>
                  <a:pt x="24765" y="949"/>
                  <a:pt x="24742" y="951"/>
                  <a:pt x="24717" y="952"/>
                </a:cubicBezTo>
                <a:cubicBezTo>
                  <a:pt x="24665" y="961"/>
                  <a:pt x="24612" y="971"/>
                  <a:pt x="24561" y="979"/>
                </a:cubicBezTo>
                <a:cubicBezTo>
                  <a:pt x="24425" y="999"/>
                  <a:pt x="24290" y="1019"/>
                  <a:pt x="24154" y="1039"/>
                </a:cubicBezTo>
                <a:cubicBezTo>
                  <a:pt x="24112" y="1049"/>
                  <a:pt x="24073" y="1057"/>
                  <a:pt x="24031" y="1067"/>
                </a:cubicBezTo>
                <a:cubicBezTo>
                  <a:pt x="24008" y="1068"/>
                  <a:pt x="23985" y="1070"/>
                  <a:pt x="23962" y="1072"/>
                </a:cubicBezTo>
                <a:cubicBezTo>
                  <a:pt x="23910" y="1082"/>
                  <a:pt x="23859" y="1092"/>
                  <a:pt x="23806" y="1101"/>
                </a:cubicBezTo>
                <a:cubicBezTo>
                  <a:pt x="23747" y="1106"/>
                  <a:pt x="23685" y="1111"/>
                  <a:pt x="23626" y="1118"/>
                </a:cubicBezTo>
                <a:cubicBezTo>
                  <a:pt x="23559" y="1136"/>
                  <a:pt x="23493" y="1154"/>
                  <a:pt x="23429" y="1174"/>
                </a:cubicBezTo>
                <a:cubicBezTo>
                  <a:pt x="23354" y="1184"/>
                  <a:pt x="23280" y="1193"/>
                  <a:pt x="23207" y="1206"/>
                </a:cubicBezTo>
                <a:cubicBezTo>
                  <a:pt x="23016" y="1239"/>
                  <a:pt x="22828" y="1275"/>
                  <a:pt x="22639" y="1312"/>
                </a:cubicBezTo>
                <a:cubicBezTo>
                  <a:pt x="22599" y="1317"/>
                  <a:pt x="22561" y="1322"/>
                  <a:pt x="22521" y="1325"/>
                </a:cubicBezTo>
                <a:cubicBezTo>
                  <a:pt x="22422" y="1345"/>
                  <a:pt x="22323" y="1365"/>
                  <a:pt x="22223" y="1385"/>
                </a:cubicBezTo>
                <a:cubicBezTo>
                  <a:pt x="22197" y="1390"/>
                  <a:pt x="22170" y="1395"/>
                  <a:pt x="22144" y="1400"/>
                </a:cubicBezTo>
                <a:cubicBezTo>
                  <a:pt x="22094" y="1404"/>
                  <a:pt x="22046" y="1408"/>
                  <a:pt x="21996" y="1411"/>
                </a:cubicBezTo>
                <a:lnTo>
                  <a:pt x="21349" y="1549"/>
                </a:lnTo>
                <a:cubicBezTo>
                  <a:pt x="21200" y="1577"/>
                  <a:pt x="21051" y="1605"/>
                  <a:pt x="20900" y="1633"/>
                </a:cubicBezTo>
                <a:cubicBezTo>
                  <a:pt x="20748" y="1668"/>
                  <a:pt x="20596" y="1704"/>
                  <a:pt x="20443" y="1741"/>
                </a:cubicBezTo>
                <a:cubicBezTo>
                  <a:pt x="20218" y="1782"/>
                  <a:pt x="19995" y="1823"/>
                  <a:pt x="19770" y="1865"/>
                </a:cubicBezTo>
                <a:cubicBezTo>
                  <a:pt x="19755" y="1864"/>
                  <a:pt x="19741" y="1864"/>
                  <a:pt x="19727" y="1864"/>
                </a:cubicBezTo>
                <a:cubicBezTo>
                  <a:pt x="19631" y="1864"/>
                  <a:pt x="19539" y="1881"/>
                  <a:pt x="19458" y="1943"/>
                </a:cubicBezTo>
                <a:lnTo>
                  <a:pt x="19394" y="1941"/>
                </a:lnTo>
                <a:cubicBezTo>
                  <a:pt x="19327" y="1962"/>
                  <a:pt x="19261" y="1984"/>
                  <a:pt x="19197" y="2005"/>
                </a:cubicBezTo>
                <a:cubicBezTo>
                  <a:pt x="19071" y="2034"/>
                  <a:pt x="18947" y="2062"/>
                  <a:pt x="18821" y="2092"/>
                </a:cubicBezTo>
                <a:cubicBezTo>
                  <a:pt x="18802" y="2090"/>
                  <a:pt x="18782" y="2085"/>
                  <a:pt x="18764" y="2085"/>
                </a:cubicBezTo>
                <a:cubicBezTo>
                  <a:pt x="18759" y="2085"/>
                  <a:pt x="18753" y="2086"/>
                  <a:pt x="18748" y="2087"/>
                </a:cubicBezTo>
                <a:cubicBezTo>
                  <a:pt x="18577" y="2128"/>
                  <a:pt x="18407" y="2169"/>
                  <a:pt x="18240" y="2217"/>
                </a:cubicBezTo>
                <a:cubicBezTo>
                  <a:pt x="18054" y="2269"/>
                  <a:pt x="17870" y="2328"/>
                  <a:pt x="17685" y="2385"/>
                </a:cubicBezTo>
                <a:cubicBezTo>
                  <a:pt x="17680" y="2385"/>
                  <a:pt x="17674" y="2384"/>
                  <a:pt x="17669" y="2384"/>
                </a:cubicBezTo>
                <a:cubicBezTo>
                  <a:pt x="17506" y="2384"/>
                  <a:pt x="17356" y="2434"/>
                  <a:pt x="17215" y="2512"/>
                </a:cubicBezTo>
                <a:cubicBezTo>
                  <a:pt x="17158" y="2522"/>
                  <a:pt x="17102" y="2532"/>
                  <a:pt x="17046" y="2542"/>
                </a:cubicBezTo>
                <a:cubicBezTo>
                  <a:pt x="16983" y="2565"/>
                  <a:pt x="16918" y="2588"/>
                  <a:pt x="16854" y="2611"/>
                </a:cubicBezTo>
                <a:cubicBezTo>
                  <a:pt x="16705" y="2651"/>
                  <a:pt x="16554" y="2689"/>
                  <a:pt x="16405" y="2732"/>
                </a:cubicBezTo>
                <a:cubicBezTo>
                  <a:pt x="16324" y="2756"/>
                  <a:pt x="16246" y="2789"/>
                  <a:pt x="16167" y="2817"/>
                </a:cubicBezTo>
                <a:cubicBezTo>
                  <a:pt x="16119" y="2822"/>
                  <a:pt x="16071" y="2827"/>
                  <a:pt x="16021" y="2832"/>
                </a:cubicBezTo>
                <a:cubicBezTo>
                  <a:pt x="15935" y="2835"/>
                  <a:pt x="15849" y="2840"/>
                  <a:pt x="15763" y="2843"/>
                </a:cubicBezTo>
                <a:lnTo>
                  <a:pt x="15604" y="2875"/>
                </a:lnTo>
                <a:cubicBezTo>
                  <a:pt x="15493" y="2891"/>
                  <a:pt x="15382" y="2906"/>
                  <a:pt x="15273" y="2921"/>
                </a:cubicBezTo>
                <a:cubicBezTo>
                  <a:pt x="15233" y="2929"/>
                  <a:pt x="15193" y="2939"/>
                  <a:pt x="15153" y="2948"/>
                </a:cubicBezTo>
                <a:lnTo>
                  <a:pt x="15001" y="2981"/>
                </a:lnTo>
                <a:cubicBezTo>
                  <a:pt x="14958" y="2978"/>
                  <a:pt x="14915" y="2973"/>
                  <a:pt x="14872" y="2973"/>
                </a:cubicBezTo>
                <a:cubicBezTo>
                  <a:pt x="14806" y="2973"/>
                  <a:pt x="14741" y="2985"/>
                  <a:pt x="14685" y="3039"/>
                </a:cubicBezTo>
                <a:cubicBezTo>
                  <a:pt x="14438" y="3082"/>
                  <a:pt x="14190" y="3126"/>
                  <a:pt x="13943" y="3169"/>
                </a:cubicBezTo>
                <a:cubicBezTo>
                  <a:pt x="13768" y="3209"/>
                  <a:pt x="13590" y="3247"/>
                  <a:pt x="13415" y="3285"/>
                </a:cubicBezTo>
                <a:cubicBezTo>
                  <a:pt x="13364" y="3300"/>
                  <a:pt x="13314" y="3315"/>
                  <a:pt x="13264" y="3330"/>
                </a:cubicBezTo>
                <a:cubicBezTo>
                  <a:pt x="13264" y="3330"/>
                  <a:pt x="13264" y="3330"/>
                  <a:pt x="13264" y="3330"/>
                </a:cubicBezTo>
                <a:lnTo>
                  <a:pt x="13264" y="3330"/>
                </a:lnTo>
                <a:cubicBezTo>
                  <a:pt x="13125" y="3357"/>
                  <a:pt x="12988" y="3383"/>
                  <a:pt x="12849" y="3410"/>
                </a:cubicBezTo>
                <a:cubicBezTo>
                  <a:pt x="12824" y="3419"/>
                  <a:pt x="12799" y="3428"/>
                  <a:pt x="12774" y="3438"/>
                </a:cubicBezTo>
                <a:cubicBezTo>
                  <a:pt x="12696" y="3459"/>
                  <a:pt x="12620" y="3481"/>
                  <a:pt x="12542" y="3502"/>
                </a:cubicBezTo>
                <a:cubicBezTo>
                  <a:pt x="12506" y="3517"/>
                  <a:pt x="12468" y="3530"/>
                  <a:pt x="12431" y="3544"/>
                </a:cubicBezTo>
                <a:cubicBezTo>
                  <a:pt x="12382" y="3550"/>
                  <a:pt x="12332" y="3555"/>
                  <a:pt x="12282" y="3560"/>
                </a:cubicBezTo>
                <a:cubicBezTo>
                  <a:pt x="12258" y="3572"/>
                  <a:pt x="12233" y="3582"/>
                  <a:pt x="12208" y="3592"/>
                </a:cubicBezTo>
                <a:lnTo>
                  <a:pt x="12132" y="3605"/>
                </a:lnTo>
                <a:cubicBezTo>
                  <a:pt x="12132" y="3605"/>
                  <a:pt x="12132" y="3605"/>
                  <a:pt x="12132" y="3605"/>
                </a:cubicBezTo>
                <a:lnTo>
                  <a:pt x="12132" y="3605"/>
                </a:lnTo>
                <a:cubicBezTo>
                  <a:pt x="12031" y="3626"/>
                  <a:pt x="11931" y="3648"/>
                  <a:pt x="11830" y="3668"/>
                </a:cubicBezTo>
                <a:cubicBezTo>
                  <a:pt x="11701" y="3683"/>
                  <a:pt x="11574" y="3699"/>
                  <a:pt x="11476" y="3799"/>
                </a:cubicBezTo>
                <a:cubicBezTo>
                  <a:pt x="11443" y="3804"/>
                  <a:pt x="11410" y="3810"/>
                  <a:pt x="11377" y="3815"/>
                </a:cubicBezTo>
                <a:cubicBezTo>
                  <a:pt x="11367" y="3814"/>
                  <a:pt x="11357" y="3814"/>
                  <a:pt x="11348" y="3814"/>
                </a:cubicBezTo>
                <a:cubicBezTo>
                  <a:pt x="11305" y="3814"/>
                  <a:pt x="11269" y="3826"/>
                  <a:pt x="11254" y="3880"/>
                </a:cubicBezTo>
                <a:cubicBezTo>
                  <a:pt x="11231" y="3881"/>
                  <a:pt x="11208" y="3885"/>
                  <a:pt x="11185" y="3886"/>
                </a:cubicBezTo>
                <a:cubicBezTo>
                  <a:pt x="11135" y="3910"/>
                  <a:pt x="11084" y="3931"/>
                  <a:pt x="11034" y="3953"/>
                </a:cubicBezTo>
                <a:cubicBezTo>
                  <a:pt x="10958" y="3981"/>
                  <a:pt x="10882" y="4009"/>
                  <a:pt x="10806" y="4037"/>
                </a:cubicBezTo>
                <a:cubicBezTo>
                  <a:pt x="10767" y="4060"/>
                  <a:pt x="10731" y="4083"/>
                  <a:pt x="10693" y="4107"/>
                </a:cubicBezTo>
                <a:cubicBezTo>
                  <a:pt x="10622" y="4121"/>
                  <a:pt x="10544" y="4128"/>
                  <a:pt x="10476" y="4155"/>
                </a:cubicBezTo>
                <a:cubicBezTo>
                  <a:pt x="10281" y="4234"/>
                  <a:pt x="10085" y="4318"/>
                  <a:pt x="9893" y="4405"/>
                </a:cubicBezTo>
                <a:cubicBezTo>
                  <a:pt x="9781" y="4456"/>
                  <a:pt x="9673" y="4519"/>
                  <a:pt x="9562" y="4575"/>
                </a:cubicBezTo>
                <a:cubicBezTo>
                  <a:pt x="9344" y="4638"/>
                  <a:pt x="9157" y="4759"/>
                  <a:pt x="8981" y="4898"/>
                </a:cubicBezTo>
                <a:cubicBezTo>
                  <a:pt x="8738" y="5080"/>
                  <a:pt x="8491" y="5257"/>
                  <a:pt x="8254" y="5448"/>
                </a:cubicBezTo>
                <a:cubicBezTo>
                  <a:pt x="8075" y="5590"/>
                  <a:pt x="7910" y="5751"/>
                  <a:pt x="7741" y="5903"/>
                </a:cubicBezTo>
                <a:cubicBezTo>
                  <a:pt x="7638" y="5994"/>
                  <a:pt x="7537" y="6087"/>
                  <a:pt x="7436" y="6179"/>
                </a:cubicBezTo>
                <a:cubicBezTo>
                  <a:pt x="7387" y="6219"/>
                  <a:pt x="7337" y="6259"/>
                  <a:pt x="7289" y="6297"/>
                </a:cubicBezTo>
                <a:cubicBezTo>
                  <a:pt x="7251" y="6335"/>
                  <a:pt x="7213" y="6372"/>
                  <a:pt x="7175" y="6410"/>
                </a:cubicBezTo>
                <a:lnTo>
                  <a:pt x="7059" y="6559"/>
                </a:lnTo>
                <a:cubicBezTo>
                  <a:pt x="7009" y="6610"/>
                  <a:pt x="6959" y="6661"/>
                  <a:pt x="6908" y="6713"/>
                </a:cubicBezTo>
                <a:cubicBezTo>
                  <a:pt x="6873" y="6751"/>
                  <a:pt x="6837" y="6789"/>
                  <a:pt x="6800" y="6827"/>
                </a:cubicBezTo>
                <a:cubicBezTo>
                  <a:pt x="6726" y="6880"/>
                  <a:pt x="6651" y="6933"/>
                  <a:pt x="6577" y="6986"/>
                </a:cubicBezTo>
                <a:cubicBezTo>
                  <a:pt x="6552" y="6999"/>
                  <a:pt x="6527" y="7014"/>
                  <a:pt x="6502" y="7027"/>
                </a:cubicBezTo>
                <a:cubicBezTo>
                  <a:pt x="6446" y="7065"/>
                  <a:pt x="6387" y="7097"/>
                  <a:pt x="6334" y="7140"/>
                </a:cubicBezTo>
                <a:cubicBezTo>
                  <a:pt x="6183" y="7266"/>
                  <a:pt x="6034" y="7395"/>
                  <a:pt x="5885" y="7522"/>
                </a:cubicBezTo>
                <a:cubicBezTo>
                  <a:pt x="5850" y="7544"/>
                  <a:pt x="5815" y="7564"/>
                  <a:pt x="5781" y="7584"/>
                </a:cubicBezTo>
                <a:cubicBezTo>
                  <a:pt x="5512" y="7749"/>
                  <a:pt x="5285" y="7966"/>
                  <a:pt x="5064" y="8188"/>
                </a:cubicBezTo>
                <a:cubicBezTo>
                  <a:pt x="5002" y="8238"/>
                  <a:pt x="4939" y="8289"/>
                  <a:pt x="4878" y="8340"/>
                </a:cubicBezTo>
                <a:cubicBezTo>
                  <a:pt x="4802" y="8416"/>
                  <a:pt x="4726" y="8494"/>
                  <a:pt x="4651" y="8572"/>
                </a:cubicBezTo>
                <a:cubicBezTo>
                  <a:pt x="4585" y="8632"/>
                  <a:pt x="4519" y="8691"/>
                  <a:pt x="4453" y="8751"/>
                </a:cubicBezTo>
                <a:cubicBezTo>
                  <a:pt x="4362" y="8835"/>
                  <a:pt x="4269" y="8918"/>
                  <a:pt x="4179" y="9006"/>
                </a:cubicBezTo>
                <a:cubicBezTo>
                  <a:pt x="3890" y="9292"/>
                  <a:pt x="3593" y="9572"/>
                  <a:pt x="3317" y="9870"/>
                </a:cubicBezTo>
                <a:cubicBezTo>
                  <a:pt x="3090" y="10112"/>
                  <a:pt x="2883" y="10375"/>
                  <a:pt x="2673" y="10632"/>
                </a:cubicBezTo>
                <a:cubicBezTo>
                  <a:pt x="2529" y="10805"/>
                  <a:pt x="2393" y="10986"/>
                  <a:pt x="2254" y="11163"/>
                </a:cubicBezTo>
                <a:cubicBezTo>
                  <a:pt x="2194" y="11251"/>
                  <a:pt x="2133" y="11340"/>
                  <a:pt x="2072" y="11428"/>
                </a:cubicBezTo>
                <a:cubicBezTo>
                  <a:pt x="2040" y="11468"/>
                  <a:pt x="2009" y="11506"/>
                  <a:pt x="1976" y="11546"/>
                </a:cubicBezTo>
                <a:lnTo>
                  <a:pt x="1774" y="11840"/>
                </a:lnTo>
                <a:lnTo>
                  <a:pt x="1673" y="11998"/>
                </a:lnTo>
                <a:cubicBezTo>
                  <a:pt x="1611" y="12107"/>
                  <a:pt x="1550" y="12216"/>
                  <a:pt x="1487" y="12325"/>
                </a:cubicBezTo>
                <a:cubicBezTo>
                  <a:pt x="1423" y="12443"/>
                  <a:pt x="1357" y="12559"/>
                  <a:pt x="1290" y="12676"/>
                </a:cubicBezTo>
                <a:cubicBezTo>
                  <a:pt x="1251" y="12753"/>
                  <a:pt x="1211" y="12827"/>
                  <a:pt x="1169" y="12903"/>
                </a:cubicBezTo>
                <a:cubicBezTo>
                  <a:pt x="1143" y="12951"/>
                  <a:pt x="1115" y="13001"/>
                  <a:pt x="1088" y="13051"/>
                </a:cubicBezTo>
                <a:cubicBezTo>
                  <a:pt x="1077" y="13085"/>
                  <a:pt x="1065" y="13120"/>
                  <a:pt x="1054" y="13155"/>
                </a:cubicBezTo>
                <a:lnTo>
                  <a:pt x="914" y="13393"/>
                </a:lnTo>
                <a:cubicBezTo>
                  <a:pt x="911" y="13418"/>
                  <a:pt x="909" y="13441"/>
                  <a:pt x="906" y="13466"/>
                </a:cubicBezTo>
                <a:cubicBezTo>
                  <a:pt x="883" y="13504"/>
                  <a:pt x="860" y="13544"/>
                  <a:pt x="838" y="13582"/>
                </a:cubicBezTo>
                <a:cubicBezTo>
                  <a:pt x="830" y="13605"/>
                  <a:pt x="823" y="13630"/>
                  <a:pt x="815" y="13653"/>
                </a:cubicBezTo>
                <a:lnTo>
                  <a:pt x="754" y="13807"/>
                </a:lnTo>
                <a:lnTo>
                  <a:pt x="684" y="13960"/>
                </a:lnTo>
                <a:lnTo>
                  <a:pt x="655" y="14041"/>
                </a:lnTo>
                <a:cubicBezTo>
                  <a:pt x="628" y="14127"/>
                  <a:pt x="603" y="14213"/>
                  <a:pt x="577" y="14301"/>
                </a:cubicBezTo>
                <a:cubicBezTo>
                  <a:pt x="560" y="14337"/>
                  <a:pt x="544" y="14375"/>
                  <a:pt x="529" y="14412"/>
                </a:cubicBezTo>
                <a:cubicBezTo>
                  <a:pt x="436" y="14657"/>
                  <a:pt x="348" y="14903"/>
                  <a:pt x="352" y="15170"/>
                </a:cubicBezTo>
                <a:cubicBezTo>
                  <a:pt x="312" y="15332"/>
                  <a:pt x="270" y="15494"/>
                  <a:pt x="231" y="15658"/>
                </a:cubicBezTo>
                <a:cubicBezTo>
                  <a:pt x="209" y="15784"/>
                  <a:pt x="186" y="15912"/>
                  <a:pt x="163" y="16037"/>
                </a:cubicBezTo>
                <a:cubicBezTo>
                  <a:pt x="159" y="16105"/>
                  <a:pt x="154" y="16172"/>
                  <a:pt x="150" y="16239"/>
                </a:cubicBezTo>
                <a:cubicBezTo>
                  <a:pt x="140" y="16360"/>
                  <a:pt x="126" y="16480"/>
                  <a:pt x="116" y="16600"/>
                </a:cubicBezTo>
                <a:lnTo>
                  <a:pt x="1" y="16600"/>
                </a:lnTo>
                <a:lnTo>
                  <a:pt x="1" y="17542"/>
                </a:lnTo>
                <a:lnTo>
                  <a:pt x="115" y="17542"/>
                </a:lnTo>
                <a:cubicBezTo>
                  <a:pt x="116" y="17594"/>
                  <a:pt x="105" y="17647"/>
                  <a:pt x="120" y="17693"/>
                </a:cubicBezTo>
                <a:cubicBezTo>
                  <a:pt x="216" y="18024"/>
                  <a:pt x="305" y="18357"/>
                  <a:pt x="419" y="18682"/>
                </a:cubicBezTo>
                <a:cubicBezTo>
                  <a:pt x="585" y="19155"/>
                  <a:pt x="871" y="19562"/>
                  <a:pt x="1208" y="19928"/>
                </a:cubicBezTo>
                <a:cubicBezTo>
                  <a:pt x="1489" y="20233"/>
                  <a:pt x="1787" y="20524"/>
                  <a:pt x="2140" y="20750"/>
                </a:cubicBezTo>
                <a:cubicBezTo>
                  <a:pt x="2405" y="20918"/>
                  <a:pt x="2671" y="21081"/>
                  <a:pt x="2938" y="21246"/>
                </a:cubicBezTo>
                <a:cubicBezTo>
                  <a:pt x="2977" y="21271"/>
                  <a:pt x="3019" y="21294"/>
                  <a:pt x="3059" y="21319"/>
                </a:cubicBezTo>
                <a:lnTo>
                  <a:pt x="3133" y="21360"/>
                </a:lnTo>
                <a:cubicBezTo>
                  <a:pt x="3198" y="21395"/>
                  <a:pt x="3261" y="21430"/>
                  <a:pt x="3325" y="21463"/>
                </a:cubicBezTo>
                <a:cubicBezTo>
                  <a:pt x="3348" y="21478"/>
                  <a:pt x="3372" y="21491"/>
                  <a:pt x="3395" y="21506"/>
                </a:cubicBezTo>
                <a:lnTo>
                  <a:pt x="3438" y="21539"/>
                </a:lnTo>
                <a:cubicBezTo>
                  <a:pt x="3499" y="21569"/>
                  <a:pt x="3562" y="21599"/>
                  <a:pt x="3623" y="21629"/>
                </a:cubicBezTo>
                <a:cubicBezTo>
                  <a:pt x="3674" y="21654"/>
                  <a:pt x="3724" y="21677"/>
                  <a:pt x="3774" y="21702"/>
                </a:cubicBezTo>
                <a:cubicBezTo>
                  <a:pt x="3863" y="21748"/>
                  <a:pt x="3953" y="21794"/>
                  <a:pt x="4044" y="21841"/>
                </a:cubicBezTo>
                <a:lnTo>
                  <a:pt x="4415" y="22014"/>
                </a:lnTo>
                <a:cubicBezTo>
                  <a:pt x="4478" y="22038"/>
                  <a:pt x="4540" y="22061"/>
                  <a:pt x="4603" y="22084"/>
                </a:cubicBezTo>
                <a:cubicBezTo>
                  <a:pt x="4724" y="22142"/>
                  <a:pt x="4834" y="22232"/>
                  <a:pt x="4974" y="22232"/>
                </a:cubicBezTo>
                <a:cubicBezTo>
                  <a:pt x="4986" y="22232"/>
                  <a:pt x="4997" y="22231"/>
                  <a:pt x="5009" y="22230"/>
                </a:cubicBezTo>
                <a:cubicBezTo>
                  <a:pt x="5035" y="22255"/>
                  <a:pt x="5059" y="22291"/>
                  <a:pt x="5090" y="22303"/>
                </a:cubicBezTo>
                <a:cubicBezTo>
                  <a:pt x="5408" y="22425"/>
                  <a:pt x="5728" y="22543"/>
                  <a:pt x="6045" y="22662"/>
                </a:cubicBezTo>
                <a:cubicBezTo>
                  <a:pt x="6145" y="22695"/>
                  <a:pt x="6244" y="22728"/>
                  <a:pt x="6342" y="22761"/>
                </a:cubicBezTo>
                <a:cubicBezTo>
                  <a:pt x="6410" y="22793"/>
                  <a:pt x="6474" y="22832"/>
                  <a:pt x="6545" y="22856"/>
                </a:cubicBezTo>
                <a:cubicBezTo>
                  <a:pt x="6915" y="22976"/>
                  <a:pt x="7284" y="23094"/>
                  <a:pt x="7655" y="23212"/>
                </a:cubicBezTo>
                <a:cubicBezTo>
                  <a:pt x="7887" y="23284"/>
                  <a:pt x="8118" y="23359"/>
                  <a:pt x="8352" y="23427"/>
                </a:cubicBezTo>
                <a:cubicBezTo>
                  <a:pt x="8567" y="23490"/>
                  <a:pt x="8787" y="23541"/>
                  <a:pt x="9006" y="23599"/>
                </a:cubicBezTo>
                <a:cubicBezTo>
                  <a:pt x="9503" y="23730"/>
                  <a:pt x="9999" y="23867"/>
                  <a:pt x="10498" y="23991"/>
                </a:cubicBezTo>
                <a:cubicBezTo>
                  <a:pt x="10882" y="24084"/>
                  <a:pt x="11269" y="24160"/>
                  <a:pt x="11655" y="24243"/>
                </a:cubicBezTo>
                <a:cubicBezTo>
                  <a:pt x="11875" y="24289"/>
                  <a:pt x="12097" y="24332"/>
                  <a:pt x="12319" y="24379"/>
                </a:cubicBezTo>
                <a:cubicBezTo>
                  <a:pt x="12354" y="24392"/>
                  <a:pt x="12388" y="24405"/>
                  <a:pt x="12423" y="24417"/>
                </a:cubicBezTo>
                <a:cubicBezTo>
                  <a:pt x="12508" y="24432"/>
                  <a:pt x="12592" y="24442"/>
                  <a:pt x="12677" y="24458"/>
                </a:cubicBezTo>
                <a:cubicBezTo>
                  <a:pt x="13024" y="24526"/>
                  <a:pt x="13370" y="24596"/>
                  <a:pt x="13718" y="24664"/>
                </a:cubicBezTo>
                <a:cubicBezTo>
                  <a:pt x="13779" y="24674"/>
                  <a:pt x="13840" y="24683"/>
                  <a:pt x="13903" y="24692"/>
                </a:cubicBezTo>
                <a:cubicBezTo>
                  <a:pt x="14072" y="24731"/>
                  <a:pt x="14243" y="24775"/>
                  <a:pt x="14413" y="24808"/>
                </a:cubicBezTo>
                <a:cubicBezTo>
                  <a:pt x="14658" y="24852"/>
                  <a:pt x="14907" y="24889"/>
                  <a:pt x="15153" y="24930"/>
                </a:cubicBezTo>
                <a:cubicBezTo>
                  <a:pt x="15455" y="24985"/>
                  <a:pt x="15756" y="25038"/>
                  <a:pt x="16059" y="25092"/>
                </a:cubicBezTo>
                <a:cubicBezTo>
                  <a:pt x="16266" y="25151"/>
                  <a:pt x="16473" y="25201"/>
                  <a:pt x="16691" y="25201"/>
                </a:cubicBezTo>
                <a:cubicBezTo>
                  <a:pt x="16707" y="25201"/>
                  <a:pt x="16723" y="25201"/>
                  <a:pt x="16740" y="25200"/>
                </a:cubicBezTo>
                <a:cubicBezTo>
                  <a:pt x="16877" y="25225"/>
                  <a:pt x="17016" y="25251"/>
                  <a:pt x="17155" y="25276"/>
                </a:cubicBezTo>
                <a:cubicBezTo>
                  <a:pt x="17178" y="25281"/>
                  <a:pt x="17200" y="25288"/>
                  <a:pt x="17223" y="25293"/>
                </a:cubicBezTo>
                <a:cubicBezTo>
                  <a:pt x="17463" y="25334"/>
                  <a:pt x="17703" y="25377"/>
                  <a:pt x="17943" y="25417"/>
                </a:cubicBezTo>
                <a:cubicBezTo>
                  <a:pt x="18346" y="25481"/>
                  <a:pt x="18746" y="25546"/>
                  <a:pt x="19149" y="25607"/>
                </a:cubicBezTo>
                <a:cubicBezTo>
                  <a:pt x="19359" y="25639"/>
                  <a:pt x="19574" y="25652"/>
                  <a:pt x="19781" y="25697"/>
                </a:cubicBezTo>
                <a:cubicBezTo>
                  <a:pt x="19993" y="25741"/>
                  <a:pt x="20210" y="25736"/>
                  <a:pt x="20424" y="25786"/>
                </a:cubicBezTo>
                <a:cubicBezTo>
                  <a:pt x="20776" y="25869"/>
                  <a:pt x="21140" y="25894"/>
                  <a:pt x="21500" y="25942"/>
                </a:cubicBezTo>
                <a:cubicBezTo>
                  <a:pt x="21614" y="25958"/>
                  <a:pt x="21727" y="25973"/>
                  <a:pt x="21839" y="25990"/>
                </a:cubicBezTo>
                <a:cubicBezTo>
                  <a:pt x="21927" y="26001"/>
                  <a:pt x="22015" y="26013"/>
                  <a:pt x="22102" y="26026"/>
                </a:cubicBezTo>
                <a:cubicBezTo>
                  <a:pt x="22192" y="26034"/>
                  <a:pt x="22283" y="26043"/>
                  <a:pt x="22372" y="26051"/>
                </a:cubicBezTo>
                <a:cubicBezTo>
                  <a:pt x="22409" y="26058"/>
                  <a:pt x="22445" y="26063"/>
                  <a:pt x="22482" y="26069"/>
                </a:cubicBezTo>
                <a:cubicBezTo>
                  <a:pt x="22710" y="26101"/>
                  <a:pt x="22937" y="26132"/>
                  <a:pt x="23165" y="26164"/>
                </a:cubicBezTo>
                <a:cubicBezTo>
                  <a:pt x="23215" y="26169"/>
                  <a:pt x="23265" y="26174"/>
                  <a:pt x="23313" y="26179"/>
                </a:cubicBezTo>
                <a:lnTo>
                  <a:pt x="23579" y="26212"/>
                </a:lnTo>
                <a:cubicBezTo>
                  <a:pt x="23727" y="26236"/>
                  <a:pt x="23874" y="26265"/>
                  <a:pt x="24023" y="26283"/>
                </a:cubicBezTo>
                <a:cubicBezTo>
                  <a:pt x="24303" y="26318"/>
                  <a:pt x="24583" y="26346"/>
                  <a:pt x="24862" y="26377"/>
                </a:cubicBezTo>
                <a:lnTo>
                  <a:pt x="24980" y="26400"/>
                </a:lnTo>
                <a:cubicBezTo>
                  <a:pt x="25016" y="26402"/>
                  <a:pt x="25053" y="26404"/>
                  <a:pt x="25089" y="26405"/>
                </a:cubicBezTo>
                <a:cubicBezTo>
                  <a:pt x="25129" y="26414"/>
                  <a:pt x="25169" y="26422"/>
                  <a:pt x="25210" y="26430"/>
                </a:cubicBezTo>
                <a:cubicBezTo>
                  <a:pt x="25270" y="26434"/>
                  <a:pt x="25329" y="26437"/>
                  <a:pt x="25389" y="26440"/>
                </a:cubicBezTo>
                <a:lnTo>
                  <a:pt x="25551" y="26465"/>
                </a:lnTo>
                <a:cubicBezTo>
                  <a:pt x="25598" y="26468"/>
                  <a:pt x="25646" y="26473"/>
                  <a:pt x="25694" y="26477"/>
                </a:cubicBezTo>
                <a:cubicBezTo>
                  <a:pt x="25858" y="26491"/>
                  <a:pt x="26021" y="26506"/>
                  <a:pt x="26185" y="26521"/>
                </a:cubicBezTo>
                <a:cubicBezTo>
                  <a:pt x="26333" y="26546"/>
                  <a:pt x="26482" y="26576"/>
                  <a:pt x="26631" y="26594"/>
                </a:cubicBezTo>
                <a:cubicBezTo>
                  <a:pt x="26917" y="26629"/>
                  <a:pt x="27205" y="26655"/>
                  <a:pt x="27492" y="26685"/>
                </a:cubicBezTo>
                <a:cubicBezTo>
                  <a:pt x="27942" y="26733"/>
                  <a:pt x="28392" y="26780"/>
                  <a:pt x="28841" y="26828"/>
                </a:cubicBezTo>
                <a:cubicBezTo>
                  <a:pt x="29078" y="26854"/>
                  <a:pt x="29316" y="26882"/>
                  <a:pt x="29553" y="26907"/>
                </a:cubicBezTo>
                <a:cubicBezTo>
                  <a:pt x="29752" y="26929"/>
                  <a:pt x="29950" y="26947"/>
                  <a:pt x="30149" y="26965"/>
                </a:cubicBezTo>
                <a:cubicBezTo>
                  <a:pt x="30176" y="26968"/>
                  <a:pt x="30202" y="26970"/>
                  <a:pt x="30229" y="26972"/>
                </a:cubicBezTo>
                <a:cubicBezTo>
                  <a:pt x="30280" y="26983"/>
                  <a:pt x="30330" y="26995"/>
                  <a:pt x="30379" y="27006"/>
                </a:cubicBezTo>
                <a:cubicBezTo>
                  <a:pt x="30724" y="27035"/>
                  <a:pt x="31068" y="27061"/>
                  <a:pt x="31411" y="27094"/>
                </a:cubicBezTo>
                <a:cubicBezTo>
                  <a:pt x="31879" y="27137"/>
                  <a:pt x="32346" y="27190"/>
                  <a:pt x="32815" y="27232"/>
                </a:cubicBezTo>
                <a:cubicBezTo>
                  <a:pt x="33335" y="27275"/>
                  <a:pt x="33855" y="27308"/>
                  <a:pt x="34373" y="27347"/>
                </a:cubicBezTo>
                <a:cubicBezTo>
                  <a:pt x="34742" y="27376"/>
                  <a:pt x="35113" y="27400"/>
                  <a:pt x="35480" y="27435"/>
                </a:cubicBezTo>
                <a:cubicBezTo>
                  <a:pt x="35936" y="27478"/>
                  <a:pt x="36389" y="27536"/>
                  <a:pt x="36845" y="27574"/>
                </a:cubicBezTo>
                <a:cubicBezTo>
                  <a:pt x="37158" y="27601"/>
                  <a:pt x="37472" y="27601"/>
                  <a:pt x="37785" y="27612"/>
                </a:cubicBezTo>
                <a:cubicBezTo>
                  <a:pt x="37886" y="27626"/>
                  <a:pt x="37987" y="27639"/>
                  <a:pt x="38088" y="27650"/>
                </a:cubicBezTo>
                <a:cubicBezTo>
                  <a:pt x="38457" y="27679"/>
                  <a:pt x="38827" y="27703"/>
                  <a:pt x="39196" y="27733"/>
                </a:cubicBezTo>
                <a:cubicBezTo>
                  <a:pt x="39433" y="27751"/>
                  <a:pt x="39669" y="27781"/>
                  <a:pt x="39906" y="27798"/>
                </a:cubicBezTo>
                <a:cubicBezTo>
                  <a:pt x="40169" y="27814"/>
                  <a:pt x="40433" y="27824"/>
                  <a:pt x="40696" y="27838"/>
                </a:cubicBezTo>
                <a:cubicBezTo>
                  <a:pt x="40746" y="27838"/>
                  <a:pt x="40795" y="27839"/>
                  <a:pt x="40847" y="27841"/>
                </a:cubicBezTo>
                <a:lnTo>
                  <a:pt x="41186" y="27877"/>
                </a:lnTo>
                <a:cubicBezTo>
                  <a:pt x="41317" y="27891"/>
                  <a:pt x="41448" y="27909"/>
                  <a:pt x="41578" y="27919"/>
                </a:cubicBezTo>
                <a:cubicBezTo>
                  <a:pt x="41840" y="27942"/>
                  <a:pt x="42102" y="27963"/>
                  <a:pt x="42365" y="27980"/>
                </a:cubicBezTo>
                <a:cubicBezTo>
                  <a:pt x="42638" y="27996"/>
                  <a:pt x="42915" y="28010"/>
                  <a:pt x="43188" y="28025"/>
                </a:cubicBezTo>
                <a:cubicBezTo>
                  <a:pt x="43408" y="28040"/>
                  <a:pt x="43626" y="28058"/>
                  <a:pt x="43845" y="28073"/>
                </a:cubicBezTo>
                <a:cubicBezTo>
                  <a:pt x="44439" y="28111"/>
                  <a:pt x="45034" y="28149"/>
                  <a:pt x="45628" y="28187"/>
                </a:cubicBezTo>
                <a:cubicBezTo>
                  <a:pt x="45689" y="28190"/>
                  <a:pt x="45752" y="28198"/>
                  <a:pt x="45815" y="28202"/>
                </a:cubicBezTo>
                <a:cubicBezTo>
                  <a:pt x="46097" y="28217"/>
                  <a:pt x="46378" y="28230"/>
                  <a:pt x="46660" y="28243"/>
                </a:cubicBezTo>
                <a:lnTo>
                  <a:pt x="46746" y="28246"/>
                </a:lnTo>
                <a:cubicBezTo>
                  <a:pt x="47107" y="28273"/>
                  <a:pt x="47469" y="28303"/>
                  <a:pt x="47830" y="28323"/>
                </a:cubicBezTo>
                <a:cubicBezTo>
                  <a:pt x="48400" y="28354"/>
                  <a:pt x="48968" y="28377"/>
                  <a:pt x="49537" y="28402"/>
                </a:cubicBezTo>
                <a:cubicBezTo>
                  <a:pt x="49593" y="28434"/>
                  <a:pt x="49648" y="28448"/>
                  <a:pt x="49704" y="28448"/>
                </a:cubicBezTo>
                <a:cubicBezTo>
                  <a:pt x="49761" y="28448"/>
                  <a:pt x="49819" y="28433"/>
                  <a:pt x="49877" y="28407"/>
                </a:cubicBezTo>
                <a:cubicBezTo>
                  <a:pt x="50077" y="28417"/>
                  <a:pt x="50276" y="28430"/>
                  <a:pt x="50476" y="28437"/>
                </a:cubicBezTo>
                <a:cubicBezTo>
                  <a:pt x="51008" y="28455"/>
                  <a:pt x="51537" y="28470"/>
                  <a:pt x="52069" y="28488"/>
                </a:cubicBezTo>
                <a:cubicBezTo>
                  <a:pt x="52243" y="28495"/>
                  <a:pt x="52417" y="28503"/>
                  <a:pt x="52590" y="28510"/>
                </a:cubicBezTo>
                <a:cubicBezTo>
                  <a:pt x="52632" y="28511"/>
                  <a:pt x="52675" y="28513"/>
                  <a:pt x="52716" y="28515"/>
                </a:cubicBezTo>
                <a:cubicBezTo>
                  <a:pt x="52865" y="28515"/>
                  <a:pt x="53016" y="28516"/>
                  <a:pt x="53165" y="28518"/>
                </a:cubicBezTo>
                <a:cubicBezTo>
                  <a:pt x="53197" y="28541"/>
                  <a:pt x="53229" y="28553"/>
                  <a:pt x="53262" y="28553"/>
                </a:cubicBezTo>
                <a:cubicBezTo>
                  <a:pt x="53292" y="28553"/>
                  <a:pt x="53323" y="28543"/>
                  <a:pt x="53354" y="28523"/>
                </a:cubicBezTo>
                <a:cubicBezTo>
                  <a:pt x="53731" y="28533"/>
                  <a:pt x="54109" y="28545"/>
                  <a:pt x="54486" y="28556"/>
                </a:cubicBezTo>
                <a:lnTo>
                  <a:pt x="54602" y="28556"/>
                </a:lnTo>
                <a:cubicBezTo>
                  <a:pt x="54890" y="28558"/>
                  <a:pt x="55180" y="28559"/>
                  <a:pt x="55470" y="28561"/>
                </a:cubicBezTo>
                <a:cubicBezTo>
                  <a:pt x="55759" y="28561"/>
                  <a:pt x="56049" y="28559"/>
                  <a:pt x="56339" y="28559"/>
                </a:cubicBezTo>
                <a:cubicBezTo>
                  <a:pt x="56413" y="28569"/>
                  <a:pt x="56486" y="28586"/>
                  <a:pt x="56561" y="28586"/>
                </a:cubicBezTo>
                <a:cubicBezTo>
                  <a:pt x="57149" y="28581"/>
                  <a:pt x="57736" y="28571"/>
                  <a:pt x="58326" y="28564"/>
                </a:cubicBezTo>
                <a:cubicBezTo>
                  <a:pt x="58569" y="28561"/>
                  <a:pt x="58814" y="28556"/>
                  <a:pt x="59059" y="28551"/>
                </a:cubicBezTo>
                <a:cubicBezTo>
                  <a:pt x="59208" y="28549"/>
                  <a:pt x="59357" y="28549"/>
                  <a:pt x="59506" y="28548"/>
                </a:cubicBezTo>
                <a:cubicBezTo>
                  <a:pt x="59536" y="28548"/>
                  <a:pt x="59566" y="28548"/>
                  <a:pt x="59596" y="28546"/>
                </a:cubicBezTo>
                <a:cubicBezTo>
                  <a:pt x="59720" y="28536"/>
                  <a:pt x="59842" y="28528"/>
                  <a:pt x="59967" y="28518"/>
                </a:cubicBezTo>
                <a:cubicBezTo>
                  <a:pt x="60016" y="28515"/>
                  <a:pt x="60066" y="28511"/>
                  <a:pt x="60116" y="28508"/>
                </a:cubicBezTo>
                <a:lnTo>
                  <a:pt x="60270" y="28506"/>
                </a:lnTo>
                <a:cubicBezTo>
                  <a:pt x="60657" y="28492"/>
                  <a:pt x="61044" y="28477"/>
                  <a:pt x="61430" y="28462"/>
                </a:cubicBezTo>
                <a:cubicBezTo>
                  <a:pt x="61473" y="28465"/>
                  <a:pt x="61515" y="28470"/>
                  <a:pt x="61558" y="28473"/>
                </a:cubicBezTo>
                <a:cubicBezTo>
                  <a:pt x="61632" y="28463"/>
                  <a:pt x="61707" y="28453"/>
                  <a:pt x="61780" y="28445"/>
                </a:cubicBezTo>
                <a:cubicBezTo>
                  <a:pt x="61812" y="28469"/>
                  <a:pt x="61844" y="28482"/>
                  <a:pt x="61875" y="28482"/>
                </a:cubicBezTo>
                <a:cubicBezTo>
                  <a:pt x="61907" y="28482"/>
                  <a:pt x="61938" y="28469"/>
                  <a:pt x="61968" y="28440"/>
                </a:cubicBezTo>
                <a:cubicBezTo>
                  <a:pt x="62132" y="28429"/>
                  <a:pt x="62296" y="28415"/>
                  <a:pt x="62460" y="28404"/>
                </a:cubicBezTo>
                <a:cubicBezTo>
                  <a:pt x="62640" y="28392"/>
                  <a:pt x="62821" y="28382"/>
                  <a:pt x="63001" y="28367"/>
                </a:cubicBezTo>
                <a:cubicBezTo>
                  <a:pt x="63313" y="28343"/>
                  <a:pt x="63624" y="28314"/>
                  <a:pt x="63935" y="28288"/>
                </a:cubicBezTo>
                <a:cubicBezTo>
                  <a:pt x="64023" y="28280"/>
                  <a:pt x="64112" y="28270"/>
                  <a:pt x="64200" y="28261"/>
                </a:cubicBezTo>
                <a:cubicBezTo>
                  <a:pt x="64238" y="28256"/>
                  <a:pt x="64275" y="28253"/>
                  <a:pt x="64313" y="28250"/>
                </a:cubicBezTo>
                <a:cubicBezTo>
                  <a:pt x="64776" y="28197"/>
                  <a:pt x="65240" y="28145"/>
                  <a:pt x="65704" y="28093"/>
                </a:cubicBezTo>
                <a:lnTo>
                  <a:pt x="65823" y="28061"/>
                </a:lnTo>
                <a:cubicBezTo>
                  <a:pt x="65954" y="28051"/>
                  <a:pt x="66084" y="28048"/>
                  <a:pt x="66215" y="28030"/>
                </a:cubicBezTo>
                <a:cubicBezTo>
                  <a:pt x="66313" y="28016"/>
                  <a:pt x="66407" y="27980"/>
                  <a:pt x="66507" y="27965"/>
                </a:cubicBezTo>
                <a:cubicBezTo>
                  <a:pt x="66791" y="27920"/>
                  <a:pt x="67078" y="27891"/>
                  <a:pt x="67361" y="27841"/>
                </a:cubicBezTo>
                <a:cubicBezTo>
                  <a:pt x="68392" y="27655"/>
                  <a:pt x="69407" y="27400"/>
                  <a:pt x="70399" y="27063"/>
                </a:cubicBezTo>
                <a:cubicBezTo>
                  <a:pt x="70826" y="26917"/>
                  <a:pt x="71255" y="26776"/>
                  <a:pt x="71684" y="26636"/>
                </a:cubicBezTo>
                <a:cubicBezTo>
                  <a:pt x="71808" y="26594"/>
                  <a:pt x="71934" y="26561"/>
                  <a:pt x="72060" y="26523"/>
                </a:cubicBezTo>
                <a:cubicBezTo>
                  <a:pt x="72384" y="26430"/>
                  <a:pt x="72710" y="26337"/>
                  <a:pt x="73035" y="26245"/>
                </a:cubicBezTo>
                <a:cubicBezTo>
                  <a:pt x="73100" y="26223"/>
                  <a:pt x="73164" y="26202"/>
                  <a:pt x="73229" y="26180"/>
                </a:cubicBezTo>
                <a:cubicBezTo>
                  <a:pt x="73499" y="26083"/>
                  <a:pt x="73767" y="25985"/>
                  <a:pt x="74035" y="25887"/>
                </a:cubicBezTo>
                <a:cubicBezTo>
                  <a:pt x="74153" y="25877"/>
                  <a:pt x="74258" y="25844"/>
                  <a:pt x="74333" y="25743"/>
                </a:cubicBezTo>
                <a:cubicBezTo>
                  <a:pt x="74408" y="25712"/>
                  <a:pt x="74485" y="25683"/>
                  <a:pt x="74557" y="25644"/>
                </a:cubicBezTo>
                <a:cubicBezTo>
                  <a:pt x="74939" y="25433"/>
                  <a:pt x="75316" y="25213"/>
                  <a:pt x="75667" y="24948"/>
                </a:cubicBezTo>
                <a:cubicBezTo>
                  <a:pt x="76015" y="24688"/>
                  <a:pt x="76338" y="24404"/>
                  <a:pt x="76601" y="24054"/>
                </a:cubicBezTo>
                <a:cubicBezTo>
                  <a:pt x="76668" y="23965"/>
                  <a:pt x="76725" y="23869"/>
                  <a:pt x="76787" y="23774"/>
                </a:cubicBezTo>
                <a:cubicBezTo>
                  <a:pt x="76851" y="23647"/>
                  <a:pt x="76914" y="23520"/>
                  <a:pt x="76977" y="23392"/>
                </a:cubicBezTo>
                <a:cubicBezTo>
                  <a:pt x="76989" y="23366"/>
                  <a:pt x="76999" y="23341"/>
                  <a:pt x="77009" y="23314"/>
                </a:cubicBezTo>
                <a:cubicBezTo>
                  <a:pt x="77043" y="23256"/>
                  <a:pt x="77073" y="23193"/>
                  <a:pt x="77115" y="23139"/>
                </a:cubicBezTo>
                <a:cubicBezTo>
                  <a:pt x="77333" y="22841"/>
                  <a:pt x="77439" y="22491"/>
                  <a:pt x="77552" y="22147"/>
                </a:cubicBezTo>
                <a:cubicBezTo>
                  <a:pt x="77618" y="21945"/>
                  <a:pt x="77656" y="21735"/>
                  <a:pt x="77694" y="21526"/>
                </a:cubicBezTo>
                <a:cubicBezTo>
                  <a:pt x="77750" y="21220"/>
                  <a:pt x="77820" y="20913"/>
                  <a:pt x="77805" y="20599"/>
                </a:cubicBezTo>
                <a:lnTo>
                  <a:pt x="77807" y="20599"/>
                </a:lnTo>
                <a:cubicBezTo>
                  <a:pt x="77803" y="20511"/>
                  <a:pt x="77802" y="20423"/>
                  <a:pt x="77800" y="20336"/>
                </a:cubicBezTo>
                <a:cubicBezTo>
                  <a:pt x="77798" y="20235"/>
                  <a:pt x="77797" y="20132"/>
                  <a:pt x="77797" y="20031"/>
                </a:cubicBezTo>
                <a:cubicBezTo>
                  <a:pt x="77793" y="20008"/>
                  <a:pt x="77792" y="19985"/>
                  <a:pt x="77790" y="19961"/>
                </a:cubicBezTo>
                <a:cubicBezTo>
                  <a:pt x="77813" y="19839"/>
                  <a:pt x="77778" y="19728"/>
                  <a:pt x="77730" y="19617"/>
                </a:cubicBezTo>
                <a:cubicBezTo>
                  <a:pt x="77729" y="19605"/>
                  <a:pt x="77727" y="19592"/>
                  <a:pt x="77727" y="19579"/>
                </a:cubicBezTo>
                <a:cubicBezTo>
                  <a:pt x="77726" y="19433"/>
                  <a:pt x="77704" y="19296"/>
                  <a:pt x="77581" y="19197"/>
                </a:cubicBezTo>
                <a:cubicBezTo>
                  <a:pt x="77562" y="19112"/>
                  <a:pt x="77557" y="19021"/>
                  <a:pt x="77520" y="18945"/>
                </a:cubicBezTo>
                <a:cubicBezTo>
                  <a:pt x="77394" y="18680"/>
                  <a:pt x="77267" y="18415"/>
                  <a:pt x="77124" y="18158"/>
                </a:cubicBezTo>
                <a:cubicBezTo>
                  <a:pt x="77042" y="18008"/>
                  <a:pt x="76931" y="17870"/>
                  <a:pt x="76831" y="17726"/>
                </a:cubicBezTo>
                <a:cubicBezTo>
                  <a:pt x="76778" y="17662"/>
                  <a:pt x="76724" y="17595"/>
                  <a:pt x="76669" y="17531"/>
                </a:cubicBezTo>
                <a:cubicBezTo>
                  <a:pt x="76672" y="17521"/>
                  <a:pt x="76671" y="17513"/>
                  <a:pt x="76666" y="17504"/>
                </a:cubicBezTo>
                <a:cubicBezTo>
                  <a:pt x="76600" y="17405"/>
                  <a:pt x="76538" y="17304"/>
                  <a:pt x="76467" y="17210"/>
                </a:cubicBezTo>
                <a:cubicBezTo>
                  <a:pt x="76196" y="16857"/>
                  <a:pt x="75908" y="16518"/>
                  <a:pt x="75571" y="16223"/>
                </a:cubicBezTo>
                <a:cubicBezTo>
                  <a:pt x="75454" y="16097"/>
                  <a:pt x="75340" y="15966"/>
                  <a:pt x="75215" y="15847"/>
                </a:cubicBezTo>
                <a:cubicBezTo>
                  <a:pt x="75144" y="15782"/>
                  <a:pt x="75055" y="15738"/>
                  <a:pt x="74974" y="15683"/>
                </a:cubicBezTo>
                <a:lnTo>
                  <a:pt x="74856" y="15537"/>
                </a:lnTo>
                <a:cubicBezTo>
                  <a:pt x="74845" y="15526"/>
                  <a:pt x="74833" y="15514"/>
                  <a:pt x="74823" y="15503"/>
                </a:cubicBezTo>
                <a:cubicBezTo>
                  <a:pt x="74694" y="15390"/>
                  <a:pt x="74566" y="15279"/>
                  <a:pt x="74439" y="15167"/>
                </a:cubicBezTo>
                <a:cubicBezTo>
                  <a:pt x="74219" y="14953"/>
                  <a:pt x="73989" y="14751"/>
                  <a:pt x="73720" y="14600"/>
                </a:cubicBezTo>
                <a:cubicBezTo>
                  <a:pt x="73581" y="14488"/>
                  <a:pt x="73444" y="14375"/>
                  <a:pt x="73305" y="14263"/>
                </a:cubicBezTo>
                <a:cubicBezTo>
                  <a:pt x="73129" y="14135"/>
                  <a:pt x="72955" y="14008"/>
                  <a:pt x="72780" y="13880"/>
                </a:cubicBezTo>
                <a:cubicBezTo>
                  <a:pt x="72659" y="13754"/>
                  <a:pt x="72537" y="13628"/>
                  <a:pt x="72358" y="13589"/>
                </a:cubicBezTo>
                <a:cubicBezTo>
                  <a:pt x="72098" y="13412"/>
                  <a:pt x="71844" y="13228"/>
                  <a:pt x="71576" y="13062"/>
                </a:cubicBezTo>
                <a:cubicBezTo>
                  <a:pt x="71172" y="12814"/>
                  <a:pt x="70782" y="12542"/>
                  <a:pt x="70344" y="12344"/>
                </a:cubicBezTo>
                <a:cubicBezTo>
                  <a:pt x="70103" y="12233"/>
                  <a:pt x="69891" y="12057"/>
                  <a:pt x="69657" y="11925"/>
                </a:cubicBezTo>
                <a:cubicBezTo>
                  <a:pt x="69407" y="11784"/>
                  <a:pt x="69147" y="11660"/>
                  <a:pt x="68891" y="11527"/>
                </a:cubicBezTo>
                <a:cubicBezTo>
                  <a:pt x="68866" y="11519"/>
                  <a:pt x="68843" y="11511"/>
                  <a:pt x="68818" y="11501"/>
                </a:cubicBezTo>
                <a:cubicBezTo>
                  <a:pt x="68762" y="11463"/>
                  <a:pt x="68709" y="11420"/>
                  <a:pt x="68647" y="11388"/>
                </a:cubicBezTo>
                <a:cubicBezTo>
                  <a:pt x="68382" y="11249"/>
                  <a:pt x="68118" y="11108"/>
                  <a:pt x="67848" y="10978"/>
                </a:cubicBezTo>
                <a:cubicBezTo>
                  <a:pt x="67359" y="10741"/>
                  <a:pt x="66866" y="10507"/>
                  <a:pt x="66372" y="10277"/>
                </a:cubicBezTo>
                <a:cubicBezTo>
                  <a:pt x="66233" y="10213"/>
                  <a:pt x="66083" y="10170"/>
                  <a:pt x="65937" y="10117"/>
                </a:cubicBezTo>
                <a:cubicBezTo>
                  <a:pt x="65887" y="10092"/>
                  <a:pt x="65836" y="10067"/>
                  <a:pt x="65785" y="10042"/>
                </a:cubicBezTo>
                <a:cubicBezTo>
                  <a:pt x="65775" y="10037"/>
                  <a:pt x="65763" y="10034"/>
                  <a:pt x="65752" y="10034"/>
                </a:cubicBezTo>
                <a:cubicBezTo>
                  <a:pt x="65730" y="10012"/>
                  <a:pt x="65710" y="9984"/>
                  <a:pt x="65684" y="9973"/>
                </a:cubicBezTo>
                <a:cubicBezTo>
                  <a:pt x="65043" y="9699"/>
                  <a:pt x="64404" y="9425"/>
                  <a:pt x="63760" y="9158"/>
                </a:cubicBezTo>
                <a:cubicBezTo>
                  <a:pt x="63553" y="9072"/>
                  <a:pt x="63334" y="9012"/>
                  <a:pt x="63124" y="8931"/>
                </a:cubicBezTo>
                <a:cubicBezTo>
                  <a:pt x="62741" y="8782"/>
                  <a:pt x="62362" y="8623"/>
                  <a:pt x="61978" y="8474"/>
                </a:cubicBezTo>
                <a:cubicBezTo>
                  <a:pt x="61722" y="8375"/>
                  <a:pt x="61460" y="8286"/>
                  <a:pt x="61202" y="8191"/>
                </a:cubicBezTo>
                <a:cubicBezTo>
                  <a:pt x="61082" y="8148"/>
                  <a:pt x="60967" y="8100"/>
                  <a:pt x="60847" y="8060"/>
                </a:cubicBezTo>
                <a:cubicBezTo>
                  <a:pt x="60336" y="7891"/>
                  <a:pt x="59824" y="7726"/>
                  <a:pt x="59313" y="7559"/>
                </a:cubicBezTo>
                <a:cubicBezTo>
                  <a:pt x="59010" y="7459"/>
                  <a:pt x="58710" y="7352"/>
                  <a:pt x="58405" y="7257"/>
                </a:cubicBezTo>
                <a:cubicBezTo>
                  <a:pt x="58058" y="7148"/>
                  <a:pt x="57708" y="7050"/>
                  <a:pt x="57359" y="6946"/>
                </a:cubicBezTo>
                <a:cubicBezTo>
                  <a:pt x="57000" y="6837"/>
                  <a:pt x="56642" y="6721"/>
                  <a:pt x="56281" y="6615"/>
                </a:cubicBezTo>
                <a:cubicBezTo>
                  <a:pt x="56114" y="6567"/>
                  <a:pt x="55942" y="6535"/>
                  <a:pt x="55771" y="6496"/>
                </a:cubicBezTo>
                <a:lnTo>
                  <a:pt x="55508" y="6420"/>
                </a:lnTo>
                <a:cubicBezTo>
                  <a:pt x="55422" y="6388"/>
                  <a:pt x="55336" y="6348"/>
                  <a:pt x="55246" y="6324"/>
                </a:cubicBezTo>
                <a:cubicBezTo>
                  <a:pt x="54837" y="6213"/>
                  <a:pt x="54427" y="6102"/>
                  <a:pt x="54016" y="5996"/>
                </a:cubicBezTo>
                <a:cubicBezTo>
                  <a:pt x="53620" y="5895"/>
                  <a:pt x="53221" y="5799"/>
                  <a:pt x="52825" y="5699"/>
                </a:cubicBezTo>
                <a:cubicBezTo>
                  <a:pt x="52600" y="5592"/>
                  <a:pt x="52352" y="5585"/>
                  <a:pt x="52114" y="5539"/>
                </a:cubicBezTo>
                <a:cubicBezTo>
                  <a:pt x="52084" y="5479"/>
                  <a:pt x="52059" y="5420"/>
                  <a:pt x="52107" y="5358"/>
                </a:cubicBezTo>
                <a:cubicBezTo>
                  <a:pt x="52157" y="5272"/>
                  <a:pt x="52215" y="5191"/>
                  <a:pt x="52254" y="5102"/>
                </a:cubicBezTo>
                <a:cubicBezTo>
                  <a:pt x="52276" y="5050"/>
                  <a:pt x="52274" y="4986"/>
                  <a:pt x="52268" y="4928"/>
                </a:cubicBezTo>
                <a:cubicBezTo>
                  <a:pt x="52254" y="4832"/>
                  <a:pt x="52229" y="4737"/>
                  <a:pt x="52210" y="4641"/>
                </a:cubicBezTo>
                <a:cubicBezTo>
                  <a:pt x="52216" y="4534"/>
                  <a:pt x="52223" y="4424"/>
                  <a:pt x="52231" y="4304"/>
                </a:cubicBezTo>
                <a:cubicBezTo>
                  <a:pt x="52301" y="4340"/>
                  <a:pt x="52345" y="4363"/>
                  <a:pt x="52400" y="4393"/>
                </a:cubicBezTo>
                <a:cubicBezTo>
                  <a:pt x="52417" y="4198"/>
                  <a:pt x="52440" y="4019"/>
                  <a:pt x="52445" y="3840"/>
                </a:cubicBezTo>
                <a:cubicBezTo>
                  <a:pt x="52448" y="3742"/>
                  <a:pt x="52420" y="3645"/>
                  <a:pt x="52407" y="3547"/>
                </a:cubicBezTo>
                <a:cubicBezTo>
                  <a:pt x="52400" y="3448"/>
                  <a:pt x="52393" y="3347"/>
                  <a:pt x="52387" y="3247"/>
                </a:cubicBezTo>
                <a:cubicBezTo>
                  <a:pt x="52382" y="3186"/>
                  <a:pt x="52387" y="3123"/>
                  <a:pt x="52372" y="3065"/>
                </a:cubicBezTo>
                <a:cubicBezTo>
                  <a:pt x="52296" y="2754"/>
                  <a:pt x="52215" y="2444"/>
                  <a:pt x="51898" y="2277"/>
                </a:cubicBezTo>
                <a:cubicBezTo>
                  <a:pt x="51749" y="2198"/>
                  <a:pt x="51605" y="2111"/>
                  <a:pt x="51456" y="2034"/>
                </a:cubicBezTo>
                <a:cubicBezTo>
                  <a:pt x="51373" y="1992"/>
                  <a:pt x="51286" y="1964"/>
                  <a:pt x="51200" y="1931"/>
                </a:cubicBezTo>
                <a:lnTo>
                  <a:pt x="51013" y="1845"/>
                </a:lnTo>
                <a:cubicBezTo>
                  <a:pt x="50875" y="1790"/>
                  <a:pt x="50739" y="1736"/>
                  <a:pt x="50602" y="1681"/>
                </a:cubicBezTo>
                <a:cubicBezTo>
                  <a:pt x="50514" y="1590"/>
                  <a:pt x="50400" y="1572"/>
                  <a:pt x="50282" y="1565"/>
                </a:cubicBezTo>
                <a:cubicBezTo>
                  <a:pt x="50226" y="1552"/>
                  <a:pt x="50170" y="1537"/>
                  <a:pt x="50113" y="1524"/>
                </a:cubicBezTo>
                <a:lnTo>
                  <a:pt x="49984" y="1481"/>
                </a:lnTo>
                <a:cubicBezTo>
                  <a:pt x="49873" y="1451"/>
                  <a:pt x="49762" y="1423"/>
                  <a:pt x="49652" y="1395"/>
                </a:cubicBezTo>
                <a:cubicBezTo>
                  <a:pt x="49600" y="1383"/>
                  <a:pt x="49551" y="1370"/>
                  <a:pt x="49499" y="1358"/>
                </a:cubicBezTo>
                <a:cubicBezTo>
                  <a:pt x="49400" y="1333"/>
                  <a:pt x="49299" y="1307"/>
                  <a:pt x="49198" y="1282"/>
                </a:cubicBezTo>
                <a:cubicBezTo>
                  <a:pt x="48796" y="1191"/>
                  <a:pt x="48395" y="1098"/>
                  <a:pt x="47993" y="1007"/>
                </a:cubicBezTo>
                <a:cubicBezTo>
                  <a:pt x="47953" y="999"/>
                  <a:pt x="47915" y="991"/>
                  <a:pt x="47875" y="984"/>
                </a:cubicBezTo>
                <a:cubicBezTo>
                  <a:pt x="47827" y="976"/>
                  <a:pt x="47779" y="969"/>
                  <a:pt x="47729" y="961"/>
                </a:cubicBezTo>
                <a:cubicBezTo>
                  <a:pt x="47703" y="956"/>
                  <a:pt x="47675" y="951"/>
                  <a:pt x="47648" y="944"/>
                </a:cubicBezTo>
                <a:cubicBezTo>
                  <a:pt x="47496" y="914"/>
                  <a:pt x="47343" y="883"/>
                  <a:pt x="47190" y="851"/>
                </a:cubicBezTo>
                <a:cubicBezTo>
                  <a:pt x="47166" y="845"/>
                  <a:pt x="47141" y="837"/>
                  <a:pt x="47117" y="832"/>
                </a:cubicBezTo>
                <a:cubicBezTo>
                  <a:pt x="46694" y="770"/>
                  <a:pt x="46274" y="707"/>
                  <a:pt x="45850" y="649"/>
                </a:cubicBezTo>
                <a:cubicBezTo>
                  <a:pt x="45620" y="618"/>
                  <a:pt x="45390" y="592"/>
                  <a:pt x="45158" y="567"/>
                </a:cubicBezTo>
                <a:cubicBezTo>
                  <a:pt x="44853" y="534"/>
                  <a:pt x="44549" y="502"/>
                  <a:pt x="44242" y="476"/>
                </a:cubicBezTo>
                <a:cubicBezTo>
                  <a:pt x="43968" y="451"/>
                  <a:pt x="43691" y="434"/>
                  <a:pt x="43416" y="414"/>
                </a:cubicBezTo>
                <a:lnTo>
                  <a:pt x="43343" y="403"/>
                </a:lnTo>
                <a:cubicBezTo>
                  <a:pt x="43267" y="393"/>
                  <a:pt x="43191" y="385"/>
                  <a:pt x="43115" y="375"/>
                </a:cubicBezTo>
                <a:cubicBezTo>
                  <a:pt x="42774" y="351"/>
                  <a:pt x="42434" y="328"/>
                  <a:pt x="42093" y="303"/>
                </a:cubicBezTo>
                <a:cubicBezTo>
                  <a:pt x="42065" y="294"/>
                  <a:pt x="42035" y="277"/>
                  <a:pt x="42006" y="275"/>
                </a:cubicBezTo>
                <a:cubicBezTo>
                  <a:pt x="41707" y="260"/>
                  <a:pt x="41409" y="247"/>
                  <a:pt x="41111" y="234"/>
                </a:cubicBezTo>
                <a:cubicBezTo>
                  <a:pt x="41087" y="232"/>
                  <a:pt x="41060" y="232"/>
                  <a:pt x="41035" y="231"/>
                </a:cubicBezTo>
                <a:cubicBezTo>
                  <a:pt x="40784" y="219"/>
                  <a:pt x="40532" y="207"/>
                  <a:pt x="40280" y="197"/>
                </a:cubicBezTo>
                <a:cubicBezTo>
                  <a:pt x="40042" y="186"/>
                  <a:pt x="39803" y="174"/>
                  <a:pt x="39565" y="164"/>
                </a:cubicBezTo>
                <a:cubicBezTo>
                  <a:pt x="39565" y="174"/>
                  <a:pt x="39565" y="184"/>
                  <a:pt x="39563" y="194"/>
                </a:cubicBezTo>
                <a:lnTo>
                  <a:pt x="39563" y="194"/>
                </a:lnTo>
                <a:cubicBezTo>
                  <a:pt x="39565" y="184"/>
                  <a:pt x="39565" y="174"/>
                  <a:pt x="39565" y="163"/>
                </a:cubicBezTo>
                <a:cubicBezTo>
                  <a:pt x="39539" y="131"/>
                  <a:pt x="39513" y="115"/>
                  <a:pt x="39486" y="115"/>
                </a:cubicBezTo>
                <a:cubicBezTo>
                  <a:pt x="39460" y="115"/>
                  <a:pt x="39434" y="131"/>
                  <a:pt x="39408" y="161"/>
                </a:cubicBezTo>
                <a:cubicBezTo>
                  <a:pt x="39371" y="159"/>
                  <a:pt x="39335" y="158"/>
                  <a:pt x="39298" y="156"/>
                </a:cubicBezTo>
                <a:cubicBezTo>
                  <a:pt x="39236" y="153"/>
                  <a:pt x="39173" y="151"/>
                  <a:pt x="39108" y="148"/>
                </a:cubicBezTo>
                <a:lnTo>
                  <a:pt x="38929" y="130"/>
                </a:lnTo>
                <a:lnTo>
                  <a:pt x="38798" y="130"/>
                </a:lnTo>
                <a:cubicBezTo>
                  <a:pt x="38649" y="135"/>
                  <a:pt x="38502" y="140"/>
                  <a:pt x="38353" y="143"/>
                </a:cubicBezTo>
                <a:cubicBezTo>
                  <a:pt x="38327" y="136"/>
                  <a:pt x="38298" y="130"/>
                  <a:pt x="38272" y="123"/>
                </a:cubicBezTo>
                <a:cubicBezTo>
                  <a:pt x="38224" y="120"/>
                  <a:pt x="38174" y="116"/>
                  <a:pt x="38126" y="113"/>
                </a:cubicBezTo>
                <a:cubicBezTo>
                  <a:pt x="38126" y="77"/>
                  <a:pt x="38126" y="39"/>
                  <a:pt x="38126" y="0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6"/>
          <p:cNvSpPr txBox="1"/>
          <p:nvPr>
            <p:ph type="title"/>
          </p:nvPr>
        </p:nvSpPr>
        <p:spPr>
          <a:xfrm>
            <a:off x="2850150" y="2647948"/>
            <a:ext cx="3443700" cy="71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7" name="Google Shape;177;p16"/>
          <p:cNvSpPr txBox="1"/>
          <p:nvPr>
            <p:ph idx="1" type="subTitle"/>
          </p:nvPr>
        </p:nvSpPr>
        <p:spPr>
          <a:xfrm>
            <a:off x="2850150" y="3343796"/>
            <a:ext cx="3443700" cy="8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8" name="Google Shape;178;p16"/>
          <p:cNvSpPr/>
          <p:nvPr>
            <p:ph idx="2" type="pic"/>
          </p:nvPr>
        </p:nvSpPr>
        <p:spPr>
          <a:xfrm rot="-123610">
            <a:off x="-191398" y="1395285"/>
            <a:ext cx="2495213" cy="3935248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16"/>
          <p:cNvSpPr/>
          <p:nvPr>
            <p:ph idx="3" type="pic"/>
          </p:nvPr>
        </p:nvSpPr>
        <p:spPr>
          <a:xfrm rot="117970">
            <a:off x="3291295" y="-214578"/>
            <a:ext cx="6077078" cy="2293947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16"/>
          <p:cNvSpPr/>
          <p:nvPr>
            <p:ph idx="4" type="pic"/>
          </p:nvPr>
        </p:nvSpPr>
        <p:spPr>
          <a:xfrm rot="-330334">
            <a:off x="7044350" y="1736407"/>
            <a:ext cx="2285744" cy="22857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7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7"/>
          <p:cNvSpPr/>
          <p:nvPr/>
        </p:nvSpPr>
        <p:spPr>
          <a:xfrm>
            <a:off x="-573100" y="-148325"/>
            <a:ext cx="5644479" cy="3569391"/>
          </a:xfrm>
          <a:custGeom>
            <a:rect b="b" l="l" r="r" t="t"/>
            <a:pathLst>
              <a:path extrusionOk="0" h="28586" w="77820">
                <a:moveTo>
                  <a:pt x="27265" y="1126"/>
                </a:moveTo>
                <a:cubicBezTo>
                  <a:pt x="27263" y="1131"/>
                  <a:pt x="27261" y="1136"/>
                  <a:pt x="27258" y="1141"/>
                </a:cubicBezTo>
                <a:lnTo>
                  <a:pt x="27265" y="1126"/>
                </a:lnTo>
                <a:close/>
                <a:moveTo>
                  <a:pt x="47966" y="1623"/>
                </a:moveTo>
                <a:lnTo>
                  <a:pt x="47966" y="1623"/>
                </a:lnTo>
                <a:cubicBezTo>
                  <a:pt x="47974" y="1636"/>
                  <a:pt x="47984" y="1650"/>
                  <a:pt x="47991" y="1663"/>
                </a:cubicBezTo>
                <a:cubicBezTo>
                  <a:pt x="47983" y="1650"/>
                  <a:pt x="47974" y="1636"/>
                  <a:pt x="47966" y="1623"/>
                </a:cubicBezTo>
                <a:close/>
                <a:moveTo>
                  <a:pt x="39232" y="1686"/>
                </a:moveTo>
                <a:lnTo>
                  <a:pt x="39232" y="1686"/>
                </a:lnTo>
                <a:cubicBezTo>
                  <a:pt x="39222" y="1694"/>
                  <a:pt x="39206" y="1699"/>
                  <a:pt x="39186" y="1699"/>
                </a:cubicBezTo>
                <a:cubicBezTo>
                  <a:pt x="39207" y="1698"/>
                  <a:pt x="39222" y="1694"/>
                  <a:pt x="39232" y="1686"/>
                </a:cubicBezTo>
                <a:close/>
                <a:moveTo>
                  <a:pt x="49431" y="1920"/>
                </a:moveTo>
                <a:lnTo>
                  <a:pt x="49431" y="1920"/>
                </a:lnTo>
                <a:cubicBezTo>
                  <a:pt x="49430" y="1936"/>
                  <a:pt x="49428" y="1951"/>
                  <a:pt x="49426" y="1964"/>
                </a:cubicBezTo>
                <a:cubicBezTo>
                  <a:pt x="49428" y="1949"/>
                  <a:pt x="49430" y="1936"/>
                  <a:pt x="49431" y="1920"/>
                </a:cubicBezTo>
                <a:close/>
                <a:moveTo>
                  <a:pt x="32078" y="3017"/>
                </a:moveTo>
                <a:cubicBezTo>
                  <a:pt x="32007" y="3065"/>
                  <a:pt x="31957" y="3092"/>
                  <a:pt x="31916" y="3097"/>
                </a:cubicBezTo>
                <a:cubicBezTo>
                  <a:pt x="31957" y="3090"/>
                  <a:pt x="32007" y="3063"/>
                  <a:pt x="32078" y="3017"/>
                </a:cubicBezTo>
                <a:close/>
                <a:moveTo>
                  <a:pt x="16350" y="3273"/>
                </a:moveTo>
                <a:cubicBezTo>
                  <a:pt x="16354" y="3303"/>
                  <a:pt x="16358" y="3331"/>
                  <a:pt x="16362" y="3360"/>
                </a:cubicBezTo>
                <a:cubicBezTo>
                  <a:pt x="16376" y="3358"/>
                  <a:pt x="16390" y="3358"/>
                  <a:pt x="16403" y="3358"/>
                </a:cubicBezTo>
                <a:cubicBezTo>
                  <a:pt x="16459" y="3358"/>
                  <a:pt x="16505" y="3372"/>
                  <a:pt x="16531" y="3420"/>
                </a:cubicBezTo>
                <a:lnTo>
                  <a:pt x="16531" y="3420"/>
                </a:lnTo>
                <a:cubicBezTo>
                  <a:pt x="16515" y="3391"/>
                  <a:pt x="16490" y="3378"/>
                  <a:pt x="16460" y="3378"/>
                </a:cubicBezTo>
                <a:cubicBezTo>
                  <a:pt x="16436" y="3378"/>
                  <a:pt x="16408" y="3386"/>
                  <a:pt x="16379" y="3401"/>
                </a:cubicBezTo>
                <a:cubicBezTo>
                  <a:pt x="16379" y="3398"/>
                  <a:pt x="16379" y="3396"/>
                  <a:pt x="16377" y="3393"/>
                </a:cubicBezTo>
                <a:cubicBezTo>
                  <a:pt x="16374" y="3383"/>
                  <a:pt x="16365" y="3375"/>
                  <a:pt x="16357" y="3371"/>
                </a:cubicBezTo>
                <a:cubicBezTo>
                  <a:pt x="16355" y="3331"/>
                  <a:pt x="16353" y="3300"/>
                  <a:pt x="16350" y="3273"/>
                </a:cubicBezTo>
                <a:close/>
                <a:moveTo>
                  <a:pt x="16549" y="3471"/>
                </a:moveTo>
                <a:lnTo>
                  <a:pt x="16549" y="3471"/>
                </a:lnTo>
                <a:cubicBezTo>
                  <a:pt x="16549" y="3474"/>
                  <a:pt x="16551" y="3477"/>
                  <a:pt x="16551" y="3479"/>
                </a:cubicBezTo>
                <a:cubicBezTo>
                  <a:pt x="16549" y="3477"/>
                  <a:pt x="16549" y="3474"/>
                  <a:pt x="16549" y="3471"/>
                </a:cubicBezTo>
                <a:close/>
                <a:moveTo>
                  <a:pt x="43358" y="3559"/>
                </a:moveTo>
                <a:cubicBezTo>
                  <a:pt x="43367" y="3562"/>
                  <a:pt x="43378" y="3570"/>
                  <a:pt x="43385" y="3572"/>
                </a:cubicBezTo>
                <a:cubicBezTo>
                  <a:pt x="43378" y="3572"/>
                  <a:pt x="43367" y="3562"/>
                  <a:pt x="43358" y="3559"/>
                </a:cubicBezTo>
                <a:close/>
                <a:moveTo>
                  <a:pt x="12867" y="4986"/>
                </a:moveTo>
                <a:cubicBezTo>
                  <a:pt x="12787" y="5019"/>
                  <a:pt x="12726" y="5044"/>
                  <a:pt x="12658" y="5072"/>
                </a:cubicBezTo>
                <a:cubicBezTo>
                  <a:pt x="12650" y="5071"/>
                  <a:pt x="12641" y="5071"/>
                  <a:pt x="12633" y="5071"/>
                </a:cubicBezTo>
                <a:cubicBezTo>
                  <a:pt x="12590" y="5071"/>
                  <a:pt x="12547" y="5080"/>
                  <a:pt x="12505" y="5088"/>
                </a:cubicBezTo>
                <a:lnTo>
                  <a:pt x="12505" y="5088"/>
                </a:lnTo>
                <a:cubicBezTo>
                  <a:pt x="12556" y="5078"/>
                  <a:pt x="12607" y="5067"/>
                  <a:pt x="12667" y="5055"/>
                </a:cubicBezTo>
                <a:cubicBezTo>
                  <a:pt x="12726" y="5044"/>
                  <a:pt x="12787" y="5019"/>
                  <a:pt x="12867" y="4986"/>
                </a:cubicBezTo>
                <a:close/>
                <a:moveTo>
                  <a:pt x="51524" y="5123"/>
                </a:moveTo>
                <a:cubicBezTo>
                  <a:pt x="51526" y="5126"/>
                  <a:pt x="51527" y="5130"/>
                  <a:pt x="51529" y="5135"/>
                </a:cubicBezTo>
                <a:cubicBezTo>
                  <a:pt x="51527" y="5131"/>
                  <a:pt x="51526" y="5126"/>
                  <a:pt x="51524" y="5123"/>
                </a:cubicBezTo>
                <a:close/>
                <a:moveTo>
                  <a:pt x="10304" y="5570"/>
                </a:moveTo>
                <a:lnTo>
                  <a:pt x="10304" y="5570"/>
                </a:lnTo>
                <a:cubicBezTo>
                  <a:pt x="10378" y="5606"/>
                  <a:pt x="10453" y="5642"/>
                  <a:pt x="10534" y="5642"/>
                </a:cubicBezTo>
                <a:cubicBezTo>
                  <a:pt x="10573" y="5642"/>
                  <a:pt x="10614" y="5633"/>
                  <a:pt x="10657" y="5612"/>
                </a:cubicBezTo>
                <a:cubicBezTo>
                  <a:pt x="10657" y="5613"/>
                  <a:pt x="10657" y="5615"/>
                  <a:pt x="10657" y="5617"/>
                </a:cubicBezTo>
                <a:cubicBezTo>
                  <a:pt x="10741" y="5640"/>
                  <a:pt x="10825" y="5658"/>
                  <a:pt x="10876" y="5668"/>
                </a:cubicBezTo>
                <a:lnTo>
                  <a:pt x="10876" y="5668"/>
                </a:lnTo>
                <a:cubicBezTo>
                  <a:pt x="10825" y="5658"/>
                  <a:pt x="10741" y="5640"/>
                  <a:pt x="10657" y="5622"/>
                </a:cubicBezTo>
                <a:cubicBezTo>
                  <a:pt x="10642" y="5658"/>
                  <a:pt x="10632" y="5692"/>
                  <a:pt x="10632" y="5727"/>
                </a:cubicBezTo>
                <a:lnTo>
                  <a:pt x="10632" y="5727"/>
                </a:lnTo>
                <a:cubicBezTo>
                  <a:pt x="10632" y="5692"/>
                  <a:pt x="10642" y="5656"/>
                  <a:pt x="10657" y="5617"/>
                </a:cubicBezTo>
                <a:lnTo>
                  <a:pt x="10657" y="5617"/>
                </a:lnTo>
                <a:cubicBezTo>
                  <a:pt x="10616" y="5636"/>
                  <a:pt x="10577" y="5644"/>
                  <a:pt x="10539" y="5644"/>
                </a:cubicBezTo>
                <a:cubicBezTo>
                  <a:pt x="10457" y="5644"/>
                  <a:pt x="10379" y="5607"/>
                  <a:pt x="10304" y="5570"/>
                </a:cubicBezTo>
                <a:close/>
                <a:moveTo>
                  <a:pt x="39057" y="6045"/>
                </a:moveTo>
                <a:cubicBezTo>
                  <a:pt x="39072" y="6049"/>
                  <a:pt x="39083" y="6055"/>
                  <a:pt x="39090" y="6062"/>
                </a:cubicBezTo>
                <a:cubicBezTo>
                  <a:pt x="39082" y="6055"/>
                  <a:pt x="39072" y="6049"/>
                  <a:pt x="39057" y="6045"/>
                </a:cubicBezTo>
                <a:close/>
                <a:moveTo>
                  <a:pt x="16150" y="6252"/>
                </a:moveTo>
                <a:cubicBezTo>
                  <a:pt x="16182" y="6271"/>
                  <a:pt x="16216" y="6284"/>
                  <a:pt x="16250" y="6302"/>
                </a:cubicBezTo>
                <a:cubicBezTo>
                  <a:pt x="16216" y="6285"/>
                  <a:pt x="16182" y="6271"/>
                  <a:pt x="16150" y="6252"/>
                </a:cubicBezTo>
                <a:close/>
                <a:moveTo>
                  <a:pt x="39259" y="6328"/>
                </a:moveTo>
                <a:cubicBezTo>
                  <a:pt x="39257" y="6332"/>
                  <a:pt x="39255" y="6332"/>
                  <a:pt x="39254" y="6333"/>
                </a:cubicBezTo>
                <a:cubicBezTo>
                  <a:pt x="39255" y="6332"/>
                  <a:pt x="39257" y="6330"/>
                  <a:pt x="39259" y="6328"/>
                </a:cubicBezTo>
                <a:close/>
                <a:moveTo>
                  <a:pt x="11600" y="6603"/>
                </a:moveTo>
                <a:lnTo>
                  <a:pt x="11600" y="6603"/>
                </a:lnTo>
                <a:cubicBezTo>
                  <a:pt x="11524" y="6617"/>
                  <a:pt x="11448" y="6628"/>
                  <a:pt x="11372" y="6640"/>
                </a:cubicBezTo>
                <a:cubicBezTo>
                  <a:pt x="11448" y="6628"/>
                  <a:pt x="11524" y="6615"/>
                  <a:pt x="11600" y="6603"/>
                </a:cubicBezTo>
                <a:close/>
                <a:moveTo>
                  <a:pt x="15963" y="6636"/>
                </a:moveTo>
                <a:cubicBezTo>
                  <a:pt x="15975" y="6640"/>
                  <a:pt x="15990" y="6642"/>
                  <a:pt x="16006" y="6642"/>
                </a:cubicBezTo>
                <a:lnTo>
                  <a:pt x="16006" y="6642"/>
                </a:lnTo>
                <a:cubicBezTo>
                  <a:pt x="16006" y="6642"/>
                  <a:pt x="16006" y="6642"/>
                  <a:pt x="16006" y="6642"/>
                </a:cubicBezTo>
                <a:cubicBezTo>
                  <a:pt x="15989" y="6642"/>
                  <a:pt x="15974" y="6640"/>
                  <a:pt x="15963" y="6636"/>
                </a:cubicBezTo>
                <a:close/>
                <a:moveTo>
                  <a:pt x="48464" y="6759"/>
                </a:moveTo>
                <a:lnTo>
                  <a:pt x="48464" y="6759"/>
                </a:lnTo>
                <a:cubicBezTo>
                  <a:pt x="48464" y="6765"/>
                  <a:pt x="48463" y="6771"/>
                  <a:pt x="48463" y="6776"/>
                </a:cubicBezTo>
                <a:lnTo>
                  <a:pt x="48463" y="6776"/>
                </a:lnTo>
                <a:cubicBezTo>
                  <a:pt x="48463" y="6771"/>
                  <a:pt x="48464" y="6765"/>
                  <a:pt x="48464" y="6759"/>
                </a:cubicBezTo>
                <a:close/>
                <a:moveTo>
                  <a:pt x="36314" y="6645"/>
                </a:moveTo>
                <a:cubicBezTo>
                  <a:pt x="36321" y="6719"/>
                  <a:pt x="36312" y="6788"/>
                  <a:pt x="36254" y="6832"/>
                </a:cubicBezTo>
                <a:cubicBezTo>
                  <a:pt x="36311" y="6789"/>
                  <a:pt x="36319" y="6720"/>
                  <a:pt x="36314" y="6645"/>
                </a:cubicBezTo>
                <a:close/>
                <a:moveTo>
                  <a:pt x="24745" y="6634"/>
                </a:moveTo>
                <a:cubicBezTo>
                  <a:pt x="24746" y="6647"/>
                  <a:pt x="24748" y="6662"/>
                  <a:pt x="24750" y="6678"/>
                </a:cubicBezTo>
                <a:cubicBezTo>
                  <a:pt x="24747" y="6678"/>
                  <a:pt x="24743" y="6680"/>
                  <a:pt x="24738" y="6681"/>
                </a:cubicBezTo>
                <a:cubicBezTo>
                  <a:pt x="24760" y="6752"/>
                  <a:pt x="24793" y="6815"/>
                  <a:pt x="24818" y="6881"/>
                </a:cubicBezTo>
                <a:cubicBezTo>
                  <a:pt x="24793" y="6815"/>
                  <a:pt x="24760" y="6752"/>
                  <a:pt x="24727" y="6683"/>
                </a:cubicBezTo>
                <a:cubicBezTo>
                  <a:pt x="24727" y="6683"/>
                  <a:pt x="24726" y="6683"/>
                  <a:pt x="24725" y="6683"/>
                </a:cubicBezTo>
                <a:lnTo>
                  <a:pt x="24725" y="6683"/>
                </a:lnTo>
                <a:cubicBezTo>
                  <a:pt x="24731" y="6682"/>
                  <a:pt x="24736" y="6681"/>
                  <a:pt x="24738" y="6681"/>
                </a:cubicBezTo>
                <a:cubicBezTo>
                  <a:pt x="24744" y="6664"/>
                  <a:pt x="24745" y="6647"/>
                  <a:pt x="24745" y="6634"/>
                </a:cubicBezTo>
                <a:close/>
                <a:moveTo>
                  <a:pt x="39109" y="6867"/>
                </a:moveTo>
                <a:cubicBezTo>
                  <a:pt x="39072" y="6896"/>
                  <a:pt x="39056" y="6910"/>
                  <a:pt x="39055" y="6932"/>
                </a:cubicBezTo>
                <a:lnTo>
                  <a:pt x="39055" y="6932"/>
                </a:lnTo>
                <a:cubicBezTo>
                  <a:pt x="39055" y="6910"/>
                  <a:pt x="39072" y="6896"/>
                  <a:pt x="39109" y="6867"/>
                </a:cubicBezTo>
                <a:close/>
                <a:moveTo>
                  <a:pt x="44320" y="6988"/>
                </a:moveTo>
                <a:cubicBezTo>
                  <a:pt x="44305" y="6997"/>
                  <a:pt x="44295" y="7021"/>
                  <a:pt x="44287" y="7055"/>
                </a:cubicBezTo>
                <a:cubicBezTo>
                  <a:pt x="44294" y="7021"/>
                  <a:pt x="44305" y="6997"/>
                  <a:pt x="44320" y="6988"/>
                </a:cubicBezTo>
                <a:close/>
                <a:moveTo>
                  <a:pt x="12089" y="7108"/>
                </a:moveTo>
                <a:cubicBezTo>
                  <a:pt x="12097" y="7108"/>
                  <a:pt x="12107" y="7117"/>
                  <a:pt x="12117" y="7122"/>
                </a:cubicBezTo>
                <a:cubicBezTo>
                  <a:pt x="12107" y="7118"/>
                  <a:pt x="12097" y="7110"/>
                  <a:pt x="12089" y="7108"/>
                </a:cubicBezTo>
                <a:close/>
                <a:moveTo>
                  <a:pt x="36335" y="7251"/>
                </a:moveTo>
                <a:cubicBezTo>
                  <a:pt x="36335" y="7252"/>
                  <a:pt x="36335" y="7254"/>
                  <a:pt x="36336" y="7254"/>
                </a:cubicBezTo>
                <a:cubicBezTo>
                  <a:pt x="36336" y="7257"/>
                  <a:pt x="36336" y="7262"/>
                  <a:pt x="36338" y="7266"/>
                </a:cubicBezTo>
                <a:cubicBezTo>
                  <a:pt x="36338" y="7264"/>
                  <a:pt x="36340" y="7262"/>
                  <a:pt x="36340" y="7262"/>
                </a:cubicBezTo>
                <a:cubicBezTo>
                  <a:pt x="36346" y="7274"/>
                  <a:pt x="36358" y="7282"/>
                  <a:pt x="36378" y="7282"/>
                </a:cubicBezTo>
                <a:cubicBezTo>
                  <a:pt x="36383" y="7282"/>
                  <a:pt x="36388" y="7281"/>
                  <a:pt x="36394" y="7281"/>
                </a:cubicBezTo>
                <a:lnTo>
                  <a:pt x="36394" y="7281"/>
                </a:lnTo>
                <a:cubicBezTo>
                  <a:pt x="36387" y="7282"/>
                  <a:pt x="36380" y="7283"/>
                  <a:pt x="36375" y="7283"/>
                </a:cubicBezTo>
                <a:cubicBezTo>
                  <a:pt x="36354" y="7283"/>
                  <a:pt x="36343" y="7275"/>
                  <a:pt x="36338" y="7266"/>
                </a:cubicBezTo>
                <a:cubicBezTo>
                  <a:pt x="36338" y="7271"/>
                  <a:pt x="36336" y="7277"/>
                  <a:pt x="36336" y="7282"/>
                </a:cubicBezTo>
                <a:cubicBezTo>
                  <a:pt x="36319" y="7282"/>
                  <a:pt x="36302" y="7281"/>
                  <a:pt x="36285" y="7281"/>
                </a:cubicBezTo>
                <a:cubicBezTo>
                  <a:pt x="36278" y="7281"/>
                  <a:pt x="36272" y="7282"/>
                  <a:pt x="36266" y="7282"/>
                </a:cubicBezTo>
                <a:lnTo>
                  <a:pt x="36266" y="7282"/>
                </a:lnTo>
                <a:cubicBezTo>
                  <a:pt x="36291" y="7281"/>
                  <a:pt x="36315" y="7280"/>
                  <a:pt x="36335" y="7251"/>
                </a:cubicBezTo>
                <a:close/>
                <a:moveTo>
                  <a:pt x="36692" y="7289"/>
                </a:moveTo>
                <a:cubicBezTo>
                  <a:pt x="36693" y="7289"/>
                  <a:pt x="36693" y="7289"/>
                  <a:pt x="36694" y="7289"/>
                </a:cubicBezTo>
                <a:lnTo>
                  <a:pt x="36694" y="7289"/>
                </a:lnTo>
                <a:cubicBezTo>
                  <a:pt x="36694" y="7289"/>
                  <a:pt x="36694" y="7289"/>
                  <a:pt x="36694" y="7289"/>
                </a:cubicBezTo>
                <a:close/>
                <a:moveTo>
                  <a:pt x="36939" y="7135"/>
                </a:moveTo>
                <a:cubicBezTo>
                  <a:pt x="36892" y="7241"/>
                  <a:pt x="36820" y="7290"/>
                  <a:pt x="36721" y="7290"/>
                </a:cubicBezTo>
                <a:cubicBezTo>
                  <a:pt x="36712" y="7290"/>
                  <a:pt x="36703" y="7290"/>
                  <a:pt x="36694" y="7289"/>
                </a:cubicBezTo>
                <a:lnTo>
                  <a:pt x="36694" y="7289"/>
                </a:lnTo>
                <a:cubicBezTo>
                  <a:pt x="36691" y="7291"/>
                  <a:pt x="36689" y="7292"/>
                  <a:pt x="36686" y="7295"/>
                </a:cubicBezTo>
                <a:cubicBezTo>
                  <a:pt x="36679" y="7295"/>
                  <a:pt x="36672" y="7295"/>
                  <a:pt x="36665" y="7295"/>
                </a:cubicBezTo>
                <a:cubicBezTo>
                  <a:pt x="36591" y="7295"/>
                  <a:pt x="36532" y="7321"/>
                  <a:pt x="36492" y="7386"/>
                </a:cubicBezTo>
                <a:cubicBezTo>
                  <a:pt x="36534" y="7314"/>
                  <a:pt x="36602" y="7289"/>
                  <a:pt x="36686" y="7289"/>
                </a:cubicBezTo>
                <a:cubicBezTo>
                  <a:pt x="36689" y="7289"/>
                  <a:pt x="36691" y="7289"/>
                  <a:pt x="36694" y="7289"/>
                </a:cubicBezTo>
                <a:cubicBezTo>
                  <a:pt x="36694" y="7287"/>
                  <a:pt x="36694" y="7284"/>
                  <a:pt x="36694" y="7282"/>
                </a:cubicBezTo>
                <a:cubicBezTo>
                  <a:pt x="36708" y="7284"/>
                  <a:pt x="36722" y="7285"/>
                  <a:pt x="36735" y="7285"/>
                </a:cubicBezTo>
                <a:cubicBezTo>
                  <a:pt x="36828" y="7285"/>
                  <a:pt x="36894" y="7235"/>
                  <a:pt x="36939" y="7135"/>
                </a:cubicBezTo>
                <a:close/>
                <a:moveTo>
                  <a:pt x="44653" y="7431"/>
                </a:moveTo>
                <a:cubicBezTo>
                  <a:pt x="44653" y="7435"/>
                  <a:pt x="44652" y="7440"/>
                  <a:pt x="44651" y="7445"/>
                </a:cubicBezTo>
                <a:lnTo>
                  <a:pt x="44651" y="7445"/>
                </a:lnTo>
                <a:cubicBezTo>
                  <a:pt x="44651" y="7440"/>
                  <a:pt x="44652" y="7435"/>
                  <a:pt x="44653" y="7431"/>
                </a:cubicBezTo>
                <a:close/>
                <a:moveTo>
                  <a:pt x="44650" y="7448"/>
                </a:moveTo>
                <a:cubicBezTo>
                  <a:pt x="44658" y="7451"/>
                  <a:pt x="44670" y="7456"/>
                  <a:pt x="44678" y="7456"/>
                </a:cubicBezTo>
                <a:lnTo>
                  <a:pt x="44678" y="7456"/>
                </a:lnTo>
                <a:cubicBezTo>
                  <a:pt x="44670" y="7456"/>
                  <a:pt x="44658" y="7451"/>
                  <a:pt x="44650" y="7449"/>
                </a:cubicBezTo>
                <a:cubicBezTo>
                  <a:pt x="44650" y="7449"/>
                  <a:pt x="44650" y="7448"/>
                  <a:pt x="44650" y="7448"/>
                </a:cubicBezTo>
                <a:close/>
                <a:moveTo>
                  <a:pt x="39571" y="7254"/>
                </a:moveTo>
                <a:lnTo>
                  <a:pt x="39571" y="7254"/>
                </a:lnTo>
                <a:cubicBezTo>
                  <a:pt x="39619" y="7326"/>
                  <a:pt x="39668" y="7399"/>
                  <a:pt x="39716" y="7471"/>
                </a:cubicBezTo>
                <a:cubicBezTo>
                  <a:pt x="39783" y="7453"/>
                  <a:pt x="39852" y="7435"/>
                  <a:pt x="39922" y="7417"/>
                </a:cubicBezTo>
                <a:lnTo>
                  <a:pt x="39922" y="7417"/>
                </a:lnTo>
                <a:cubicBezTo>
                  <a:pt x="39852" y="7435"/>
                  <a:pt x="39783" y="7453"/>
                  <a:pt x="39717" y="7474"/>
                </a:cubicBezTo>
                <a:lnTo>
                  <a:pt x="39716" y="7478"/>
                </a:lnTo>
                <a:cubicBezTo>
                  <a:pt x="39658" y="7453"/>
                  <a:pt x="39605" y="7430"/>
                  <a:pt x="39547" y="7405"/>
                </a:cubicBezTo>
                <a:lnTo>
                  <a:pt x="39547" y="7405"/>
                </a:lnTo>
                <a:cubicBezTo>
                  <a:pt x="39605" y="7430"/>
                  <a:pt x="39660" y="7453"/>
                  <a:pt x="39717" y="7474"/>
                </a:cubicBezTo>
                <a:cubicBezTo>
                  <a:pt x="39668" y="7399"/>
                  <a:pt x="39619" y="7326"/>
                  <a:pt x="39571" y="7254"/>
                </a:cubicBezTo>
                <a:close/>
                <a:moveTo>
                  <a:pt x="34975" y="7193"/>
                </a:moveTo>
                <a:cubicBezTo>
                  <a:pt x="34878" y="7345"/>
                  <a:pt x="34876" y="7483"/>
                  <a:pt x="34969" y="7603"/>
                </a:cubicBezTo>
                <a:cubicBezTo>
                  <a:pt x="34954" y="7630"/>
                  <a:pt x="34964" y="7655"/>
                  <a:pt x="34982" y="7680"/>
                </a:cubicBezTo>
                <a:cubicBezTo>
                  <a:pt x="34959" y="7650"/>
                  <a:pt x="34942" y="7618"/>
                  <a:pt x="34954" y="7584"/>
                </a:cubicBezTo>
                <a:cubicBezTo>
                  <a:pt x="34871" y="7476"/>
                  <a:pt x="34878" y="7345"/>
                  <a:pt x="34975" y="7193"/>
                </a:cubicBezTo>
                <a:close/>
                <a:moveTo>
                  <a:pt x="35062" y="7791"/>
                </a:moveTo>
                <a:cubicBezTo>
                  <a:pt x="35070" y="7816"/>
                  <a:pt x="35067" y="7844"/>
                  <a:pt x="35042" y="7875"/>
                </a:cubicBezTo>
                <a:cubicBezTo>
                  <a:pt x="35066" y="7844"/>
                  <a:pt x="35070" y="7816"/>
                  <a:pt x="35062" y="7791"/>
                </a:cubicBezTo>
                <a:close/>
                <a:moveTo>
                  <a:pt x="35912" y="7735"/>
                </a:moveTo>
                <a:cubicBezTo>
                  <a:pt x="35907" y="7823"/>
                  <a:pt x="35864" y="7836"/>
                  <a:pt x="35711" y="7848"/>
                </a:cubicBezTo>
                <a:cubicBezTo>
                  <a:pt x="35702" y="7890"/>
                  <a:pt x="35694" y="7931"/>
                  <a:pt x="35686" y="7976"/>
                </a:cubicBezTo>
                <a:lnTo>
                  <a:pt x="35686" y="7976"/>
                </a:lnTo>
                <a:cubicBezTo>
                  <a:pt x="35694" y="7931"/>
                  <a:pt x="35702" y="7890"/>
                  <a:pt x="35711" y="7847"/>
                </a:cubicBezTo>
                <a:cubicBezTo>
                  <a:pt x="35864" y="7836"/>
                  <a:pt x="35907" y="7823"/>
                  <a:pt x="35912" y="7735"/>
                </a:cubicBezTo>
                <a:close/>
                <a:moveTo>
                  <a:pt x="36239" y="7997"/>
                </a:moveTo>
                <a:cubicBezTo>
                  <a:pt x="36209" y="8145"/>
                  <a:pt x="36207" y="8155"/>
                  <a:pt x="36313" y="8166"/>
                </a:cubicBezTo>
                <a:cubicBezTo>
                  <a:pt x="36206" y="8155"/>
                  <a:pt x="36207" y="8145"/>
                  <a:pt x="36239" y="7997"/>
                </a:cubicBezTo>
                <a:close/>
                <a:moveTo>
                  <a:pt x="11193" y="8418"/>
                </a:moveTo>
                <a:cubicBezTo>
                  <a:pt x="11196" y="8420"/>
                  <a:pt x="11200" y="8420"/>
                  <a:pt x="11201" y="8420"/>
                </a:cubicBezTo>
                <a:cubicBezTo>
                  <a:pt x="11198" y="8420"/>
                  <a:pt x="11196" y="8420"/>
                  <a:pt x="11193" y="8418"/>
                </a:cubicBezTo>
                <a:close/>
                <a:moveTo>
                  <a:pt x="25259" y="8507"/>
                </a:moveTo>
                <a:lnTo>
                  <a:pt x="25259" y="8507"/>
                </a:lnTo>
                <a:cubicBezTo>
                  <a:pt x="25244" y="8513"/>
                  <a:pt x="25230" y="8519"/>
                  <a:pt x="25217" y="8524"/>
                </a:cubicBezTo>
                <a:cubicBezTo>
                  <a:pt x="25215" y="8524"/>
                  <a:pt x="25215" y="8524"/>
                  <a:pt x="25215" y="8526"/>
                </a:cubicBezTo>
                <a:lnTo>
                  <a:pt x="25213" y="8524"/>
                </a:lnTo>
                <a:cubicBezTo>
                  <a:pt x="25229" y="8518"/>
                  <a:pt x="25244" y="8513"/>
                  <a:pt x="25259" y="8507"/>
                </a:cubicBezTo>
                <a:close/>
                <a:moveTo>
                  <a:pt x="11167" y="8418"/>
                </a:moveTo>
                <a:cubicBezTo>
                  <a:pt x="11130" y="8424"/>
                  <a:pt x="11112" y="8461"/>
                  <a:pt x="11112" y="8536"/>
                </a:cubicBezTo>
                <a:cubicBezTo>
                  <a:pt x="11109" y="8550"/>
                  <a:pt x="11109" y="8562"/>
                  <a:pt x="11109" y="8574"/>
                </a:cubicBezTo>
                <a:cubicBezTo>
                  <a:pt x="11107" y="8562"/>
                  <a:pt x="11109" y="8550"/>
                  <a:pt x="11110" y="8536"/>
                </a:cubicBezTo>
                <a:lnTo>
                  <a:pt x="11112" y="8536"/>
                </a:lnTo>
                <a:cubicBezTo>
                  <a:pt x="11110" y="8462"/>
                  <a:pt x="11128" y="8424"/>
                  <a:pt x="11167" y="8418"/>
                </a:cubicBezTo>
                <a:close/>
                <a:moveTo>
                  <a:pt x="35088" y="8556"/>
                </a:moveTo>
                <a:cubicBezTo>
                  <a:pt x="35067" y="8571"/>
                  <a:pt x="35048" y="8586"/>
                  <a:pt x="35030" y="8603"/>
                </a:cubicBezTo>
                <a:lnTo>
                  <a:pt x="35030" y="8602"/>
                </a:lnTo>
                <a:cubicBezTo>
                  <a:pt x="35048" y="8586"/>
                  <a:pt x="35067" y="8571"/>
                  <a:pt x="35088" y="8556"/>
                </a:cubicBezTo>
                <a:close/>
                <a:moveTo>
                  <a:pt x="14624" y="8767"/>
                </a:moveTo>
                <a:cubicBezTo>
                  <a:pt x="14624" y="8776"/>
                  <a:pt x="14625" y="8782"/>
                  <a:pt x="14624" y="8791"/>
                </a:cubicBezTo>
                <a:cubicBezTo>
                  <a:pt x="14624" y="8782"/>
                  <a:pt x="14624" y="8776"/>
                  <a:pt x="14624" y="8767"/>
                </a:cubicBezTo>
                <a:close/>
                <a:moveTo>
                  <a:pt x="24410" y="8772"/>
                </a:moveTo>
                <a:cubicBezTo>
                  <a:pt x="24385" y="8779"/>
                  <a:pt x="24360" y="8785"/>
                  <a:pt x="24334" y="8791"/>
                </a:cubicBezTo>
                <a:lnTo>
                  <a:pt x="24410" y="8772"/>
                </a:lnTo>
                <a:close/>
                <a:moveTo>
                  <a:pt x="6343" y="8839"/>
                </a:moveTo>
                <a:lnTo>
                  <a:pt x="6343" y="8839"/>
                </a:lnTo>
                <a:cubicBezTo>
                  <a:pt x="6305" y="8868"/>
                  <a:pt x="6270" y="8895"/>
                  <a:pt x="6237" y="8920"/>
                </a:cubicBezTo>
                <a:lnTo>
                  <a:pt x="6237" y="8920"/>
                </a:lnTo>
                <a:cubicBezTo>
                  <a:pt x="6270" y="8895"/>
                  <a:pt x="6305" y="8868"/>
                  <a:pt x="6343" y="8839"/>
                </a:cubicBezTo>
                <a:close/>
                <a:moveTo>
                  <a:pt x="6163" y="8978"/>
                </a:moveTo>
                <a:cubicBezTo>
                  <a:pt x="6162" y="8978"/>
                  <a:pt x="6161" y="8979"/>
                  <a:pt x="6160" y="8979"/>
                </a:cubicBezTo>
                <a:lnTo>
                  <a:pt x="6160" y="8979"/>
                </a:lnTo>
                <a:cubicBezTo>
                  <a:pt x="6161" y="8979"/>
                  <a:pt x="6162" y="8978"/>
                  <a:pt x="6163" y="8978"/>
                </a:cubicBezTo>
                <a:close/>
                <a:moveTo>
                  <a:pt x="6136" y="9089"/>
                </a:moveTo>
                <a:lnTo>
                  <a:pt x="6136" y="9089"/>
                </a:lnTo>
                <a:cubicBezTo>
                  <a:pt x="6136" y="9089"/>
                  <a:pt x="6136" y="9090"/>
                  <a:pt x="6137" y="9090"/>
                </a:cubicBezTo>
                <a:cubicBezTo>
                  <a:pt x="6136" y="9090"/>
                  <a:pt x="6136" y="9089"/>
                  <a:pt x="6136" y="9089"/>
                </a:cubicBezTo>
                <a:close/>
                <a:moveTo>
                  <a:pt x="46246" y="9185"/>
                </a:moveTo>
                <a:lnTo>
                  <a:pt x="46246" y="9185"/>
                </a:lnTo>
                <a:cubicBezTo>
                  <a:pt x="46281" y="9243"/>
                  <a:pt x="46277" y="9246"/>
                  <a:pt x="46216" y="9282"/>
                </a:cubicBezTo>
                <a:cubicBezTo>
                  <a:pt x="46277" y="9246"/>
                  <a:pt x="46279" y="9243"/>
                  <a:pt x="46246" y="9185"/>
                </a:cubicBezTo>
                <a:close/>
                <a:moveTo>
                  <a:pt x="21703" y="9533"/>
                </a:moveTo>
                <a:lnTo>
                  <a:pt x="21703" y="9533"/>
                </a:lnTo>
                <a:cubicBezTo>
                  <a:pt x="21672" y="9599"/>
                  <a:pt x="21645" y="9666"/>
                  <a:pt x="21614" y="9734"/>
                </a:cubicBezTo>
                <a:cubicBezTo>
                  <a:pt x="21644" y="9666"/>
                  <a:pt x="21672" y="9599"/>
                  <a:pt x="21703" y="9533"/>
                </a:cubicBezTo>
                <a:close/>
                <a:moveTo>
                  <a:pt x="23844" y="9772"/>
                </a:moveTo>
                <a:cubicBezTo>
                  <a:pt x="23843" y="9776"/>
                  <a:pt x="23843" y="9777"/>
                  <a:pt x="23841" y="9781"/>
                </a:cubicBezTo>
                <a:cubicBezTo>
                  <a:pt x="23843" y="9777"/>
                  <a:pt x="23843" y="9774"/>
                  <a:pt x="23844" y="9772"/>
                </a:cubicBezTo>
                <a:close/>
                <a:moveTo>
                  <a:pt x="21614" y="9734"/>
                </a:moveTo>
                <a:lnTo>
                  <a:pt x="21614" y="9734"/>
                </a:lnTo>
                <a:cubicBezTo>
                  <a:pt x="21570" y="9753"/>
                  <a:pt x="21526" y="9772"/>
                  <a:pt x="21482" y="9791"/>
                </a:cubicBezTo>
                <a:lnTo>
                  <a:pt x="21614" y="9734"/>
                </a:lnTo>
                <a:close/>
                <a:moveTo>
                  <a:pt x="20028" y="10037"/>
                </a:moveTo>
                <a:lnTo>
                  <a:pt x="20009" y="10074"/>
                </a:lnTo>
                <a:lnTo>
                  <a:pt x="20009" y="10074"/>
                </a:lnTo>
                <a:cubicBezTo>
                  <a:pt x="20015" y="10062"/>
                  <a:pt x="20021" y="10050"/>
                  <a:pt x="20028" y="10037"/>
                </a:cubicBezTo>
                <a:close/>
                <a:moveTo>
                  <a:pt x="64958" y="10046"/>
                </a:moveTo>
                <a:cubicBezTo>
                  <a:pt x="64975" y="10112"/>
                  <a:pt x="64993" y="10178"/>
                  <a:pt x="65015" y="10259"/>
                </a:cubicBezTo>
                <a:cubicBezTo>
                  <a:pt x="64992" y="10175"/>
                  <a:pt x="64973" y="10107"/>
                  <a:pt x="64955" y="10049"/>
                </a:cubicBezTo>
                <a:cubicBezTo>
                  <a:pt x="64955" y="10047"/>
                  <a:pt x="64955" y="10047"/>
                  <a:pt x="64955" y="10047"/>
                </a:cubicBezTo>
                <a:cubicBezTo>
                  <a:pt x="64957" y="10046"/>
                  <a:pt x="64957" y="10046"/>
                  <a:pt x="64958" y="10046"/>
                </a:cubicBezTo>
                <a:close/>
                <a:moveTo>
                  <a:pt x="33280" y="10184"/>
                </a:moveTo>
                <a:cubicBezTo>
                  <a:pt x="33326" y="10245"/>
                  <a:pt x="33347" y="10336"/>
                  <a:pt x="33460" y="10336"/>
                </a:cubicBezTo>
                <a:cubicBezTo>
                  <a:pt x="33467" y="10336"/>
                  <a:pt x="33473" y="10336"/>
                  <a:pt x="33480" y="10335"/>
                </a:cubicBezTo>
                <a:lnTo>
                  <a:pt x="33480" y="10337"/>
                </a:lnTo>
                <a:cubicBezTo>
                  <a:pt x="33480" y="10337"/>
                  <a:pt x="33480" y="10337"/>
                  <a:pt x="33480" y="10337"/>
                </a:cubicBezTo>
                <a:lnTo>
                  <a:pt x="33480" y="10337"/>
                </a:lnTo>
                <a:cubicBezTo>
                  <a:pt x="33474" y="10337"/>
                  <a:pt x="33468" y="10338"/>
                  <a:pt x="33463" y="10338"/>
                </a:cubicBezTo>
                <a:cubicBezTo>
                  <a:pt x="33347" y="10338"/>
                  <a:pt x="33327" y="10246"/>
                  <a:pt x="33280" y="10184"/>
                </a:cubicBezTo>
                <a:close/>
                <a:moveTo>
                  <a:pt x="21082" y="10344"/>
                </a:moveTo>
                <a:cubicBezTo>
                  <a:pt x="21089" y="10344"/>
                  <a:pt x="21096" y="10345"/>
                  <a:pt x="21102" y="10349"/>
                </a:cubicBezTo>
                <a:cubicBezTo>
                  <a:pt x="21008" y="10435"/>
                  <a:pt x="21020" y="10446"/>
                  <a:pt x="21030" y="10458"/>
                </a:cubicBezTo>
                <a:cubicBezTo>
                  <a:pt x="21013" y="10441"/>
                  <a:pt x="20996" y="10423"/>
                  <a:pt x="20968" y="10393"/>
                </a:cubicBezTo>
                <a:cubicBezTo>
                  <a:pt x="20972" y="10393"/>
                  <a:pt x="20973" y="10393"/>
                  <a:pt x="20975" y="10392"/>
                </a:cubicBezTo>
                <a:cubicBezTo>
                  <a:pt x="20980" y="10388"/>
                  <a:pt x="20985" y="10385"/>
                  <a:pt x="20990" y="10383"/>
                </a:cubicBezTo>
                <a:cubicBezTo>
                  <a:pt x="21023" y="10368"/>
                  <a:pt x="21053" y="10355"/>
                  <a:pt x="21082" y="10344"/>
                </a:cubicBezTo>
                <a:close/>
                <a:moveTo>
                  <a:pt x="10708" y="10398"/>
                </a:moveTo>
                <a:cubicBezTo>
                  <a:pt x="10706" y="10428"/>
                  <a:pt x="10703" y="10458"/>
                  <a:pt x="10695" y="10489"/>
                </a:cubicBezTo>
                <a:cubicBezTo>
                  <a:pt x="10701" y="10458"/>
                  <a:pt x="10706" y="10428"/>
                  <a:pt x="10708" y="10398"/>
                </a:cubicBezTo>
                <a:close/>
                <a:moveTo>
                  <a:pt x="24847" y="10495"/>
                </a:moveTo>
                <a:cubicBezTo>
                  <a:pt x="24856" y="10495"/>
                  <a:pt x="24865" y="10496"/>
                  <a:pt x="24872" y="10498"/>
                </a:cubicBezTo>
                <a:cubicBezTo>
                  <a:pt x="24865" y="10496"/>
                  <a:pt x="24856" y="10495"/>
                  <a:pt x="24847" y="10495"/>
                </a:cubicBezTo>
                <a:lnTo>
                  <a:pt x="24847" y="10495"/>
                </a:lnTo>
                <a:cubicBezTo>
                  <a:pt x="24847" y="10495"/>
                  <a:pt x="24847" y="10495"/>
                  <a:pt x="24847" y="10495"/>
                </a:cubicBezTo>
                <a:close/>
                <a:moveTo>
                  <a:pt x="24843" y="10619"/>
                </a:moveTo>
                <a:cubicBezTo>
                  <a:pt x="24882" y="10619"/>
                  <a:pt x="24928" y="10626"/>
                  <a:pt x="24980" y="10640"/>
                </a:cubicBezTo>
                <a:cubicBezTo>
                  <a:pt x="24928" y="10627"/>
                  <a:pt x="24883" y="10620"/>
                  <a:pt x="24845" y="10620"/>
                </a:cubicBezTo>
                <a:cubicBezTo>
                  <a:pt x="24733" y="10620"/>
                  <a:pt x="24674" y="10676"/>
                  <a:pt x="24667" y="10796"/>
                </a:cubicBezTo>
                <a:cubicBezTo>
                  <a:pt x="24674" y="10676"/>
                  <a:pt x="24732" y="10619"/>
                  <a:pt x="24843" y="10619"/>
                </a:cubicBezTo>
                <a:close/>
                <a:moveTo>
                  <a:pt x="36711" y="10791"/>
                </a:moveTo>
                <a:lnTo>
                  <a:pt x="36730" y="10829"/>
                </a:lnTo>
                <a:cubicBezTo>
                  <a:pt x="36724" y="10816"/>
                  <a:pt x="36718" y="10803"/>
                  <a:pt x="36711" y="10791"/>
                </a:cubicBezTo>
                <a:close/>
                <a:moveTo>
                  <a:pt x="35971" y="11032"/>
                </a:moveTo>
                <a:lnTo>
                  <a:pt x="35971" y="11032"/>
                </a:lnTo>
                <a:cubicBezTo>
                  <a:pt x="35979" y="11032"/>
                  <a:pt x="35989" y="11041"/>
                  <a:pt x="35999" y="11044"/>
                </a:cubicBezTo>
                <a:lnTo>
                  <a:pt x="35999" y="11046"/>
                </a:lnTo>
                <a:cubicBezTo>
                  <a:pt x="35989" y="11041"/>
                  <a:pt x="35979" y="11032"/>
                  <a:pt x="35971" y="11032"/>
                </a:cubicBezTo>
                <a:close/>
                <a:moveTo>
                  <a:pt x="66997" y="10943"/>
                </a:moveTo>
                <a:cubicBezTo>
                  <a:pt x="67002" y="11031"/>
                  <a:pt x="66960" y="11069"/>
                  <a:pt x="66899" y="11080"/>
                </a:cubicBezTo>
                <a:cubicBezTo>
                  <a:pt x="66960" y="11069"/>
                  <a:pt x="67002" y="11031"/>
                  <a:pt x="66995" y="10943"/>
                </a:cubicBezTo>
                <a:close/>
                <a:moveTo>
                  <a:pt x="48066" y="11149"/>
                </a:moveTo>
                <a:cubicBezTo>
                  <a:pt x="48078" y="11188"/>
                  <a:pt x="48090" y="11234"/>
                  <a:pt x="48103" y="11281"/>
                </a:cubicBezTo>
                <a:cubicBezTo>
                  <a:pt x="48196" y="11307"/>
                  <a:pt x="48203" y="11309"/>
                  <a:pt x="48234" y="11410"/>
                </a:cubicBezTo>
                <a:cubicBezTo>
                  <a:pt x="48203" y="11309"/>
                  <a:pt x="48196" y="11307"/>
                  <a:pt x="48102" y="11281"/>
                </a:cubicBezTo>
                <a:lnTo>
                  <a:pt x="48102" y="11281"/>
                </a:lnTo>
                <a:cubicBezTo>
                  <a:pt x="48098" y="11343"/>
                  <a:pt x="48112" y="11409"/>
                  <a:pt x="48094" y="11466"/>
                </a:cubicBezTo>
                <a:lnTo>
                  <a:pt x="48094" y="11466"/>
                </a:lnTo>
                <a:cubicBezTo>
                  <a:pt x="48112" y="11409"/>
                  <a:pt x="48098" y="11343"/>
                  <a:pt x="48098" y="11282"/>
                </a:cubicBezTo>
                <a:cubicBezTo>
                  <a:pt x="48100" y="11282"/>
                  <a:pt x="48100" y="11281"/>
                  <a:pt x="48102" y="11281"/>
                </a:cubicBezTo>
                <a:lnTo>
                  <a:pt x="48102" y="11281"/>
                </a:lnTo>
                <a:cubicBezTo>
                  <a:pt x="48102" y="11281"/>
                  <a:pt x="48102" y="11281"/>
                  <a:pt x="48102" y="11281"/>
                </a:cubicBezTo>
                <a:cubicBezTo>
                  <a:pt x="48090" y="11234"/>
                  <a:pt x="48078" y="11188"/>
                  <a:pt x="48066" y="11149"/>
                </a:cubicBezTo>
                <a:close/>
                <a:moveTo>
                  <a:pt x="55757" y="11767"/>
                </a:moveTo>
                <a:cubicBezTo>
                  <a:pt x="55754" y="11772"/>
                  <a:pt x="55752" y="11777"/>
                  <a:pt x="55749" y="11782"/>
                </a:cubicBezTo>
                <a:lnTo>
                  <a:pt x="55757" y="11767"/>
                </a:lnTo>
                <a:close/>
                <a:moveTo>
                  <a:pt x="66551" y="12104"/>
                </a:moveTo>
                <a:cubicBezTo>
                  <a:pt x="66551" y="12116"/>
                  <a:pt x="66554" y="12127"/>
                  <a:pt x="66560" y="12137"/>
                </a:cubicBezTo>
                <a:lnTo>
                  <a:pt x="66560" y="12137"/>
                </a:lnTo>
                <a:cubicBezTo>
                  <a:pt x="66554" y="12127"/>
                  <a:pt x="66551" y="12116"/>
                  <a:pt x="66551" y="12104"/>
                </a:cubicBezTo>
                <a:close/>
                <a:moveTo>
                  <a:pt x="66826" y="12262"/>
                </a:moveTo>
                <a:cubicBezTo>
                  <a:pt x="66787" y="12286"/>
                  <a:pt x="66763" y="12299"/>
                  <a:pt x="66744" y="12299"/>
                </a:cubicBezTo>
                <a:cubicBezTo>
                  <a:pt x="66739" y="12299"/>
                  <a:pt x="66734" y="12298"/>
                  <a:pt x="66730" y="12296"/>
                </a:cubicBezTo>
                <a:lnTo>
                  <a:pt x="66730" y="12296"/>
                </a:lnTo>
                <a:cubicBezTo>
                  <a:pt x="66735" y="12298"/>
                  <a:pt x="66739" y="12299"/>
                  <a:pt x="66744" y="12299"/>
                </a:cubicBezTo>
                <a:cubicBezTo>
                  <a:pt x="66764" y="12299"/>
                  <a:pt x="66788" y="12285"/>
                  <a:pt x="66826" y="12262"/>
                </a:cubicBezTo>
                <a:close/>
                <a:moveTo>
                  <a:pt x="8514" y="12139"/>
                </a:moveTo>
                <a:lnTo>
                  <a:pt x="8514" y="12139"/>
                </a:lnTo>
                <a:cubicBezTo>
                  <a:pt x="8544" y="12182"/>
                  <a:pt x="8545" y="12240"/>
                  <a:pt x="8541" y="12297"/>
                </a:cubicBezTo>
                <a:cubicBezTo>
                  <a:pt x="8546" y="12298"/>
                  <a:pt x="8551" y="12298"/>
                  <a:pt x="8555" y="12298"/>
                </a:cubicBezTo>
                <a:cubicBezTo>
                  <a:pt x="8604" y="12298"/>
                  <a:pt x="8632" y="12281"/>
                  <a:pt x="8653" y="12229"/>
                </a:cubicBezTo>
                <a:lnTo>
                  <a:pt x="8653" y="12229"/>
                </a:lnTo>
                <a:cubicBezTo>
                  <a:pt x="8631" y="12284"/>
                  <a:pt x="8602" y="12299"/>
                  <a:pt x="8549" y="12299"/>
                </a:cubicBezTo>
                <a:cubicBezTo>
                  <a:pt x="8546" y="12299"/>
                  <a:pt x="8543" y="12299"/>
                  <a:pt x="8541" y="12299"/>
                </a:cubicBezTo>
                <a:cubicBezTo>
                  <a:pt x="8521" y="12300"/>
                  <a:pt x="8502" y="12302"/>
                  <a:pt x="8483" y="12302"/>
                </a:cubicBezTo>
                <a:cubicBezTo>
                  <a:pt x="8429" y="12302"/>
                  <a:pt x="8379" y="12292"/>
                  <a:pt x="8343" y="12257"/>
                </a:cubicBezTo>
                <a:lnTo>
                  <a:pt x="8343" y="12257"/>
                </a:lnTo>
                <a:cubicBezTo>
                  <a:pt x="8378" y="12291"/>
                  <a:pt x="8426" y="12301"/>
                  <a:pt x="8477" y="12301"/>
                </a:cubicBezTo>
                <a:cubicBezTo>
                  <a:pt x="8497" y="12301"/>
                  <a:pt x="8518" y="12299"/>
                  <a:pt x="8539" y="12297"/>
                </a:cubicBezTo>
                <a:cubicBezTo>
                  <a:pt x="8545" y="12240"/>
                  <a:pt x="8544" y="12182"/>
                  <a:pt x="8514" y="12139"/>
                </a:cubicBezTo>
                <a:close/>
                <a:moveTo>
                  <a:pt x="30232" y="12820"/>
                </a:moveTo>
                <a:lnTo>
                  <a:pt x="30232" y="12820"/>
                </a:lnTo>
                <a:cubicBezTo>
                  <a:pt x="30205" y="12835"/>
                  <a:pt x="30180" y="12850"/>
                  <a:pt x="30154" y="12865"/>
                </a:cubicBezTo>
                <a:cubicBezTo>
                  <a:pt x="30154" y="12865"/>
                  <a:pt x="30154" y="12863"/>
                  <a:pt x="30154" y="12862"/>
                </a:cubicBezTo>
                <a:cubicBezTo>
                  <a:pt x="30182" y="12847"/>
                  <a:pt x="30208" y="12834"/>
                  <a:pt x="30232" y="12820"/>
                </a:cubicBezTo>
                <a:close/>
                <a:moveTo>
                  <a:pt x="44098" y="12865"/>
                </a:moveTo>
                <a:cubicBezTo>
                  <a:pt x="44161" y="12878"/>
                  <a:pt x="44224" y="12892"/>
                  <a:pt x="44287" y="12903"/>
                </a:cubicBezTo>
                <a:lnTo>
                  <a:pt x="44287" y="12903"/>
                </a:lnTo>
                <a:cubicBezTo>
                  <a:pt x="44224" y="12892"/>
                  <a:pt x="44161" y="12878"/>
                  <a:pt x="44098" y="12867"/>
                </a:cubicBezTo>
                <a:lnTo>
                  <a:pt x="44098" y="12865"/>
                </a:lnTo>
                <a:close/>
                <a:moveTo>
                  <a:pt x="66631" y="13075"/>
                </a:moveTo>
                <a:cubicBezTo>
                  <a:pt x="66632" y="13075"/>
                  <a:pt x="66632" y="13075"/>
                  <a:pt x="66632" y="13077"/>
                </a:cubicBezTo>
                <a:cubicBezTo>
                  <a:pt x="66632" y="13077"/>
                  <a:pt x="66632" y="13075"/>
                  <a:pt x="66631" y="13075"/>
                </a:cubicBezTo>
                <a:close/>
                <a:moveTo>
                  <a:pt x="30154" y="12865"/>
                </a:moveTo>
                <a:cubicBezTo>
                  <a:pt x="30119" y="12968"/>
                  <a:pt x="30128" y="13055"/>
                  <a:pt x="30243" y="13118"/>
                </a:cubicBezTo>
                <a:lnTo>
                  <a:pt x="30243" y="13118"/>
                </a:lnTo>
                <a:cubicBezTo>
                  <a:pt x="30128" y="13055"/>
                  <a:pt x="30119" y="12968"/>
                  <a:pt x="30134" y="12872"/>
                </a:cubicBezTo>
                <a:cubicBezTo>
                  <a:pt x="30137" y="12870"/>
                  <a:pt x="30146" y="12868"/>
                  <a:pt x="30154" y="12865"/>
                </a:cubicBezTo>
                <a:close/>
                <a:moveTo>
                  <a:pt x="56029" y="13145"/>
                </a:moveTo>
                <a:cubicBezTo>
                  <a:pt x="56041" y="13148"/>
                  <a:pt x="56051" y="13153"/>
                  <a:pt x="56061" y="13158"/>
                </a:cubicBezTo>
                <a:cubicBezTo>
                  <a:pt x="56051" y="13153"/>
                  <a:pt x="56041" y="13150"/>
                  <a:pt x="56029" y="13145"/>
                </a:cubicBezTo>
                <a:close/>
                <a:moveTo>
                  <a:pt x="71179" y="13190"/>
                </a:moveTo>
                <a:cubicBezTo>
                  <a:pt x="71172" y="13195"/>
                  <a:pt x="71162" y="13200"/>
                  <a:pt x="71152" y="13206"/>
                </a:cubicBezTo>
                <a:cubicBezTo>
                  <a:pt x="71162" y="13200"/>
                  <a:pt x="71171" y="13195"/>
                  <a:pt x="71179" y="13190"/>
                </a:cubicBezTo>
                <a:close/>
                <a:moveTo>
                  <a:pt x="2585" y="13625"/>
                </a:moveTo>
                <a:lnTo>
                  <a:pt x="2585" y="13625"/>
                </a:lnTo>
                <a:cubicBezTo>
                  <a:pt x="2592" y="13630"/>
                  <a:pt x="2600" y="13637"/>
                  <a:pt x="2607" y="13642"/>
                </a:cubicBezTo>
                <a:cubicBezTo>
                  <a:pt x="2598" y="13637"/>
                  <a:pt x="2592" y="13630"/>
                  <a:pt x="2585" y="13625"/>
                </a:cubicBezTo>
                <a:close/>
                <a:moveTo>
                  <a:pt x="25227" y="13623"/>
                </a:moveTo>
                <a:lnTo>
                  <a:pt x="25227" y="13623"/>
                </a:lnTo>
                <a:cubicBezTo>
                  <a:pt x="25273" y="13716"/>
                  <a:pt x="25273" y="13718"/>
                  <a:pt x="25204" y="13771"/>
                </a:cubicBezTo>
                <a:cubicBezTo>
                  <a:pt x="25273" y="13718"/>
                  <a:pt x="25271" y="13715"/>
                  <a:pt x="25227" y="13623"/>
                </a:cubicBezTo>
                <a:close/>
                <a:moveTo>
                  <a:pt x="25132" y="13792"/>
                </a:moveTo>
                <a:cubicBezTo>
                  <a:pt x="25093" y="13820"/>
                  <a:pt x="25076" y="13870"/>
                  <a:pt x="25063" y="13917"/>
                </a:cubicBezTo>
                <a:cubicBezTo>
                  <a:pt x="25076" y="13869"/>
                  <a:pt x="25093" y="13819"/>
                  <a:pt x="25132" y="13792"/>
                </a:cubicBezTo>
                <a:close/>
                <a:moveTo>
                  <a:pt x="38212" y="13908"/>
                </a:moveTo>
                <a:lnTo>
                  <a:pt x="38212" y="13908"/>
                </a:lnTo>
                <a:cubicBezTo>
                  <a:pt x="38216" y="13917"/>
                  <a:pt x="38219" y="13925"/>
                  <a:pt x="38222" y="13933"/>
                </a:cubicBezTo>
                <a:cubicBezTo>
                  <a:pt x="38217" y="13925"/>
                  <a:pt x="38216" y="13918"/>
                  <a:pt x="38212" y="13908"/>
                </a:cubicBezTo>
                <a:close/>
                <a:moveTo>
                  <a:pt x="24558" y="13855"/>
                </a:moveTo>
                <a:cubicBezTo>
                  <a:pt x="24540" y="13888"/>
                  <a:pt x="24520" y="13918"/>
                  <a:pt x="24497" y="13943"/>
                </a:cubicBezTo>
                <a:cubicBezTo>
                  <a:pt x="24518" y="13918"/>
                  <a:pt x="24536" y="13888"/>
                  <a:pt x="24553" y="13855"/>
                </a:cubicBezTo>
                <a:close/>
                <a:moveTo>
                  <a:pt x="32411" y="13971"/>
                </a:moveTo>
                <a:lnTo>
                  <a:pt x="32411" y="13971"/>
                </a:lnTo>
                <a:cubicBezTo>
                  <a:pt x="32396" y="13974"/>
                  <a:pt x="32381" y="13978"/>
                  <a:pt x="32369" y="13983"/>
                </a:cubicBezTo>
                <a:cubicBezTo>
                  <a:pt x="32381" y="13978"/>
                  <a:pt x="32394" y="13974"/>
                  <a:pt x="32411" y="13971"/>
                </a:cubicBezTo>
                <a:close/>
                <a:moveTo>
                  <a:pt x="4195" y="14174"/>
                </a:moveTo>
                <a:cubicBezTo>
                  <a:pt x="4195" y="14174"/>
                  <a:pt x="4196" y="14174"/>
                  <a:pt x="4196" y="14175"/>
                </a:cubicBezTo>
                <a:lnTo>
                  <a:pt x="4196" y="14175"/>
                </a:lnTo>
                <a:cubicBezTo>
                  <a:pt x="4195" y="14174"/>
                  <a:pt x="4195" y="14174"/>
                  <a:pt x="4195" y="14174"/>
                </a:cubicBezTo>
                <a:close/>
                <a:moveTo>
                  <a:pt x="4118" y="14107"/>
                </a:moveTo>
                <a:cubicBezTo>
                  <a:pt x="4120" y="14138"/>
                  <a:pt x="4135" y="14165"/>
                  <a:pt x="4193" y="14168"/>
                </a:cubicBezTo>
                <a:cubicBezTo>
                  <a:pt x="4193" y="14168"/>
                  <a:pt x="4194" y="14168"/>
                  <a:pt x="4194" y="14167"/>
                </a:cubicBezTo>
                <a:cubicBezTo>
                  <a:pt x="4194" y="14168"/>
                  <a:pt x="4194" y="14169"/>
                  <a:pt x="4194" y="14170"/>
                </a:cubicBezTo>
                <a:lnTo>
                  <a:pt x="4194" y="14170"/>
                </a:lnTo>
                <a:cubicBezTo>
                  <a:pt x="4194" y="14169"/>
                  <a:pt x="4194" y="14169"/>
                  <a:pt x="4194" y="14169"/>
                </a:cubicBezTo>
                <a:cubicBezTo>
                  <a:pt x="4194" y="14169"/>
                  <a:pt x="4194" y="14170"/>
                  <a:pt x="4194" y="14170"/>
                </a:cubicBezTo>
                <a:cubicBezTo>
                  <a:pt x="4194" y="14171"/>
                  <a:pt x="4194" y="14173"/>
                  <a:pt x="4195" y="14175"/>
                </a:cubicBezTo>
                <a:lnTo>
                  <a:pt x="4194" y="14175"/>
                </a:lnTo>
                <a:cubicBezTo>
                  <a:pt x="4196" y="14180"/>
                  <a:pt x="4198" y="14186"/>
                  <a:pt x="4199" y="14195"/>
                </a:cubicBezTo>
                <a:cubicBezTo>
                  <a:pt x="4199" y="14193"/>
                  <a:pt x="4201" y="14193"/>
                  <a:pt x="4201" y="14193"/>
                </a:cubicBezTo>
                <a:cubicBezTo>
                  <a:pt x="4214" y="14231"/>
                  <a:pt x="4224" y="14269"/>
                  <a:pt x="4237" y="14299"/>
                </a:cubicBezTo>
                <a:cubicBezTo>
                  <a:pt x="4221" y="14264"/>
                  <a:pt x="4211" y="14221"/>
                  <a:pt x="4194" y="14185"/>
                </a:cubicBezTo>
                <a:cubicBezTo>
                  <a:pt x="4133" y="14173"/>
                  <a:pt x="4120" y="14142"/>
                  <a:pt x="4118" y="14107"/>
                </a:cubicBezTo>
                <a:close/>
                <a:moveTo>
                  <a:pt x="4252" y="14324"/>
                </a:moveTo>
                <a:lnTo>
                  <a:pt x="4252" y="14324"/>
                </a:lnTo>
                <a:cubicBezTo>
                  <a:pt x="4254" y="14325"/>
                  <a:pt x="4256" y="14329"/>
                  <a:pt x="4257" y="14330"/>
                </a:cubicBezTo>
                <a:cubicBezTo>
                  <a:pt x="4256" y="14329"/>
                  <a:pt x="4254" y="14327"/>
                  <a:pt x="4252" y="14324"/>
                </a:cubicBezTo>
                <a:close/>
                <a:moveTo>
                  <a:pt x="5606" y="14213"/>
                </a:moveTo>
                <a:lnTo>
                  <a:pt x="5606" y="14213"/>
                </a:lnTo>
                <a:cubicBezTo>
                  <a:pt x="5591" y="14272"/>
                  <a:pt x="5622" y="14346"/>
                  <a:pt x="5651" y="14431"/>
                </a:cubicBezTo>
                <a:cubicBezTo>
                  <a:pt x="5696" y="14395"/>
                  <a:pt x="5719" y="14340"/>
                  <a:pt x="5747" y="14277"/>
                </a:cubicBezTo>
                <a:lnTo>
                  <a:pt x="5747" y="14277"/>
                </a:lnTo>
                <a:cubicBezTo>
                  <a:pt x="5719" y="14340"/>
                  <a:pt x="5696" y="14395"/>
                  <a:pt x="5671" y="14453"/>
                </a:cubicBezTo>
                <a:cubicBezTo>
                  <a:pt x="5665" y="14447"/>
                  <a:pt x="5659" y="14440"/>
                  <a:pt x="5652" y="14435"/>
                </a:cubicBezTo>
                <a:lnTo>
                  <a:pt x="5652" y="14435"/>
                </a:lnTo>
                <a:cubicBezTo>
                  <a:pt x="5653" y="14435"/>
                  <a:pt x="5653" y="14435"/>
                  <a:pt x="5653" y="14435"/>
                </a:cubicBezTo>
                <a:cubicBezTo>
                  <a:pt x="5653" y="14435"/>
                  <a:pt x="5653" y="14434"/>
                  <a:pt x="5651" y="14433"/>
                </a:cubicBezTo>
                <a:cubicBezTo>
                  <a:pt x="5651" y="14433"/>
                  <a:pt x="5650" y="14433"/>
                  <a:pt x="5650" y="14433"/>
                </a:cubicBezTo>
                <a:lnTo>
                  <a:pt x="5650" y="14433"/>
                </a:lnTo>
                <a:cubicBezTo>
                  <a:pt x="5649" y="14432"/>
                  <a:pt x="5648" y="14431"/>
                  <a:pt x="5646" y="14430"/>
                </a:cubicBezTo>
                <a:cubicBezTo>
                  <a:pt x="5643" y="14426"/>
                  <a:pt x="5635" y="14420"/>
                  <a:pt x="5628" y="14413"/>
                </a:cubicBezTo>
                <a:lnTo>
                  <a:pt x="5628" y="14413"/>
                </a:lnTo>
                <a:cubicBezTo>
                  <a:pt x="5628" y="14417"/>
                  <a:pt x="5630" y="14418"/>
                  <a:pt x="5630" y="14422"/>
                </a:cubicBezTo>
                <a:cubicBezTo>
                  <a:pt x="5603" y="14410"/>
                  <a:pt x="5576" y="14404"/>
                  <a:pt x="5557" y="14397"/>
                </a:cubicBezTo>
                <a:lnTo>
                  <a:pt x="5557" y="14397"/>
                </a:lnTo>
                <a:cubicBezTo>
                  <a:pt x="5579" y="14404"/>
                  <a:pt x="5609" y="14405"/>
                  <a:pt x="5632" y="14412"/>
                </a:cubicBezTo>
                <a:cubicBezTo>
                  <a:pt x="5622" y="14346"/>
                  <a:pt x="5591" y="14272"/>
                  <a:pt x="5606" y="14213"/>
                </a:cubicBezTo>
                <a:close/>
                <a:moveTo>
                  <a:pt x="44565" y="14463"/>
                </a:moveTo>
                <a:cubicBezTo>
                  <a:pt x="44562" y="14484"/>
                  <a:pt x="44557" y="14504"/>
                  <a:pt x="44552" y="14526"/>
                </a:cubicBezTo>
                <a:cubicBezTo>
                  <a:pt x="44557" y="14504"/>
                  <a:pt x="44560" y="14484"/>
                  <a:pt x="44565" y="14463"/>
                </a:cubicBezTo>
                <a:close/>
                <a:moveTo>
                  <a:pt x="51951" y="14537"/>
                </a:moveTo>
                <a:lnTo>
                  <a:pt x="51951" y="14537"/>
                </a:lnTo>
                <a:cubicBezTo>
                  <a:pt x="51917" y="14552"/>
                  <a:pt x="51870" y="14559"/>
                  <a:pt x="51807" y="14564"/>
                </a:cubicBezTo>
                <a:cubicBezTo>
                  <a:pt x="51766" y="14572"/>
                  <a:pt x="51724" y="14580"/>
                  <a:pt x="51676" y="14590"/>
                </a:cubicBezTo>
                <a:cubicBezTo>
                  <a:pt x="51723" y="14580"/>
                  <a:pt x="51764" y="14572"/>
                  <a:pt x="51811" y="14562"/>
                </a:cubicBezTo>
                <a:cubicBezTo>
                  <a:pt x="51872" y="14559"/>
                  <a:pt x="51917" y="14551"/>
                  <a:pt x="51951" y="14537"/>
                </a:cubicBezTo>
                <a:close/>
                <a:moveTo>
                  <a:pt x="49129" y="14552"/>
                </a:moveTo>
                <a:cubicBezTo>
                  <a:pt x="49149" y="14552"/>
                  <a:pt x="49175" y="14569"/>
                  <a:pt x="49218" y="14600"/>
                </a:cubicBezTo>
                <a:cubicBezTo>
                  <a:pt x="49175" y="14570"/>
                  <a:pt x="49149" y="14553"/>
                  <a:pt x="49128" y="14553"/>
                </a:cubicBezTo>
                <a:cubicBezTo>
                  <a:pt x="49123" y="14553"/>
                  <a:pt x="49118" y="14554"/>
                  <a:pt x="49113" y="14556"/>
                </a:cubicBezTo>
                <a:cubicBezTo>
                  <a:pt x="49118" y="14553"/>
                  <a:pt x="49123" y="14552"/>
                  <a:pt x="49129" y="14552"/>
                </a:cubicBezTo>
                <a:close/>
                <a:moveTo>
                  <a:pt x="71962" y="14641"/>
                </a:moveTo>
                <a:cubicBezTo>
                  <a:pt x="71976" y="14641"/>
                  <a:pt x="71990" y="14644"/>
                  <a:pt x="72005" y="14647"/>
                </a:cubicBezTo>
                <a:lnTo>
                  <a:pt x="72005" y="14647"/>
                </a:lnTo>
                <a:cubicBezTo>
                  <a:pt x="71991" y="14644"/>
                  <a:pt x="71977" y="14642"/>
                  <a:pt x="71964" y="14642"/>
                </a:cubicBezTo>
                <a:cubicBezTo>
                  <a:pt x="71950" y="14642"/>
                  <a:pt x="71937" y="14644"/>
                  <a:pt x="71924" y="14650"/>
                </a:cubicBezTo>
                <a:cubicBezTo>
                  <a:pt x="71936" y="14644"/>
                  <a:pt x="71949" y="14641"/>
                  <a:pt x="71962" y="14641"/>
                </a:cubicBezTo>
                <a:close/>
                <a:moveTo>
                  <a:pt x="71864" y="14720"/>
                </a:moveTo>
                <a:lnTo>
                  <a:pt x="71864" y="14720"/>
                </a:lnTo>
                <a:cubicBezTo>
                  <a:pt x="71856" y="14728"/>
                  <a:pt x="71848" y="14733"/>
                  <a:pt x="71840" y="14736"/>
                </a:cubicBezTo>
                <a:cubicBezTo>
                  <a:pt x="71846" y="14733"/>
                  <a:pt x="71853" y="14728"/>
                  <a:pt x="71859" y="14721"/>
                </a:cubicBezTo>
                <a:cubicBezTo>
                  <a:pt x="71861" y="14721"/>
                  <a:pt x="71863" y="14721"/>
                  <a:pt x="71864" y="14720"/>
                </a:cubicBezTo>
                <a:close/>
                <a:moveTo>
                  <a:pt x="30193" y="14876"/>
                </a:moveTo>
                <a:cubicBezTo>
                  <a:pt x="30195" y="14879"/>
                  <a:pt x="30197" y="14881"/>
                  <a:pt x="30198" y="14881"/>
                </a:cubicBezTo>
                <a:cubicBezTo>
                  <a:pt x="30198" y="14881"/>
                  <a:pt x="30198" y="14881"/>
                  <a:pt x="30198" y="14881"/>
                </a:cubicBezTo>
                <a:lnTo>
                  <a:pt x="30198" y="14881"/>
                </a:lnTo>
                <a:cubicBezTo>
                  <a:pt x="30198" y="14881"/>
                  <a:pt x="30197" y="14882"/>
                  <a:pt x="30197" y="14883"/>
                </a:cubicBezTo>
                <a:cubicBezTo>
                  <a:pt x="30196" y="14881"/>
                  <a:pt x="30195" y="14878"/>
                  <a:pt x="30193" y="14876"/>
                </a:cubicBezTo>
                <a:close/>
                <a:moveTo>
                  <a:pt x="30199" y="14867"/>
                </a:moveTo>
                <a:cubicBezTo>
                  <a:pt x="30288" y="14893"/>
                  <a:pt x="30376" y="14920"/>
                  <a:pt x="30464" y="14946"/>
                </a:cubicBezTo>
                <a:cubicBezTo>
                  <a:pt x="30374" y="14920"/>
                  <a:pt x="30283" y="14892"/>
                  <a:pt x="30199" y="14880"/>
                </a:cubicBezTo>
                <a:cubicBezTo>
                  <a:pt x="30199" y="14875"/>
                  <a:pt x="30199" y="14872"/>
                  <a:pt x="30199" y="14867"/>
                </a:cubicBezTo>
                <a:close/>
                <a:moveTo>
                  <a:pt x="31427" y="14792"/>
                </a:moveTo>
                <a:cubicBezTo>
                  <a:pt x="31482" y="14802"/>
                  <a:pt x="31512" y="14839"/>
                  <a:pt x="31515" y="14902"/>
                </a:cubicBezTo>
                <a:cubicBezTo>
                  <a:pt x="31512" y="14902"/>
                  <a:pt x="31508" y="14900"/>
                  <a:pt x="31505" y="14900"/>
                </a:cubicBezTo>
                <a:cubicBezTo>
                  <a:pt x="31530" y="14968"/>
                  <a:pt x="31558" y="15026"/>
                  <a:pt x="31586" y="15084"/>
                </a:cubicBezTo>
                <a:cubicBezTo>
                  <a:pt x="31558" y="15026"/>
                  <a:pt x="31530" y="14970"/>
                  <a:pt x="31498" y="14902"/>
                </a:cubicBezTo>
                <a:cubicBezTo>
                  <a:pt x="31500" y="14902"/>
                  <a:pt x="31503" y="14902"/>
                  <a:pt x="31505" y="14900"/>
                </a:cubicBezTo>
                <a:cubicBezTo>
                  <a:pt x="31510" y="14839"/>
                  <a:pt x="31482" y="14802"/>
                  <a:pt x="31426" y="14792"/>
                </a:cubicBezTo>
                <a:close/>
                <a:moveTo>
                  <a:pt x="57066" y="15335"/>
                </a:moveTo>
                <a:lnTo>
                  <a:pt x="57066" y="15337"/>
                </a:lnTo>
                <a:cubicBezTo>
                  <a:pt x="57052" y="15350"/>
                  <a:pt x="57038" y="15364"/>
                  <a:pt x="57016" y="15383"/>
                </a:cubicBezTo>
                <a:cubicBezTo>
                  <a:pt x="57016" y="15382"/>
                  <a:pt x="57016" y="15380"/>
                  <a:pt x="57016" y="15377"/>
                </a:cubicBezTo>
                <a:cubicBezTo>
                  <a:pt x="57031" y="15369"/>
                  <a:pt x="57049" y="15352"/>
                  <a:pt x="57066" y="15335"/>
                </a:cubicBezTo>
                <a:close/>
                <a:moveTo>
                  <a:pt x="27661" y="15318"/>
                </a:moveTo>
                <a:cubicBezTo>
                  <a:pt x="27666" y="15349"/>
                  <a:pt x="27669" y="15379"/>
                  <a:pt x="27674" y="15410"/>
                </a:cubicBezTo>
                <a:cubicBezTo>
                  <a:pt x="27669" y="15380"/>
                  <a:pt x="27666" y="15349"/>
                  <a:pt x="27661" y="15318"/>
                </a:cubicBezTo>
                <a:close/>
                <a:moveTo>
                  <a:pt x="70118" y="15520"/>
                </a:moveTo>
                <a:cubicBezTo>
                  <a:pt x="70113" y="15524"/>
                  <a:pt x="70109" y="15529"/>
                  <a:pt x="70104" y="15532"/>
                </a:cubicBezTo>
                <a:cubicBezTo>
                  <a:pt x="70108" y="15528"/>
                  <a:pt x="70113" y="15524"/>
                  <a:pt x="70118" y="15520"/>
                </a:cubicBezTo>
                <a:close/>
                <a:moveTo>
                  <a:pt x="56923" y="15620"/>
                </a:moveTo>
                <a:lnTo>
                  <a:pt x="56923" y="15620"/>
                </a:lnTo>
                <a:cubicBezTo>
                  <a:pt x="56906" y="15632"/>
                  <a:pt x="56888" y="15643"/>
                  <a:pt x="56867" y="15653"/>
                </a:cubicBezTo>
                <a:cubicBezTo>
                  <a:pt x="56887" y="15643"/>
                  <a:pt x="56906" y="15632"/>
                  <a:pt x="56923" y="15620"/>
                </a:cubicBezTo>
                <a:close/>
                <a:moveTo>
                  <a:pt x="20493" y="15771"/>
                </a:moveTo>
                <a:lnTo>
                  <a:pt x="20493" y="15771"/>
                </a:lnTo>
                <a:cubicBezTo>
                  <a:pt x="20538" y="15791"/>
                  <a:pt x="20568" y="15812"/>
                  <a:pt x="20581" y="15842"/>
                </a:cubicBezTo>
                <a:cubicBezTo>
                  <a:pt x="20566" y="15812"/>
                  <a:pt x="20538" y="15791"/>
                  <a:pt x="20493" y="15771"/>
                </a:cubicBezTo>
                <a:close/>
                <a:moveTo>
                  <a:pt x="13541" y="15788"/>
                </a:moveTo>
                <a:lnTo>
                  <a:pt x="13541" y="15788"/>
                </a:lnTo>
                <a:cubicBezTo>
                  <a:pt x="13498" y="15812"/>
                  <a:pt x="13465" y="15857"/>
                  <a:pt x="13425" y="15890"/>
                </a:cubicBezTo>
                <a:cubicBezTo>
                  <a:pt x="13465" y="15855"/>
                  <a:pt x="13498" y="15812"/>
                  <a:pt x="13541" y="15788"/>
                </a:cubicBezTo>
                <a:close/>
                <a:moveTo>
                  <a:pt x="414" y="15881"/>
                </a:moveTo>
                <a:cubicBezTo>
                  <a:pt x="414" y="15885"/>
                  <a:pt x="414" y="15890"/>
                  <a:pt x="414" y="15894"/>
                </a:cubicBezTo>
                <a:lnTo>
                  <a:pt x="414" y="15894"/>
                </a:lnTo>
                <a:cubicBezTo>
                  <a:pt x="414" y="15890"/>
                  <a:pt x="414" y="15885"/>
                  <a:pt x="414" y="15881"/>
                </a:cubicBezTo>
                <a:close/>
                <a:moveTo>
                  <a:pt x="64328" y="15712"/>
                </a:moveTo>
                <a:cubicBezTo>
                  <a:pt x="64338" y="15777"/>
                  <a:pt x="64346" y="15831"/>
                  <a:pt x="64354" y="15892"/>
                </a:cubicBezTo>
                <a:cubicBezTo>
                  <a:pt x="64357" y="15935"/>
                  <a:pt x="64371" y="15981"/>
                  <a:pt x="64397" y="16021"/>
                </a:cubicBezTo>
                <a:lnTo>
                  <a:pt x="64397" y="16021"/>
                </a:lnTo>
                <a:cubicBezTo>
                  <a:pt x="64371" y="15981"/>
                  <a:pt x="64357" y="15935"/>
                  <a:pt x="64336" y="15887"/>
                </a:cubicBezTo>
                <a:lnTo>
                  <a:pt x="64338" y="15887"/>
                </a:lnTo>
                <a:cubicBezTo>
                  <a:pt x="64346" y="15831"/>
                  <a:pt x="64338" y="15777"/>
                  <a:pt x="64328" y="15712"/>
                </a:cubicBezTo>
                <a:close/>
                <a:moveTo>
                  <a:pt x="20594" y="15920"/>
                </a:moveTo>
                <a:cubicBezTo>
                  <a:pt x="20644" y="16018"/>
                  <a:pt x="20696" y="16066"/>
                  <a:pt x="20753" y="16066"/>
                </a:cubicBezTo>
                <a:cubicBezTo>
                  <a:pt x="20791" y="16066"/>
                  <a:pt x="20831" y="16046"/>
                  <a:pt x="20874" y="16004"/>
                </a:cubicBezTo>
                <a:lnTo>
                  <a:pt x="20874" y="16004"/>
                </a:lnTo>
                <a:cubicBezTo>
                  <a:pt x="20830" y="16046"/>
                  <a:pt x="20790" y="16067"/>
                  <a:pt x="20752" y="16067"/>
                </a:cubicBezTo>
                <a:cubicBezTo>
                  <a:pt x="20695" y="16067"/>
                  <a:pt x="20643" y="16018"/>
                  <a:pt x="20594" y="15920"/>
                </a:cubicBezTo>
                <a:close/>
                <a:moveTo>
                  <a:pt x="8047" y="16198"/>
                </a:moveTo>
                <a:lnTo>
                  <a:pt x="8047" y="16198"/>
                </a:lnTo>
                <a:cubicBezTo>
                  <a:pt x="8029" y="16213"/>
                  <a:pt x="8004" y="16221"/>
                  <a:pt x="7973" y="16223"/>
                </a:cubicBezTo>
                <a:cubicBezTo>
                  <a:pt x="8004" y="16221"/>
                  <a:pt x="8027" y="16213"/>
                  <a:pt x="8047" y="16198"/>
                </a:cubicBezTo>
                <a:close/>
                <a:moveTo>
                  <a:pt x="13362" y="16026"/>
                </a:moveTo>
                <a:lnTo>
                  <a:pt x="13362" y="16026"/>
                </a:lnTo>
                <a:cubicBezTo>
                  <a:pt x="13307" y="16142"/>
                  <a:pt x="13254" y="16258"/>
                  <a:pt x="13114" y="16297"/>
                </a:cubicBezTo>
                <a:cubicBezTo>
                  <a:pt x="13254" y="16258"/>
                  <a:pt x="13307" y="16140"/>
                  <a:pt x="13362" y="16026"/>
                </a:cubicBezTo>
                <a:close/>
                <a:moveTo>
                  <a:pt x="6721" y="16322"/>
                </a:moveTo>
                <a:cubicBezTo>
                  <a:pt x="6718" y="16402"/>
                  <a:pt x="6653" y="16451"/>
                  <a:pt x="6653" y="16524"/>
                </a:cubicBezTo>
                <a:lnTo>
                  <a:pt x="6651" y="16524"/>
                </a:lnTo>
                <a:cubicBezTo>
                  <a:pt x="6653" y="16451"/>
                  <a:pt x="6718" y="16402"/>
                  <a:pt x="6721" y="16322"/>
                </a:cubicBezTo>
                <a:close/>
                <a:moveTo>
                  <a:pt x="563" y="16581"/>
                </a:moveTo>
                <a:lnTo>
                  <a:pt x="560" y="16600"/>
                </a:lnTo>
                <a:cubicBezTo>
                  <a:pt x="561" y="16594"/>
                  <a:pt x="562" y="16588"/>
                  <a:pt x="563" y="16581"/>
                </a:cubicBezTo>
                <a:close/>
                <a:moveTo>
                  <a:pt x="53127" y="16961"/>
                </a:moveTo>
                <a:cubicBezTo>
                  <a:pt x="53128" y="16970"/>
                  <a:pt x="53130" y="16976"/>
                  <a:pt x="53130" y="16986"/>
                </a:cubicBezTo>
                <a:cubicBezTo>
                  <a:pt x="53130" y="16987"/>
                  <a:pt x="53130" y="16987"/>
                  <a:pt x="53130" y="16988"/>
                </a:cubicBezTo>
                <a:lnTo>
                  <a:pt x="53130" y="16988"/>
                </a:lnTo>
                <a:cubicBezTo>
                  <a:pt x="53129" y="16984"/>
                  <a:pt x="53128" y="16981"/>
                  <a:pt x="53128" y="16976"/>
                </a:cubicBezTo>
                <a:cubicBezTo>
                  <a:pt x="53128" y="16971"/>
                  <a:pt x="53127" y="16966"/>
                  <a:pt x="53127" y="16961"/>
                </a:cubicBezTo>
                <a:close/>
                <a:moveTo>
                  <a:pt x="70603" y="17062"/>
                </a:moveTo>
                <a:lnTo>
                  <a:pt x="70603" y="17062"/>
                </a:lnTo>
                <a:cubicBezTo>
                  <a:pt x="70604" y="17062"/>
                  <a:pt x="70606" y="17062"/>
                  <a:pt x="70606" y="17064"/>
                </a:cubicBezTo>
                <a:cubicBezTo>
                  <a:pt x="70604" y="17062"/>
                  <a:pt x="70604" y="17062"/>
                  <a:pt x="70603" y="17062"/>
                </a:cubicBezTo>
                <a:close/>
                <a:moveTo>
                  <a:pt x="66800" y="17076"/>
                </a:moveTo>
                <a:cubicBezTo>
                  <a:pt x="66811" y="17087"/>
                  <a:pt x="66826" y="17104"/>
                  <a:pt x="66844" y="17129"/>
                </a:cubicBezTo>
                <a:cubicBezTo>
                  <a:pt x="66824" y="17104"/>
                  <a:pt x="66811" y="17087"/>
                  <a:pt x="66800" y="17076"/>
                </a:cubicBezTo>
                <a:close/>
                <a:moveTo>
                  <a:pt x="35533" y="16767"/>
                </a:moveTo>
                <a:cubicBezTo>
                  <a:pt x="35511" y="16841"/>
                  <a:pt x="35492" y="16906"/>
                  <a:pt x="35482" y="16961"/>
                </a:cubicBezTo>
                <a:cubicBezTo>
                  <a:pt x="35542" y="16945"/>
                  <a:pt x="35596" y="16937"/>
                  <a:pt x="35643" y="16937"/>
                </a:cubicBezTo>
                <a:cubicBezTo>
                  <a:pt x="35786" y="16937"/>
                  <a:pt x="35880" y="17013"/>
                  <a:pt x="35964" y="17191"/>
                </a:cubicBezTo>
                <a:cubicBezTo>
                  <a:pt x="35883" y="17020"/>
                  <a:pt x="35794" y="16943"/>
                  <a:pt x="35662" y="16943"/>
                </a:cubicBezTo>
                <a:cubicBezTo>
                  <a:pt x="35610" y="16943"/>
                  <a:pt x="35551" y="16955"/>
                  <a:pt x="35484" y="16978"/>
                </a:cubicBezTo>
                <a:lnTo>
                  <a:pt x="35484" y="16976"/>
                </a:lnTo>
                <a:cubicBezTo>
                  <a:pt x="35476" y="17038"/>
                  <a:pt x="35461" y="17097"/>
                  <a:pt x="35461" y="17157"/>
                </a:cubicBezTo>
                <a:lnTo>
                  <a:pt x="35461" y="17157"/>
                </a:lnTo>
                <a:cubicBezTo>
                  <a:pt x="35461" y="17095"/>
                  <a:pt x="35476" y="17031"/>
                  <a:pt x="35482" y="16961"/>
                </a:cubicBezTo>
                <a:lnTo>
                  <a:pt x="35482" y="16961"/>
                </a:lnTo>
                <a:cubicBezTo>
                  <a:pt x="35442" y="16991"/>
                  <a:pt x="35407" y="17019"/>
                  <a:pt x="35375" y="17050"/>
                </a:cubicBezTo>
                <a:lnTo>
                  <a:pt x="35375" y="17050"/>
                </a:lnTo>
                <a:cubicBezTo>
                  <a:pt x="35406" y="17018"/>
                  <a:pt x="35441" y="16985"/>
                  <a:pt x="35480" y="16945"/>
                </a:cubicBezTo>
                <a:cubicBezTo>
                  <a:pt x="35492" y="16906"/>
                  <a:pt x="35511" y="16841"/>
                  <a:pt x="35533" y="16767"/>
                </a:cubicBezTo>
                <a:close/>
                <a:moveTo>
                  <a:pt x="19867" y="17443"/>
                </a:moveTo>
                <a:cubicBezTo>
                  <a:pt x="19877" y="17448"/>
                  <a:pt x="19889" y="17453"/>
                  <a:pt x="19899" y="17458"/>
                </a:cubicBezTo>
                <a:cubicBezTo>
                  <a:pt x="19887" y="17453"/>
                  <a:pt x="19877" y="17448"/>
                  <a:pt x="19867" y="17443"/>
                </a:cubicBezTo>
                <a:close/>
                <a:moveTo>
                  <a:pt x="51192" y="17596"/>
                </a:moveTo>
                <a:lnTo>
                  <a:pt x="51192" y="17596"/>
                </a:lnTo>
                <a:cubicBezTo>
                  <a:pt x="51171" y="17610"/>
                  <a:pt x="51155" y="17638"/>
                  <a:pt x="51148" y="17650"/>
                </a:cubicBezTo>
                <a:cubicBezTo>
                  <a:pt x="51148" y="17650"/>
                  <a:pt x="51148" y="17650"/>
                  <a:pt x="51148" y="17650"/>
                </a:cubicBezTo>
                <a:lnTo>
                  <a:pt x="51148" y="17650"/>
                </a:lnTo>
                <a:cubicBezTo>
                  <a:pt x="51142" y="17650"/>
                  <a:pt x="51137" y="17652"/>
                  <a:pt x="51132" y="17653"/>
                </a:cubicBezTo>
                <a:cubicBezTo>
                  <a:pt x="51152" y="17634"/>
                  <a:pt x="51172" y="17610"/>
                  <a:pt x="51192" y="17596"/>
                </a:cubicBezTo>
                <a:close/>
                <a:moveTo>
                  <a:pt x="51142" y="17653"/>
                </a:moveTo>
                <a:lnTo>
                  <a:pt x="51142" y="17653"/>
                </a:lnTo>
                <a:cubicBezTo>
                  <a:pt x="51132" y="17657"/>
                  <a:pt x="51121" y="17661"/>
                  <a:pt x="51112" y="17665"/>
                </a:cubicBezTo>
                <a:cubicBezTo>
                  <a:pt x="51123" y="17660"/>
                  <a:pt x="51135" y="17656"/>
                  <a:pt x="51142" y="17653"/>
                </a:cubicBezTo>
                <a:close/>
                <a:moveTo>
                  <a:pt x="49238" y="17581"/>
                </a:moveTo>
                <a:lnTo>
                  <a:pt x="49238" y="17581"/>
                </a:lnTo>
                <a:cubicBezTo>
                  <a:pt x="49226" y="17632"/>
                  <a:pt x="49213" y="17682"/>
                  <a:pt x="49209" y="17723"/>
                </a:cubicBezTo>
                <a:cubicBezTo>
                  <a:pt x="49206" y="17723"/>
                  <a:pt x="49204" y="17723"/>
                  <a:pt x="49203" y="17721"/>
                </a:cubicBezTo>
                <a:cubicBezTo>
                  <a:pt x="49214" y="17675"/>
                  <a:pt x="49226" y="17629"/>
                  <a:pt x="49238" y="17581"/>
                </a:cubicBezTo>
                <a:close/>
                <a:moveTo>
                  <a:pt x="66127" y="17884"/>
                </a:moveTo>
                <a:lnTo>
                  <a:pt x="66127" y="17884"/>
                </a:lnTo>
                <a:cubicBezTo>
                  <a:pt x="66088" y="17889"/>
                  <a:pt x="66046" y="17893"/>
                  <a:pt x="66005" y="17898"/>
                </a:cubicBezTo>
                <a:cubicBezTo>
                  <a:pt x="66046" y="17893"/>
                  <a:pt x="66086" y="17889"/>
                  <a:pt x="66127" y="17884"/>
                </a:cubicBezTo>
                <a:close/>
                <a:moveTo>
                  <a:pt x="66127" y="17884"/>
                </a:moveTo>
                <a:cubicBezTo>
                  <a:pt x="66129" y="17913"/>
                  <a:pt x="66129" y="17943"/>
                  <a:pt x="66131" y="17973"/>
                </a:cubicBezTo>
                <a:cubicBezTo>
                  <a:pt x="66129" y="17943"/>
                  <a:pt x="66127" y="17913"/>
                  <a:pt x="66127" y="17884"/>
                </a:cubicBezTo>
                <a:close/>
                <a:moveTo>
                  <a:pt x="63821" y="18110"/>
                </a:moveTo>
                <a:cubicBezTo>
                  <a:pt x="63875" y="18110"/>
                  <a:pt x="63917" y="18116"/>
                  <a:pt x="63919" y="18170"/>
                </a:cubicBezTo>
                <a:lnTo>
                  <a:pt x="63919" y="18170"/>
                </a:lnTo>
                <a:cubicBezTo>
                  <a:pt x="63917" y="18119"/>
                  <a:pt x="63876" y="18112"/>
                  <a:pt x="63821" y="18110"/>
                </a:cubicBezTo>
                <a:close/>
                <a:moveTo>
                  <a:pt x="23376" y="18023"/>
                </a:moveTo>
                <a:cubicBezTo>
                  <a:pt x="23347" y="18168"/>
                  <a:pt x="23344" y="18170"/>
                  <a:pt x="23164" y="18185"/>
                </a:cubicBezTo>
                <a:cubicBezTo>
                  <a:pt x="23344" y="18170"/>
                  <a:pt x="23347" y="18167"/>
                  <a:pt x="23376" y="18023"/>
                </a:cubicBezTo>
                <a:close/>
                <a:moveTo>
                  <a:pt x="73654" y="18113"/>
                </a:moveTo>
                <a:cubicBezTo>
                  <a:pt x="73639" y="18126"/>
                  <a:pt x="73625" y="18138"/>
                  <a:pt x="73609" y="18150"/>
                </a:cubicBezTo>
                <a:lnTo>
                  <a:pt x="73608" y="18150"/>
                </a:lnTo>
                <a:cubicBezTo>
                  <a:pt x="73576" y="18168"/>
                  <a:pt x="73545" y="18200"/>
                  <a:pt x="73512" y="18210"/>
                </a:cubicBezTo>
                <a:cubicBezTo>
                  <a:pt x="73543" y="18200"/>
                  <a:pt x="73575" y="18168"/>
                  <a:pt x="73608" y="18148"/>
                </a:cubicBezTo>
                <a:cubicBezTo>
                  <a:pt x="73608" y="18148"/>
                  <a:pt x="73608" y="18148"/>
                  <a:pt x="73608" y="18150"/>
                </a:cubicBezTo>
                <a:cubicBezTo>
                  <a:pt x="73624" y="18138"/>
                  <a:pt x="73639" y="18126"/>
                  <a:pt x="73654" y="18113"/>
                </a:cubicBezTo>
                <a:close/>
                <a:moveTo>
                  <a:pt x="62109" y="18135"/>
                </a:moveTo>
                <a:lnTo>
                  <a:pt x="62109" y="18135"/>
                </a:lnTo>
                <a:cubicBezTo>
                  <a:pt x="62149" y="18173"/>
                  <a:pt x="62174" y="18235"/>
                  <a:pt x="62213" y="18279"/>
                </a:cubicBezTo>
                <a:cubicBezTo>
                  <a:pt x="62174" y="18235"/>
                  <a:pt x="62149" y="18175"/>
                  <a:pt x="62109" y="18135"/>
                </a:cubicBezTo>
                <a:close/>
                <a:moveTo>
                  <a:pt x="49600" y="18286"/>
                </a:moveTo>
                <a:cubicBezTo>
                  <a:pt x="49599" y="18286"/>
                  <a:pt x="49597" y="18288"/>
                  <a:pt x="49595" y="18288"/>
                </a:cubicBezTo>
                <a:cubicBezTo>
                  <a:pt x="49597" y="18286"/>
                  <a:pt x="49599" y="18286"/>
                  <a:pt x="49600" y="18286"/>
                </a:cubicBezTo>
                <a:close/>
                <a:moveTo>
                  <a:pt x="61990" y="18011"/>
                </a:moveTo>
                <a:lnTo>
                  <a:pt x="61990" y="18011"/>
                </a:lnTo>
                <a:cubicBezTo>
                  <a:pt x="61983" y="18047"/>
                  <a:pt x="61977" y="18076"/>
                  <a:pt x="61972" y="18105"/>
                </a:cubicBezTo>
                <a:cubicBezTo>
                  <a:pt x="61970" y="18107"/>
                  <a:pt x="61968" y="18107"/>
                  <a:pt x="61967" y="18107"/>
                </a:cubicBezTo>
                <a:cubicBezTo>
                  <a:pt x="61975" y="18178"/>
                  <a:pt x="61985" y="18246"/>
                  <a:pt x="61995" y="18312"/>
                </a:cubicBezTo>
                <a:cubicBezTo>
                  <a:pt x="61985" y="18246"/>
                  <a:pt x="61975" y="18180"/>
                  <a:pt x="61965" y="18107"/>
                </a:cubicBezTo>
                <a:lnTo>
                  <a:pt x="61967" y="18107"/>
                </a:lnTo>
                <a:cubicBezTo>
                  <a:pt x="61975" y="18078"/>
                  <a:pt x="61982" y="18048"/>
                  <a:pt x="61990" y="18011"/>
                </a:cubicBezTo>
                <a:close/>
                <a:moveTo>
                  <a:pt x="24064" y="18389"/>
                </a:moveTo>
                <a:lnTo>
                  <a:pt x="24064" y="18389"/>
                </a:lnTo>
                <a:cubicBezTo>
                  <a:pt x="24010" y="18463"/>
                  <a:pt x="24051" y="18551"/>
                  <a:pt x="24093" y="18635"/>
                </a:cubicBezTo>
                <a:cubicBezTo>
                  <a:pt x="24093" y="18635"/>
                  <a:pt x="24093" y="18637"/>
                  <a:pt x="24094" y="18637"/>
                </a:cubicBezTo>
                <a:cubicBezTo>
                  <a:pt x="24091" y="18637"/>
                  <a:pt x="24089" y="18637"/>
                  <a:pt x="24086" y="18637"/>
                </a:cubicBezTo>
                <a:lnTo>
                  <a:pt x="24086" y="18637"/>
                </a:lnTo>
                <a:cubicBezTo>
                  <a:pt x="24090" y="18637"/>
                  <a:pt x="24092" y="18636"/>
                  <a:pt x="24093" y="18635"/>
                </a:cubicBezTo>
                <a:cubicBezTo>
                  <a:pt x="24084" y="18634"/>
                  <a:pt x="24076" y="18630"/>
                  <a:pt x="24068" y="18629"/>
                </a:cubicBezTo>
                <a:cubicBezTo>
                  <a:pt x="24046" y="18546"/>
                  <a:pt x="24010" y="18460"/>
                  <a:pt x="24064" y="18389"/>
                </a:cubicBezTo>
                <a:close/>
                <a:moveTo>
                  <a:pt x="22339" y="18667"/>
                </a:moveTo>
                <a:cubicBezTo>
                  <a:pt x="22339" y="18667"/>
                  <a:pt x="22339" y="18668"/>
                  <a:pt x="22339" y="18668"/>
                </a:cubicBezTo>
                <a:cubicBezTo>
                  <a:pt x="22373" y="18678"/>
                  <a:pt x="22410" y="18684"/>
                  <a:pt x="22450" y="18689"/>
                </a:cubicBezTo>
                <a:lnTo>
                  <a:pt x="22450" y="18689"/>
                </a:lnTo>
                <a:cubicBezTo>
                  <a:pt x="22411" y="18684"/>
                  <a:pt x="22375" y="18680"/>
                  <a:pt x="22339" y="18675"/>
                </a:cubicBezTo>
                <a:lnTo>
                  <a:pt x="22339" y="18668"/>
                </a:lnTo>
                <a:cubicBezTo>
                  <a:pt x="22283" y="18690"/>
                  <a:pt x="22230" y="18707"/>
                  <a:pt x="22179" y="18707"/>
                </a:cubicBezTo>
                <a:cubicBezTo>
                  <a:pt x="22137" y="18707"/>
                  <a:pt x="22097" y="18696"/>
                  <a:pt x="22059" y="18668"/>
                </a:cubicBezTo>
                <a:lnTo>
                  <a:pt x="22059" y="18668"/>
                </a:lnTo>
                <a:cubicBezTo>
                  <a:pt x="22096" y="18695"/>
                  <a:pt x="22136" y="18706"/>
                  <a:pt x="22177" y="18706"/>
                </a:cubicBezTo>
                <a:cubicBezTo>
                  <a:pt x="22228" y="18706"/>
                  <a:pt x="22282" y="18690"/>
                  <a:pt x="22339" y="18667"/>
                </a:cubicBezTo>
                <a:close/>
                <a:moveTo>
                  <a:pt x="6240" y="18525"/>
                </a:moveTo>
                <a:cubicBezTo>
                  <a:pt x="6257" y="18570"/>
                  <a:pt x="6284" y="18642"/>
                  <a:pt x="6312" y="18713"/>
                </a:cubicBezTo>
                <a:lnTo>
                  <a:pt x="6310" y="18713"/>
                </a:lnTo>
                <a:lnTo>
                  <a:pt x="6310" y="18711"/>
                </a:lnTo>
                <a:cubicBezTo>
                  <a:pt x="6310" y="18712"/>
                  <a:pt x="6310" y="18712"/>
                  <a:pt x="6310" y="18713"/>
                </a:cubicBezTo>
                <a:lnTo>
                  <a:pt x="6310" y="18713"/>
                </a:lnTo>
                <a:cubicBezTo>
                  <a:pt x="6284" y="18641"/>
                  <a:pt x="6257" y="18570"/>
                  <a:pt x="6240" y="18525"/>
                </a:cubicBezTo>
                <a:close/>
                <a:moveTo>
                  <a:pt x="65349" y="18622"/>
                </a:moveTo>
                <a:cubicBezTo>
                  <a:pt x="65348" y="18691"/>
                  <a:pt x="65311" y="18707"/>
                  <a:pt x="65258" y="18713"/>
                </a:cubicBezTo>
                <a:lnTo>
                  <a:pt x="65256" y="18713"/>
                </a:lnTo>
                <a:cubicBezTo>
                  <a:pt x="65312" y="18705"/>
                  <a:pt x="65348" y="18688"/>
                  <a:pt x="65349" y="18622"/>
                </a:cubicBezTo>
                <a:close/>
                <a:moveTo>
                  <a:pt x="20008" y="18749"/>
                </a:moveTo>
                <a:cubicBezTo>
                  <a:pt x="20013" y="18749"/>
                  <a:pt x="20019" y="18749"/>
                  <a:pt x="20025" y="18749"/>
                </a:cubicBezTo>
                <a:cubicBezTo>
                  <a:pt x="20019" y="18749"/>
                  <a:pt x="20013" y="18749"/>
                  <a:pt x="20008" y="18749"/>
                </a:cubicBezTo>
                <a:lnTo>
                  <a:pt x="20008" y="18749"/>
                </a:lnTo>
                <a:cubicBezTo>
                  <a:pt x="20008" y="18749"/>
                  <a:pt x="20008" y="18749"/>
                  <a:pt x="20008" y="18749"/>
                </a:cubicBezTo>
                <a:close/>
                <a:moveTo>
                  <a:pt x="73838" y="18744"/>
                </a:moveTo>
                <a:lnTo>
                  <a:pt x="73838" y="18744"/>
                </a:lnTo>
                <a:cubicBezTo>
                  <a:pt x="73838" y="18748"/>
                  <a:pt x="73838" y="18752"/>
                  <a:pt x="73838" y="18756"/>
                </a:cubicBezTo>
                <a:cubicBezTo>
                  <a:pt x="73838" y="18752"/>
                  <a:pt x="73838" y="18748"/>
                  <a:pt x="73838" y="18744"/>
                </a:cubicBezTo>
                <a:close/>
                <a:moveTo>
                  <a:pt x="65213" y="18715"/>
                </a:moveTo>
                <a:lnTo>
                  <a:pt x="65213" y="18715"/>
                </a:lnTo>
                <a:cubicBezTo>
                  <a:pt x="65150" y="18723"/>
                  <a:pt x="65112" y="18752"/>
                  <a:pt x="65111" y="18812"/>
                </a:cubicBezTo>
                <a:lnTo>
                  <a:pt x="65111" y="18812"/>
                </a:lnTo>
                <a:cubicBezTo>
                  <a:pt x="65112" y="18749"/>
                  <a:pt x="65151" y="18721"/>
                  <a:pt x="65213" y="18715"/>
                </a:cubicBezTo>
                <a:close/>
                <a:moveTo>
                  <a:pt x="38507" y="18788"/>
                </a:moveTo>
                <a:cubicBezTo>
                  <a:pt x="38600" y="18797"/>
                  <a:pt x="38692" y="18797"/>
                  <a:pt x="38789" y="18797"/>
                </a:cubicBezTo>
                <a:lnTo>
                  <a:pt x="38505" y="18797"/>
                </a:lnTo>
                <a:cubicBezTo>
                  <a:pt x="38505" y="18796"/>
                  <a:pt x="38504" y="18794"/>
                  <a:pt x="38504" y="18793"/>
                </a:cubicBezTo>
                <a:cubicBezTo>
                  <a:pt x="38424" y="18799"/>
                  <a:pt x="38341" y="18817"/>
                  <a:pt x="38259" y="18817"/>
                </a:cubicBezTo>
                <a:cubicBezTo>
                  <a:pt x="38220" y="18817"/>
                  <a:pt x="38181" y="18813"/>
                  <a:pt x="38143" y="18802"/>
                </a:cubicBezTo>
                <a:lnTo>
                  <a:pt x="38143" y="18802"/>
                </a:lnTo>
                <a:cubicBezTo>
                  <a:pt x="38181" y="18813"/>
                  <a:pt x="38219" y="18817"/>
                  <a:pt x="38257" y="18817"/>
                </a:cubicBezTo>
                <a:cubicBezTo>
                  <a:pt x="38340" y="18817"/>
                  <a:pt x="38424" y="18798"/>
                  <a:pt x="38507" y="18788"/>
                </a:cubicBezTo>
                <a:close/>
                <a:moveTo>
                  <a:pt x="8835" y="18705"/>
                </a:moveTo>
                <a:lnTo>
                  <a:pt x="8835" y="18705"/>
                </a:lnTo>
                <a:cubicBezTo>
                  <a:pt x="8887" y="18781"/>
                  <a:pt x="8974" y="18807"/>
                  <a:pt x="9074" y="18824"/>
                </a:cubicBezTo>
                <a:cubicBezTo>
                  <a:pt x="8973" y="18807"/>
                  <a:pt x="8885" y="18781"/>
                  <a:pt x="8835" y="18705"/>
                </a:cubicBezTo>
                <a:close/>
                <a:moveTo>
                  <a:pt x="4118" y="18826"/>
                </a:moveTo>
                <a:lnTo>
                  <a:pt x="4118" y="18827"/>
                </a:lnTo>
                <a:cubicBezTo>
                  <a:pt x="4118" y="18827"/>
                  <a:pt x="4118" y="18827"/>
                  <a:pt x="4118" y="18827"/>
                </a:cubicBezTo>
                <a:lnTo>
                  <a:pt x="4118" y="18827"/>
                </a:lnTo>
                <a:cubicBezTo>
                  <a:pt x="4021" y="18841"/>
                  <a:pt x="3921" y="18845"/>
                  <a:pt x="3825" y="18867"/>
                </a:cubicBezTo>
                <a:lnTo>
                  <a:pt x="3825" y="18867"/>
                </a:lnTo>
                <a:cubicBezTo>
                  <a:pt x="3921" y="18845"/>
                  <a:pt x="4021" y="18841"/>
                  <a:pt x="4118" y="18826"/>
                </a:cubicBezTo>
                <a:close/>
                <a:moveTo>
                  <a:pt x="48610" y="18790"/>
                </a:moveTo>
                <a:cubicBezTo>
                  <a:pt x="48641" y="18790"/>
                  <a:pt x="48671" y="18816"/>
                  <a:pt x="48709" y="18864"/>
                </a:cubicBezTo>
                <a:cubicBezTo>
                  <a:pt x="48671" y="18816"/>
                  <a:pt x="48642" y="18791"/>
                  <a:pt x="48611" y="18791"/>
                </a:cubicBezTo>
                <a:cubicBezTo>
                  <a:pt x="48578" y="18791"/>
                  <a:pt x="48544" y="18819"/>
                  <a:pt x="48496" y="18879"/>
                </a:cubicBezTo>
                <a:cubicBezTo>
                  <a:pt x="48544" y="18818"/>
                  <a:pt x="48578" y="18790"/>
                  <a:pt x="48610" y="18790"/>
                </a:cubicBezTo>
                <a:close/>
                <a:moveTo>
                  <a:pt x="6310" y="18713"/>
                </a:moveTo>
                <a:cubicBezTo>
                  <a:pt x="6300" y="18784"/>
                  <a:pt x="6292" y="18853"/>
                  <a:pt x="6284" y="18930"/>
                </a:cubicBezTo>
                <a:cubicBezTo>
                  <a:pt x="6292" y="18852"/>
                  <a:pt x="6300" y="18783"/>
                  <a:pt x="6309" y="18713"/>
                </a:cubicBezTo>
                <a:close/>
                <a:moveTo>
                  <a:pt x="9940" y="19240"/>
                </a:moveTo>
                <a:lnTo>
                  <a:pt x="9940" y="19240"/>
                </a:lnTo>
                <a:cubicBezTo>
                  <a:pt x="9916" y="19255"/>
                  <a:pt x="9895" y="19269"/>
                  <a:pt x="9872" y="19284"/>
                </a:cubicBezTo>
                <a:cubicBezTo>
                  <a:pt x="9893" y="19269"/>
                  <a:pt x="9916" y="19255"/>
                  <a:pt x="9940" y="19240"/>
                </a:cubicBezTo>
                <a:close/>
                <a:moveTo>
                  <a:pt x="40474" y="19107"/>
                </a:moveTo>
                <a:lnTo>
                  <a:pt x="40474" y="19107"/>
                </a:lnTo>
                <a:cubicBezTo>
                  <a:pt x="40307" y="19117"/>
                  <a:pt x="40270" y="19220"/>
                  <a:pt x="40322" y="19552"/>
                </a:cubicBezTo>
                <a:cubicBezTo>
                  <a:pt x="40320" y="19612"/>
                  <a:pt x="40317" y="19682"/>
                  <a:pt x="40322" y="19750"/>
                </a:cubicBezTo>
                <a:cubicBezTo>
                  <a:pt x="40317" y="19683"/>
                  <a:pt x="40320" y="19617"/>
                  <a:pt x="40320" y="19552"/>
                </a:cubicBezTo>
                <a:lnTo>
                  <a:pt x="40322" y="19552"/>
                </a:lnTo>
                <a:cubicBezTo>
                  <a:pt x="40269" y="19221"/>
                  <a:pt x="40305" y="19117"/>
                  <a:pt x="40474" y="19107"/>
                </a:cubicBezTo>
                <a:close/>
                <a:moveTo>
                  <a:pt x="3514" y="19698"/>
                </a:moveTo>
                <a:cubicBezTo>
                  <a:pt x="3535" y="19705"/>
                  <a:pt x="3564" y="19745"/>
                  <a:pt x="3588" y="19758"/>
                </a:cubicBezTo>
                <a:cubicBezTo>
                  <a:pt x="3587" y="19759"/>
                  <a:pt x="3583" y="19759"/>
                  <a:pt x="3582" y="19761"/>
                </a:cubicBezTo>
                <a:cubicBezTo>
                  <a:pt x="3559" y="19738"/>
                  <a:pt x="3534" y="19705"/>
                  <a:pt x="3514" y="19698"/>
                </a:cubicBezTo>
                <a:close/>
                <a:moveTo>
                  <a:pt x="26149" y="19693"/>
                </a:moveTo>
                <a:lnTo>
                  <a:pt x="26130" y="19788"/>
                </a:lnTo>
                <a:cubicBezTo>
                  <a:pt x="26136" y="19756"/>
                  <a:pt x="26142" y="19725"/>
                  <a:pt x="26149" y="19693"/>
                </a:cubicBezTo>
                <a:close/>
                <a:moveTo>
                  <a:pt x="16740" y="19753"/>
                </a:moveTo>
                <a:cubicBezTo>
                  <a:pt x="16741" y="19761"/>
                  <a:pt x="16743" y="19769"/>
                  <a:pt x="16745" y="19778"/>
                </a:cubicBezTo>
                <a:cubicBezTo>
                  <a:pt x="16741" y="19765"/>
                  <a:pt x="16740" y="19754"/>
                  <a:pt x="16738" y="19754"/>
                </a:cubicBezTo>
                <a:cubicBezTo>
                  <a:pt x="16738" y="19754"/>
                  <a:pt x="16738" y="19754"/>
                  <a:pt x="16738" y="19754"/>
                </a:cubicBezTo>
                <a:cubicBezTo>
                  <a:pt x="16738" y="19759"/>
                  <a:pt x="16738" y="19764"/>
                  <a:pt x="16738" y="19769"/>
                </a:cubicBezTo>
                <a:cubicBezTo>
                  <a:pt x="16679" y="19790"/>
                  <a:pt x="16630" y="19830"/>
                  <a:pt x="16562" y="19830"/>
                </a:cubicBezTo>
                <a:cubicBezTo>
                  <a:pt x="16550" y="19830"/>
                  <a:pt x="16538" y="19828"/>
                  <a:pt x="16524" y="19826"/>
                </a:cubicBezTo>
                <a:lnTo>
                  <a:pt x="16524" y="19826"/>
                </a:lnTo>
                <a:cubicBezTo>
                  <a:pt x="16537" y="19828"/>
                  <a:pt x="16550" y="19829"/>
                  <a:pt x="16561" y="19829"/>
                </a:cubicBezTo>
                <a:cubicBezTo>
                  <a:pt x="16631" y="19829"/>
                  <a:pt x="16680" y="19787"/>
                  <a:pt x="16738" y="19754"/>
                </a:cubicBezTo>
                <a:cubicBezTo>
                  <a:pt x="16738" y="19754"/>
                  <a:pt x="16740" y="19753"/>
                  <a:pt x="16740" y="19753"/>
                </a:cubicBezTo>
                <a:close/>
                <a:moveTo>
                  <a:pt x="75737" y="19713"/>
                </a:moveTo>
                <a:lnTo>
                  <a:pt x="75737" y="19713"/>
                </a:lnTo>
                <a:cubicBezTo>
                  <a:pt x="75775" y="19740"/>
                  <a:pt x="75763" y="19848"/>
                  <a:pt x="75843" y="19848"/>
                </a:cubicBezTo>
                <a:cubicBezTo>
                  <a:pt x="75853" y="19848"/>
                  <a:pt x="75864" y="19846"/>
                  <a:pt x="75878" y="19842"/>
                </a:cubicBezTo>
                <a:lnTo>
                  <a:pt x="75878" y="19842"/>
                </a:lnTo>
                <a:cubicBezTo>
                  <a:pt x="75877" y="19843"/>
                  <a:pt x="75876" y="19845"/>
                  <a:pt x="75874" y="19846"/>
                </a:cubicBezTo>
                <a:lnTo>
                  <a:pt x="75874" y="19846"/>
                </a:lnTo>
                <a:cubicBezTo>
                  <a:pt x="75863" y="19849"/>
                  <a:pt x="75853" y="19850"/>
                  <a:pt x="75844" y="19850"/>
                </a:cubicBezTo>
                <a:cubicBezTo>
                  <a:pt x="75762" y="19850"/>
                  <a:pt x="75775" y="19740"/>
                  <a:pt x="75737" y="19713"/>
                </a:cubicBezTo>
                <a:close/>
                <a:moveTo>
                  <a:pt x="75454" y="19525"/>
                </a:moveTo>
                <a:cubicBezTo>
                  <a:pt x="75649" y="19574"/>
                  <a:pt x="75873" y="19568"/>
                  <a:pt x="75879" y="19841"/>
                </a:cubicBezTo>
                <a:cubicBezTo>
                  <a:pt x="75902" y="19848"/>
                  <a:pt x="75922" y="19852"/>
                  <a:pt x="75940" y="19852"/>
                </a:cubicBezTo>
                <a:cubicBezTo>
                  <a:pt x="75955" y="19852"/>
                  <a:pt x="75969" y="19849"/>
                  <a:pt x="75981" y="19845"/>
                </a:cubicBezTo>
                <a:lnTo>
                  <a:pt x="75981" y="19845"/>
                </a:lnTo>
                <a:cubicBezTo>
                  <a:pt x="75968" y="19850"/>
                  <a:pt x="75953" y="19853"/>
                  <a:pt x="75937" y="19853"/>
                </a:cubicBezTo>
                <a:cubicBezTo>
                  <a:pt x="75919" y="19853"/>
                  <a:pt x="75900" y="19850"/>
                  <a:pt x="75878" y="19842"/>
                </a:cubicBezTo>
                <a:cubicBezTo>
                  <a:pt x="75873" y="19568"/>
                  <a:pt x="75649" y="19574"/>
                  <a:pt x="75454" y="19525"/>
                </a:cubicBezTo>
                <a:close/>
                <a:moveTo>
                  <a:pt x="16740" y="19804"/>
                </a:moveTo>
                <a:cubicBezTo>
                  <a:pt x="16751" y="19873"/>
                  <a:pt x="16801" y="19879"/>
                  <a:pt x="16853" y="19883"/>
                </a:cubicBezTo>
                <a:lnTo>
                  <a:pt x="16853" y="19883"/>
                </a:lnTo>
                <a:cubicBezTo>
                  <a:pt x="16798" y="19880"/>
                  <a:pt x="16746" y="19876"/>
                  <a:pt x="16740" y="19804"/>
                </a:cubicBezTo>
                <a:close/>
                <a:moveTo>
                  <a:pt x="3655" y="19839"/>
                </a:moveTo>
                <a:cubicBezTo>
                  <a:pt x="3655" y="19865"/>
                  <a:pt x="3630" y="19889"/>
                  <a:pt x="3587" y="19915"/>
                </a:cubicBezTo>
                <a:cubicBezTo>
                  <a:pt x="3628" y="19889"/>
                  <a:pt x="3653" y="19865"/>
                  <a:pt x="3655" y="19839"/>
                </a:cubicBezTo>
                <a:close/>
                <a:moveTo>
                  <a:pt x="32749" y="19940"/>
                </a:moveTo>
                <a:cubicBezTo>
                  <a:pt x="32760" y="19950"/>
                  <a:pt x="32777" y="19956"/>
                  <a:pt x="32800" y="19956"/>
                </a:cubicBezTo>
                <a:cubicBezTo>
                  <a:pt x="32775" y="19956"/>
                  <a:pt x="32760" y="19950"/>
                  <a:pt x="32749" y="19940"/>
                </a:cubicBezTo>
                <a:close/>
                <a:moveTo>
                  <a:pt x="35934" y="20084"/>
                </a:moveTo>
                <a:cubicBezTo>
                  <a:pt x="35936" y="20084"/>
                  <a:pt x="35937" y="20084"/>
                  <a:pt x="35939" y="20086"/>
                </a:cubicBezTo>
                <a:cubicBezTo>
                  <a:pt x="35937" y="20086"/>
                  <a:pt x="35936" y="20084"/>
                  <a:pt x="35934" y="20084"/>
                </a:cubicBezTo>
                <a:close/>
                <a:moveTo>
                  <a:pt x="11975" y="20145"/>
                </a:moveTo>
                <a:lnTo>
                  <a:pt x="11975" y="20145"/>
                </a:lnTo>
                <a:cubicBezTo>
                  <a:pt x="11929" y="20147"/>
                  <a:pt x="11898" y="20149"/>
                  <a:pt x="11874" y="20150"/>
                </a:cubicBezTo>
                <a:cubicBezTo>
                  <a:pt x="11897" y="20147"/>
                  <a:pt x="11931" y="20147"/>
                  <a:pt x="11975" y="20145"/>
                </a:cubicBezTo>
                <a:close/>
                <a:moveTo>
                  <a:pt x="39409" y="20071"/>
                </a:moveTo>
                <a:cubicBezTo>
                  <a:pt x="39409" y="20072"/>
                  <a:pt x="39408" y="20076"/>
                  <a:pt x="39408" y="20077"/>
                </a:cubicBezTo>
                <a:cubicBezTo>
                  <a:pt x="39378" y="20107"/>
                  <a:pt x="39348" y="20136"/>
                  <a:pt x="39319" y="20165"/>
                </a:cubicBezTo>
                <a:lnTo>
                  <a:pt x="39319" y="20165"/>
                </a:lnTo>
                <a:cubicBezTo>
                  <a:pt x="39350" y="20134"/>
                  <a:pt x="39380" y="20102"/>
                  <a:pt x="39409" y="20071"/>
                </a:cubicBezTo>
                <a:close/>
                <a:moveTo>
                  <a:pt x="77375" y="20099"/>
                </a:moveTo>
                <a:cubicBezTo>
                  <a:pt x="77436" y="20105"/>
                  <a:pt x="77485" y="20120"/>
                  <a:pt x="77499" y="20168"/>
                </a:cubicBezTo>
                <a:cubicBezTo>
                  <a:pt x="77479" y="20120"/>
                  <a:pt x="77432" y="20105"/>
                  <a:pt x="77375" y="20099"/>
                </a:cubicBezTo>
                <a:close/>
                <a:moveTo>
                  <a:pt x="66200" y="20180"/>
                </a:moveTo>
                <a:cubicBezTo>
                  <a:pt x="66200" y="20181"/>
                  <a:pt x="66200" y="20181"/>
                  <a:pt x="66200" y="20182"/>
                </a:cubicBezTo>
                <a:cubicBezTo>
                  <a:pt x="66175" y="20182"/>
                  <a:pt x="66151" y="20183"/>
                  <a:pt x="66126" y="20185"/>
                </a:cubicBezTo>
                <a:lnTo>
                  <a:pt x="66126" y="20183"/>
                </a:lnTo>
                <a:cubicBezTo>
                  <a:pt x="66150" y="20183"/>
                  <a:pt x="66175" y="20182"/>
                  <a:pt x="66200" y="20180"/>
                </a:cubicBezTo>
                <a:close/>
                <a:moveTo>
                  <a:pt x="22975" y="20145"/>
                </a:moveTo>
                <a:lnTo>
                  <a:pt x="22975" y="20145"/>
                </a:lnTo>
                <a:cubicBezTo>
                  <a:pt x="22947" y="20172"/>
                  <a:pt x="22919" y="20197"/>
                  <a:pt x="22892" y="20220"/>
                </a:cubicBezTo>
                <a:cubicBezTo>
                  <a:pt x="22919" y="20197"/>
                  <a:pt x="22947" y="20170"/>
                  <a:pt x="22975" y="20145"/>
                </a:cubicBezTo>
                <a:close/>
                <a:moveTo>
                  <a:pt x="77594" y="20174"/>
                </a:moveTo>
                <a:cubicBezTo>
                  <a:pt x="77563" y="20192"/>
                  <a:pt x="77534" y="20212"/>
                  <a:pt x="77507" y="20241"/>
                </a:cubicBezTo>
                <a:cubicBezTo>
                  <a:pt x="77507" y="20233"/>
                  <a:pt x="77507" y="20226"/>
                  <a:pt x="77507" y="20218"/>
                </a:cubicBezTo>
                <a:cubicBezTo>
                  <a:pt x="77536" y="20203"/>
                  <a:pt x="77565" y="20189"/>
                  <a:pt x="77594" y="20174"/>
                </a:cubicBezTo>
                <a:close/>
                <a:moveTo>
                  <a:pt x="67978" y="19506"/>
                </a:moveTo>
                <a:cubicBezTo>
                  <a:pt x="68161" y="19657"/>
                  <a:pt x="68343" y="19807"/>
                  <a:pt x="68525" y="19958"/>
                </a:cubicBezTo>
                <a:cubicBezTo>
                  <a:pt x="68495" y="20059"/>
                  <a:pt x="68386" y="20057"/>
                  <a:pt x="68320" y="20110"/>
                </a:cubicBezTo>
                <a:cubicBezTo>
                  <a:pt x="68257" y="20149"/>
                  <a:pt x="68194" y="20188"/>
                  <a:pt x="68129" y="20226"/>
                </a:cubicBezTo>
                <a:lnTo>
                  <a:pt x="67978" y="20241"/>
                </a:lnTo>
                <a:cubicBezTo>
                  <a:pt x="67868" y="20236"/>
                  <a:pt x="67755" y="20228"/>
                  <a:pt x="67642" y="20226"/>
                </a:cubicBezTo>
                <a:cubicBezTo>
                  <a:pt x="67486" y="20226"/>
                  <a:pt x="67329" y="20225"/>
                  <a:pt x="67173" y="20225"/>
                </a:cubicBezTo>
                <a:cubicBezTo>
                  <a:pt x="67016" y="20225"/>
                  <a:pt x="66860" y="20226"/>
                  <a:pt x="66704" y="20226"/>
                </a:cubicBezTo>
                <a:cubicBezTo>
                  <a:pt x="66649" y="20226"/>
                  <a:pt x="66594" y="20238"/>
                  <a:pt x="66540" y="20243"/>
                </a:cubicBezTo>
                <a:lnTo>
                  <a:pt x="66391" y="20258"/>
                </a:lnTo>
                <a:lnTo>
                  <a:pt x="66376" y="20253"/>
                </a:lnTo>
                <a:lnTo>
                  <a:pt x="66362" y="20253"/>
                </a:lnTo>
                <a:cubicBezTo>
                  <a:pt x="66349" y="20218"/>
                  <a:pt x="66336" y="20182"/>
                  <a:pt x="66324" y="20145"/>
                </a:cubicBezTo>
                <a:cubicBezTo>
                  <a:pt x="66324" y="20145"/>
                  <a:pt x="66323" y="20127"/>
                  <a:pt x="66323" y="20127"/>
                </a:cubicBezTo>
                <a:cubicBezTo>
                  <a:pt x="66546" y="20048"/>
                  <a:pt x="66770" y="19973"/>
                  <a:pt x="66992" y="19889"/>
                </a:cubicBezTo>
                <a:cubicBezTo>
                  <a:pt x="67265" y="19784"/>
                  <a:pt x="67536" y="19675"/>
                  <a:pt x="67810" y="19566"/>
                </a:cubicBezTo>
                <a:cubicBezTo>
                  <a:pt x="67843" y="19552"/>
                  <a:pt x="67872" y="19526"/>
                  <a:pt x="67902" y="19506"/>
                </a:cubicBezTo>
                <a:close/>
                <a:moveTo>
                  <a:pt x="11980" y="20145"/>
                </a:moveTo>
                <a:lnTo>
                  <a:pt x="11980" y="20145"/>
                </a:lnTo>
                <a:cubicBezTo>
                  <a:pt x="12018" y="20197"/>
                  <a:pt x="12056" y="20246"/>
                  <a:pt x="12092" y="20296"/>
                </a:cubicBezTo>
                <a:cubicBezTo>
                  <a:pt x="12054" y="20246"/>
                  <a:pt x="12018" y="20197"/>
                  <a:pt x="11980" y="20145"/>
                </a:cubicBezTo>
                <a:close/>
                <a:moveTo>
                  <a:pt x="41722" y="20307"/>
                </a:moveTo>
                <a:cubicBezTo>
                  <a:pt x="41741" y="20314"/>
                  <a:pt x="41751" y="20331"/>
                  <a:pt x="41742" y="20355"/>
                </a:cubicBezTo>
                <a:cubicBezTo>
                  <a:pt x="41749" y="20332"/>
                  <a:pt x="41741" y="20317"/>
                  <a:pt x="41722" y="20307"/>
                </a:cubicBezTo>
                <a:close/>
                <a:moveTo>
                  <a:pt x="48723" y="20104"/>
                </a:moveTo>
                <a:cubicBezTo>
                  <a:pt x="48750" y="20170"/>
                  <a:pt x="48773" y="20232"/>
                  <a:pt x="48797" y="20296"/>
                </a:cubicBezTo>
                <a:cubicBezTo>
                  <a:pt x="48789" y="20336"/>
                  <a:pt x="48789" y="20375"/>
                  <a:pt x="48807" y="20405"/>
                </a:cubicBezTo>
                <a:cubicBezTo>
                  <a:pt x="48789" y="20377"/>
                  <a:pt x="48789" y="20336"/>
                  <a:pt x="48779" y="20299"/>
                </a:cubicBezTo>
                <a:cubicBezTo>
                  <a:pt x="48772" y="20232"/>
                  <a:pt x="48750" y="20170"/>
                  <a:pt x="48723" y="20104"/>
                </a:cubicBezTo>
                <a:close/>
                <a:moveTo>
                  <a:pt x="53378" y="20389"/>
                </a:moveTo>
                <a:cubicBezTo>
                  <a:pt x="53380" y="20389"/>
                  <a:pt x="53382" y="20392"/>
                  <a:pt x="53385" y="20399"/>
                </a:cubicBezTo>
                <a:cubicBezTo>
                  <a:pt x="53382" y="20405"/>
                  <a:pt x="53379" y="20410"/>
                  <a:pt x="53377" y="20415"/>
                </a:cubicBezTo>
                <a:cubicBezTo>
                  <a:pt x="53374" y="20415"/>
                  <a:pt x="53370" y="20417"/>
                  <a:pt x="53367" y="20417"/>
                </a:cubicBezTo>
                <a:cubicBezTo>
                  <a:pt x="53371" y="20400"/>
                  <a:pt x="53374" y="20389"/>
                  <a:pt x="53378" y="20389"/>
                </a:cubicBezTo>
                <a:close/>
                <a:moveTo>
                  <a:pt x="66421" y="20371"/>
                </a:moveTo>
                <a:lnTo>
                  <a:pt x="66421" y="20371"/>
                </a:lnTo>
                <a:cubicBezTo>
                  <a:pt x="66427" y="20399"/>
                  <a:pt x="66434" y="20425"/>
                  <a:pt x="66442" y="20455"/>
                </a:cubicBezTo>
                <a:cubicBezTo>
                  <a:pt x="66434" y="20427"/>
                  <a:pt x="66427" y="20399"/>
                  <a:pt x="66421" y="20371"/>
                </a:cubicBezTo>
                <a:close/>
                <a:moveTo>
                  <a:pt x="53170" y="20380"/>
                </a:moveTo>
                <a:cubicBezTo>
                  <a:pt x="53233" y="20392"/>
                  <a:pt x="53287" y="20417"/>
                  <a:pt x="53360" y="20417"/>
                </a:cubicBezTo>
                <a:cubicBezTo>
                  <a:pt x="53362" y="20417"/>
                  <a:pt x="53365" y="20417"/>
                  <a:pt x="53367" y="20417"/>
                </a:cubicBezTo>
                <a:lnTo>
                  <a:pt x="53367" y="20417"/>
                </a:lnTo>
                <a:cubicBezTo>
                  <a:pt x="53367" y="20420"/>
                  <a:pt x="53365" y="20423"/>
                  <a:pt x="53364" y="20428"/>
                </a:cubicBezTo>
                <a:cubicBezTo>
                  <a:pt x="53367" y="20427"/>
                  <a:pt x="53370" y="20425"/>
                  <a:pt x="53372" y="20423"/>
                </a:cubicBezTo>
                <a:lnTo>
                  <a:pt x="53372" y="20423"/>
                </a:lnTo>
                <a:cubicBezTo>
                  <a:pt x="53362" y="20445"/>
                  <a:pt x="53350" y="20466"/>
                  <a:pt x="53337" y="20485"/>
                </a:cubicBezTo>
                <a:cubicBezTo>
                  <a:pt x="53350" y="20466"/>
                  <a:pt x="53359" y="20445"/>
                  <a:pt x="53364" y="20428"/>
                </a:cubicBezTo>
                <a:lnTo>
                  <a:pt x="53364" y="20428"/>
                </a:lnTo>
                <a:cubicBezTo>
                  <a:pt x="53330" y="20443"/>
                  <a:pt x="53302" y="20456"/>
                  <a:pt x="53276" y="20465"/>
                </a:cubicBezTo>
                <a:cubicBezTo>
                  <a:pt x="53263" y="20417"/>
                  <a:pt x="53223" y="20390"/>
                  <a:pt x="53170" y="20380"/>
                </a:cubicBezTo>
                <a:close/>
                <a:moveTo>
                  <a:pt x="62263" y="20501"/>
                </a:moveTo>
                <a:lnTo>
                  <a:pt x="62263" y="20501"/>
                </a:lnTo>
                <a:cubicBezTo>
                  <a:pt x="62275" y="20504"/>
                  <a:pt x="62284" y="20509"/>
                  <a:pt x="62294" y="20514"/>
                </a:cubicBezTo>
                <a:cubicBezTo>
                  <a:pt x="62284" y="20509"/>
                  <a:pt x="62273" y="20504"/>
                  <a:pt x="62263" y="20501"/>
                </a:cubicBezTo>
                <a:close/>
                <a:moveTo>
                  <a:pt x="32589" y="20464"/>
                </a:moveTo>
                <a:lnTo>
                  <a:pt x="32589" y="20464"/>
                </a:lnTo>
                <a:cubicBezTo>
                  <a:pt x="32542" y="20468"/>
                  <a:pt x="32536" y="20511"/>
                  <a:pt x="32535" y="20566"/>
                </a:cubicBezTo>
                <a:lnTo>
                  <a:pt x="32535" y="20561"/>
                </a:lnTo>
                <a:cubicBezTo>
                  <a:pt x="32536" y="20513"/>
                  <a:pt x="32538" y="20468"/>
                  <a:pt x="32589" y="20464"/>
                </a:cubicBezTo>
                <a:close/>
                <a:moveTo>
                  <a:pt x="23768" y="20712"/>
                </a:moveTo>
                <a:cubicBezTo>
                  <a:pt x="23765" y="20731"/>
                  <a:pt x="23760" y="20753"/>
                  <a:pt x="23755" y="20773"/>
                </a:cubicBezTo>
                <a:cubicBezTo>
                  <a:pt x="23758" y="20753"/>
                  <a:pt x="23765" y="20731"/>
                  <a:pt x="23768" y="20712"/>
                </a:cubicBezTo>
                <a:close/>
                <a:moveTo>
                  <a:pt x="69488" y="20764"/>
                </a:moveTo>
                <a:lnTo>
                  <a:pt x="69488" y="20764"/>
                </a:lnTo>
                <a:cubicBezTo>
                  <a:pt x="69488" y="20771"/>
                  <a:pt x="69489" y="20779"/>
                  <a:pt x="69490" y="20788"/>
                </a:cubicBezTo>
                <a:cubicBezTo>
                  <a:pt x="69489" y="20779"/>
                  <a:pt x="69488" y="20771"/>
                  <a:pt x="69488" y="20764"/>
                </a:cubicBezTo>
                <a:close/>
                <a:moveTo>
                  <a:pt x="8959" y="20827"/>
                </a:moveTo>
                <a:lnTo>
                  <a:pt x="8961" y="20834"/>
                </a:lnTo>
                <a:cubicBezTo>
                  <a:pt x="8960" y="20831"/>
                  <a:pt x="8960" y="20829"/>
                  <a:pt x="8959" y="20827"/>
                </a:cubicBezTo>
                <a:close/>
                <a:moveTo>
                  <a:pt x="62801" y="20826"/>
                </a:moveTo>
                <a:cubicBezTo>
                  <a:pt x="62834" y="20834"/>
                  <a:pt x="62859" y="20841"/>
                  <a:pt x="62881" y="20841"/>
                </a:cubicBezTo>
                <a:cubicBezTo>
                  <a:pt x="62859" y="20841"/>
                  <a:pt x="62834" y="20836"/>
                  <a:pt x="62801" y="20826"/>
                </a:cubicBezTo>
                <a:close/>
                <a:moveTo>
                  <a:pt x="72714" y="20839"/>
                </a:moveTo>
                <a:cubicBezTo>
                  <a:pt x="72717" y="20841"/>
                  <a:pt x="72720" y="20841"/>
                  <a:pt x="72722" y="20842"/>
                </a:cubicBezTo>
                <a:cubicBezTo>
                  <a:pt x="72719" y="20842"/>
                  <a:pt x="72717" y="20841"/>
                  <a:pt x="72714" y="20839"/>
                </a:cubicBezTo>
                <a:close/>
                <a:moveTo>
                  <a:pt x="19125" y="20871"/>
                </a:moveTo>
                <a:lnTo>
                  <a:pt x="19125" y="20871"/>
                </a:lnTo>
                <a:cubicBezTo>
                  <a:pt x="19163" y="20909"/>
                  <a:pt x="19196" y="20925"/>
                  <a:pt x="19243" y="20925"/>
                </a:cubicBezTo>
                <a:cubicBezTo>
                  <a:pt x="19281" y="20925"/>
                  <a:pt x="19329" y="20914"/>
                  <a:pt x="19397" y="20897"/>
                </a:cubicBezTo>
                <a:lnTo>
                  <a:pt x="19397" y="20897"/>
                </a:lnTo>
                <a:cubicBezTo>
                  <a:pt x="19328" y="20915"/>
                  <a:pt x="19280" y="20925"/>
                  <a:pt x="19242" y="20925"/>
                </a:cubicBezTo>
                <a:cubicBezTo>
                  <a:pt x="19196" y="20925"/>
                  <a:pt x="19164" y="20910"/>
                  <a:pt x="19125" y="20871"/>
                </a:cubicBezTo>
                <a:close/>
                <a:moveTo>
                  <a:pt x="26932" y="20913"/>
                </a:moveTo>
                <a:lnTo>
                  <a:pt x="26932" y="20913"/>
                </a:lnTo>
                <a:cubicBezTo>
                  <a:pt x="26944" y="20918"/>
                  <a:pt x="26954" y="20923"/>
                  <a:pt x="26964" y="20927"/>
                </a:cubicBezTo>
                <a:cubicBezTo>
                  <a:pt x="26954" y="20923"/>
                  <a:pt x="26942" y="20918"/>
                  <a:pt x="26932" y="20913"/>
                </a:cubicBezTo>
                <a:close/>
                <a:moveTo>
                  <a:pt x="19397" y="20897"/>
                </a:moveTo>
                <a:cubicBezTo>
                  <a:pt x="19427" y="20915"/>
                  <a:pt x="19471" y="20922"/>
                  <a:pt x="19505" y="20942"/>
                </a:cubicBezTo>
                <a:cubicBezTo>
                  <a:pt x="19473" y="20923"/>
                  <a:pt x="19430" y="20917"/>
                  <a:pt x="19394" y="20904"/>
                </a:cubicBezTo>
                <a:cubicBezTo>
                  <a:pt x="19395" y="20902"/>
                  <a:pt x="19395" y="20899"/>
                  <a:pt x="19397" y="20897"/>
                </a:cubicBezTo>
                <a:lnTo>
                  <a:pt x="19397" y="20897"/>
                </a:lnTo>
                <a:cubicBezTo>
                  <a:pt x="19397" y="20897"/>
                  <a:pt x="19397" y="20897"/>
                  <a:pt x="19397" y="20897"/>
                </a:cubicBezTo>
                <a:close/>
                <a:moveTo>
                  <a:pt x="11141" y="20796"/>
                </a:moveTo>
                <a:cubicBezTo>
                  <a:pt x="11145" y="20862"/>
                  <a:pt x="11149" y="20914"/>
                  <a:pt x="11150" y="20952"/>
                </a:cubicBezTo>
                <a:cubicBezTo>
                  <a:pt x="11150" y="20957"/>
                  <a:pt x="11148" y="20960"/>
                  <a:pt x="11148" y="20965"/>
                </a:cubicBezTo>
                <a:cubicBezTo>
                  <a:pt x="11147" y="20912"/>
                  <a:pt x="11144" y="20858"/>
                  <a:pt x="11141" y="20796"/>
                </a:cubicBezTo>
                <a:close/>
                <a:moveTo>
                  <a:pt x="72747" y="20854"/>
                </a:moveTo>
                <a:lnTo>
                  <a:pt x="72747" y="20854"/>
                </a:lnTo>
                <a:cubicBezTo>
                  <a:pt x="72813" y="20895"/>
                  <a:pt x="72821" y="20973"/>
                  <a:pt x="72813" y="21062"/>
                </a:cubicBezTo>
                <a:lnTo>
                  <a:pt x="72818" y="21061"/>
                </a:lnTo>
                <a:cubicBezTo>
                  <a:pt x="72825" y="21082"/>
                  <a:pt x="72832" y="21102"/>
                  <a:pt x="72839" y="21122"/>
                </a:cubicBezTo>
                <a:lnTo>
                  <a:pt x="72839" y="21122"/>
                </a:lnTo>
                <a:cubicBezTo>
                  <a:pt x="72831" y="21101"/>
                  <a:pt x="72823" y="21081"/>
                  <a:pt x="72813" y="21062"/>
                </a:cubicBezTo>
                <a:cubicBezTo>
                  <a:pt x="72820" y="20968"/>
                  <a:pt x="72810" y="20894"/>
                  <a:pt x="72747" y="20854"/>
                </a:cubicBezTo>
                <a:close/>
                <a:moveTo>
                  <a:pt x="75785" y="21031"/>
                </a:moveTo>
                <a:lnTo>
                  <a:pt x="75785" y="21031"/>
                </a:lnTo>
                <a:cubicBezTo>
                  <a:pt x="75788" y="21051"/>
                  <a:pt x="75773" y="21102"/>
                  <a:pt x="75760" y="21157"/>
                </a:cubicBezTo>
                <a:cubicBezTo>
                  <a:pt x="75770" y="21114"/>
                  <a:pt x="75782" y="21071"/>
                  <a:pt x="75785" y="21031"/>
                </a:cubicBezTo>
                <a:close/>
                <a:moveTo>
                  <a:pt x="63142" y="21279"/>
                </a:moveTo>
                <a:lnTo>
                  <a:pt x="63142" y="21279"/>
                </a:lnTo>
                <a:cubicBezTo>
                  <a:pt x="63148" y="21280"/>
                  <a:pt x="63153" y="21281"/>
                  <a:pt x="63159" y="21282"/>
                </a:cubicBezTo>
                <a:lnTo>
                  <a:pt x="63142" y="21279"/>
                </a:lnTo>
                <a:close/>
                <a:moveTo>
                  <a:pt x="29513" y="21278"/>
                </a:moveTo>
                <a:cubicBezTo>
                  <a:pt x="29500" y="21291"/>
                  <a:pt x="29487" y="21304"/>
                  <a:pt x="29475" y="21316"/>
                </a:cubicBezTo>
                <a:cubicBezTo>
                  <a:pt x="29487" y="21303"/>
                  <a:pt x="29500" y="21291"/>
                  <a:pt x="29513" y="21278"/>
                </a:cubicBezTo>
                <a:close/>
                <a:moveTo>
                  <a:pt x="73398" y="21255"/>
                </a:moveTo>
                <a:cubicBezTo>
                  <a:pt x="73404" y="21255"/>
                  <a:pt x="73409" y="21256"/>
                  <a:pt x="73415" y="21256"/>
                </a:cubicBezTo>
                <a:lnTo>
                  <a:pt x="73415" y="21256"/>
                </a:lnTo>
                <a:cubicBezTo>
                  <a:pt x="73410" y="21256"/>
                  <a:pt x="73405" y="21255"/>
                  <a:pt x="73400" y="21255"/>
                </a:cubicBezTo>
                <a:cubicBezTo>
                  <a:pt x="73321" y="21255"/>
                  <a:pt x="73247" y="21287"/>
                  <a:pt x="73197" y="21349"/>
                </a:cubicBezTo>
                <a:cubicBezTo>
                  <a:pt x="73197" y="21349"/>
                  <a:pt x="73197" y="21347"/>
                  <a:pt x="73197" y="21347"/>
                </a:cubicBezTo>
                <a:cubicBezTo>
                  <a:pt x="73246" y="21287"/>
                  <a:pt x="73320" y="21255"/>
                  <a:pt x="73398" y="21255"/>
                </a:cubicBezTo>
                <a:close/>
                <a:moveTo>
                  <a:pt x="69619" y="21277"/>
                </a:moveTo>
                <a:cubicBezTo>
                  <a:pt x="69701" y="21277"/>
                  <a:pt x="69771" y="21351"/>
                  <a:pt x="69855" y="21351"/>
                </a:cubicBezTo>
                <a:cubicBezTo>
                  <a:pt x="69858" y="21351"/>
                  <a:pt x="69861" y="21351"/>
                  <a:pt x="69863" y="21351"/>
                </a:cubicBezTo>
                <a:lnTo>
                  <a:pt x="69863" y="21351"/>
                </a:lnTo>
                <a:cubicBezTo>
                  <a:pt x="69860" y="21351"/>
                  <a:pt x="69857" y="21351"/>
                  <a:pt x="69854" y="21351"/>
                </a:cubicBezTo>
                <a:cubicBezTo>
                  <a:pt x="69777" y="21351"/>
                  <a:pt x="69713" y="21292"/>
                  <a:pt x="69641" y="21292"/>
                </a:cubicBezTo>
                <a:cubicBezTo>
                  <a:pt x="69631" y="21292"/>
                  <a:pt x="69620" y="21293"/>
                  <a:pt x="69609" y="21296"/>
                </a:cubicBezTo>
                <a:cubicBezTo>
                  <a:pt x="69609" y="21289"/>
                  <a:pt x="69609" y="21284"/>
                  <a:pt x="69608" y="21278"/>
                </a:cubicBezTo>
                <a:cubicBezTo>
                  <a:pt x="69611" y="21277"/>
                  <a:pt x="69615" y="21277"/>
                  <a:pt x="69619" y="21277"/>
                </a:cubicBezTo>
                <a:close/>
                <a:moveTo>
                  <a:pt x="44696" y="21316"/>
                </a:moveTo>
                <a:lnTo>
                  <a:pt x="44696" y="21316"/>
                </a:lnTo>
                <a:cubicBezTo>
                  <a:pt x="44686" y="21329"/>
                  <a:pt x="44676" y="21344"/>
                  <a:pt x="44666" y="21354"/>
                </a:cubicBezTo>
                <a:cubicBezTo>
                  <a:pt x="44676" y="21342"/>
                  <a:pt x="44686" y="21329"/>
                  <a:pt x="44696" y="21316"/>
                </a:cubicBezTo>
                <a:close/>
                <a:moveTo>
                  <a:pt x="29270" y="21425"/>
                </a:moveTo>
                <a:cubicBezTo>
                  <a:pt x="29270" y="21432"/>
                  <a:pt x="29262" y="21443"/>
                  <a:pt x="29257" y="21452"/>
                </a:cubicBezTo>
                <a:cubicBezTo>
                  <a:pt x="29260" y="21443"/>
                  <a:pt x="29268" y="21432"/>
                  <a:pt x="29270" y="21425"/>
                </a:cubicBezTo>
                <a:close/>
                <a:moveTo>
                  <a:pt x="75518" y="21167"/>
                </a:moveTo>
                <a:cubicBezTo>
                  <a:pt x="75527" y="21241"/>
                  <a:pt x="75557" y="21312"/>
                  <a:pt x="75583" y="21382"/>
                </a:cubicBezTo>
                <a:cubicBezTo>
                  <a:pt x="75583" y="21382"/>
                  <a:pt x="75583" y="21384"/>
                  <a:pt x="75583" y="21384"/>
                </a:cubicBezTo>
                <a:cubicBezTo>
                  <a:pt x="75585" y="21385"/>
                  <a:pt x="75586" y="21389"/>
                  <a:pt x="75586" y="21392"/>
                </a:cubicBezTo>
                <a:lnTo>
                  <a:pt x="75586" y="21390"/>
                </a:lnTo>
                <a:cubicBezTo>
                  <a:pt x="75591" y="21402"/>
                  <a:pt x="75596" y="21413"/>
                  <a:pt x="75600" y="21425"/>
                </a:cubicBezTo>
                <a:lnTo>
                  <a:pt x="75600" y="21425"/>
                </a:lnTo>
                <a:cubicBezTo>
                  <a:pt x="75596" y="21414"/>
                  <a:pt x="75591" y="21403"/>
                  <a:pt x="75586" y="21392"/>
                </a:cubicBezTo>
                <a:cubicBezTo>
                  <a:pt x="75578" y="21438"/>
                  <a:pt x="75568" y="21480"/>
                  <a:pt x="75560" y="21516"/>
                </a:cubicBezTo>
                <a:cubicBezTo>
                  <a:pt x="75541" y="21521"/>
                  <a:pt x="75523" y="21525"/>
                  <a:pt x="75505" y="21530"/>
                </a:cubicBezTo>
                <a:lnTo>
                  <a:pt x="75505" y="21530"/>
                </a:lnTo>
                <a:cubicBezTo>
                  <a:pt x="75530" y="21518"/>
                  <a:pt x="75555" y="21492"/>
                  <a:pt x="75583" y="21384"/>
                </a:cubicBezTo>
                <a:cubicBezTo>
                  <a:pt x="75542" y="21284"/>
                  <a:pt x="75497" y="21195"/>
                  <a:pt x="75518" y="21167"/>
                </a:cubicBezTo>
                <a:close/>
                <a:moveTo>
                  <a:pt x="27209" y="21511"/>
                </a:moveTo>
                <a:cubicBezTo>
                  <a:pt x="27202" y="21596"/>
                  <a:pt x="27174" y="21647"/>
                  <a:pt x="27101" y="21654"/>
                </a:cubicBezTo>
                <a:cubicBezTo>
                  <a:pt x="27175" y="21644"/>
                  <a:pt x="27202" y="21592"/>
                  <a:pt x="27209" y="21511"/>
                </a:cubicBezTo>
                <a:close/>
                <a:moveTo>
                  <a:pt x="73268" y="21617"/>
                </a:moveTo>
                <a:cubicBezTo>
                  <a:pt x="73292" y="21637"/>
                  <a:pt x="73311" y="21649"/>
                  <a:pt x="73331" y="21654"/>
                </a:cubicBezTo>
                <a:cubicBezTo>
                  <a:pt x="73311" y="21649"/>
                  <a:pt x="73290" y="21637"/>
                  <a:pt x="73268" y="21617"/>
                </a:cubicBezTo>
                <a:close/>
                <a:moveTo>
                  <a:pt x="19854" y="21653"/>
                </a:moveTo>
                <a:cubicBezTo>
                  <a:pt x="19860" y="21685"/>
                  <a:pt x="19880" y="21705"/>
                  <a:pt x="19915" y="21721"/>
                </a:cubicBezTo>
                <a:cubicBezTo>
                  <a:pt x="19880" y="21707"/>
                  <a:pt x="19860" y="21686"/>
                  <a:pt x="19854" y="21653"/>
                </a:cubicBezTo>
                <a:close/>
                <a:moveTo>
                  <a:pt x="27056" y="21655"/>
                </a:moveTo>
                <a:cubicBezTo>
                  <a:pt x="27001" y="21663"/>
                  <a:pt x="26965" y="21680"/>
                  <a:pt x="26964" y="21746"/>
                </a:cubicBezTo>
                <a:lnTo>
                  <a:pt x="26964" y="21746"/>
                </a:lnTo>
                <a:cubicBezTo>
                  <a:pt x="26965" y="21677"/>
                  <a:pt x="27002" y="21662"/>
                  <a:pt x="27055" y="21655"/>
                </a:cubicBezTo>
                <a:close/>
                <a:moveTo>
                  <a:pt x="60788" y="21751"/>
                </a:moveTo>
                <a:cubicBezTo>
                  <a:pt x="60775" y="21787"/>
                  <a:pt x="60755" y="21800"/>
                  <a:pt x="60731" y="21800"/>
                </a:cubicBezTo>
                <a:cubicBezTo>
                  <a:pt x="60707" y="21800"/>
                  <a:pt x="60679" y="21787"/>
                  <a:pt x="60649" y="21768"/>
                </a:cubicBezTo>
                <a:lnTo>
                  <a:pt x="60649" y="21768"/>
                </a:lnTo>
                <a:cubicBezTo>
                  <a:pt x="60678" y="21787"/>
                  <a:pt x="60705" y="21799"/>
                  <a:pt x="60728" y="21799"/>
                </a:cubicBezTo>
                <a:cubicBezTo>
                  <a:pt x="60752" y="21799"/>
                  <a:pt x="60773" y="21786"/>
                  <a:pt x="60788" y="21751"/>
                </a:cubicBezTo>
                <a:close/>
                <a:moveTo>
                  <a:pt x="67880" y="21796"/>
                </a:moveTo>
                <a:cubicBezTo>
                  <a:pt x="67868" y="21801"/>
                  <a:pt x="67857" y="21805"/>
                  <a:pt x="67846" y="21806"/>
                </a:cubicBezTo>
                <a:cubicBezTo>
                  <a:pt x="67858" y="21804"/>
                  <a:pt x="67869" y="21800"/>
                  <a:pt x="67880" y="21796"/>
                </a:cubicBezTo>
                <a:close/>
                <a:moveTo>
                  <a:pt x="21788" y="21733"/>
                </a:moveTo>
                <a:cubicBezTo>
                  <a:pt x="21793" y="21758"/>
                  <a:pt x="21799" y="21781"/>
                  <a:pt x="21808" y="21808"/>
                </a:cubicBezTo>
                <a:cubicBezTo>
                  <a:pt x="21806" y="21808"/>
                  <a:pt x="21806" y="21808"/>
                  <a:pt x="21806" y="21809"/>
                </a:cubicBezTo>
                <a:cubicBezTo>
                  <a:pt x="21796" y="21771"/>
                  <a:pt x="21791" y="21751"/>
                  <a:pt x="21788" y="21733"/>
                </a:cubicBezTo>
                <a:close/>
                <a:moveTo>
                  <a:pt x="62564" y="21867"/>
                </a:moveTo>
                <a:cubicBezTo>
                  <a:pt x="62564" y="21867"/>
                  <a:pt x="62566" y="21867"/>
                  <a:pt x="62566" y="21869"/>
                </a:cubicBezTo>
                <a:cubicBezTo>
                  <a:pt x="62566" y="21869"/>
                  <a:pt x="62564" y="21867"/>
                  <a:pt x="62564" y="21867"/>
                </a:cubicBezTo>
                <a:close/>
                <a:moveTo>
                  <a:pt x="20006" y="21745"/>
                </a:moveTo>
                <a:cubicBezTo>
                  <a:pt x="20064" y="21766"/>
                  <a:pt x="20104" y="21824"/>
                  <a:pt x="20140" y="21880"/>
                </a:cubicBezTo>
                <a:cubicBezTo>
                  <a:pt x="20104" y="21826"/>
                  <a:pt x="20068" y="21769"/>
                  <a:pt x="20006" y="21745"/>
                </a:cubicBezTo>
                <a:close/>
                <a:moveTo>
                  <a:pt x="75080" y="21880"/>
                </a:moveTo>
                <a:cubicBezTo>
                  <a:pt x="75080" y="21880"/>
                  <a:pt x="75080" y="21881"/>
                  <a:pt x="75080" y="21881"/>
                </a:cubicBezTo>
                <a:lnTo>
                  <a:pt x="75080" y="21881"/>
                </a:lnTo>
                <a:cubicBezTo>
                  <a:pt x="75080" y="21881"/>
                  <a:pt x="75080" y="21880"/>
                  <a:pt x="75080" y="21880"/>
                </a:cubicBezTo>
                <a:close/>
                <a:moveTo>
                  <a:pt x="26356" y="21921"/>
                </a:moveTo>
                <a:lnTo>
                  <a:pt x="26356" y="21921"/>
                </a:lnTo>
                <a:cubicBezTo>
                  <a:pt x="26356" y="21930"/>
                  <a:pt x="26355" y="21938"/>
                  <a:pt x="26354" y="21945"/>
                </a:cubicBezTo>
                <a:cubicBezTo>
                  <a:pt x="26355" y="21938"/>
                  <a:pt x="26356" y="21930"/>
                  <a:pt x="26356" y="21921"/>
                </a:cubicBezTo>
                <a:close/>
                <a:moveTo>
                  <a:pt x="71802" y="21809"/>
                </a:moveTo>
                <a:cubicBezTo>
                  <a:pt x="71870" y="21864"/>
                  <a:pt x="71927" y="21911"/>
                  <a:pt x="71984" y="21955"/>
                </a:cubicBezTo>
                <a:cubicBezTo>
                  <a:pt x="71982" y="21938"/>
                  <a:pt x="71983" y="21922"/>
                  <a:pt x="71986" y="21908"/>
                </a:cubicBezTo>
                <a:lnTo>
                  <a:pt x="71986" y="21908"/>
                </a:lnTo>
                <a:cubicBezTo>
                  <a:pt x="71984" y="21921"/>
                  <a:pt x="71984" y="21937"/>
                  <a:pt x="71984" y="21953"/>
                </a:cubicBezTo>
                <a:cubicBezTo>
                  <a:pt x="72026" y="21958"/>
                  <a:pt x="72069" y="21963"/>
                  <a:pt x="72104" y="21968"/>
                </a:cubicBezTo>
                <a:lnTo>
                  <a:pt x="72104" y="21968"/>
                </a:lnTo>
                <a:cubicBezTo>
                  <a:pt x="72069" y="21963"/>
                  <a:pt x="72026" y="21958"/>
                  <a:pt x="71984" y="21955"/>
                </a:cubicBezTo>
                <a:cubicBezTo>
                  <a:pt x="71984" y="21955"/>
                  <a:pt x="71984" y="21957"/>
                  <a:pt x="71984" y="21957"/>
                </a:cubicBezTo>
                <a:cubicBezTo>
                  <a:pt x="71927" y="21911"/>
                  <a:pt x="71870" y="21864"/>
                  <a:pt x="71802" y="21809"/>
                </a:cubicBezTo>
                <a:close/>
                <a:moveTo>
                  <a:pt x="75063" y="21733"/>
                </a:moveTo>
                <a:cubicBezTo>
                  <a:pt x="75071" y="21788"/>
                  <a:pt x="75076" y="21836"/>
                  <a:pt x="75081" y="21882"/>
                </a:cubicBezTo>
                <a:cubicBezTo>
                  <a:pt x="75081" y="21882"/>
                  <a:pt x="75080" y="21882"/>
                  <a:pt x="75080" y="21881"/>
                </a:cubicBezTo>
                <a:lnTo>
                  <a:pt x="75080" y="21881"/>
                </a:lnTo>
                <a:cubicBezTo>
                  <a:pt x="75082" y="21923"/>
                  <a:pt x="75085" y="21964"/>
                  <a:pt x="75088" y="22007"/>
                </a:cubicBezTo>
                <a:lnTo>
                  <a:pt x="75088" y="22007"/>
                </a:lnTo>
                <a:cubicBezTo>
                  <a:pt x="75084" y="21965"/>
                  <a:pt x="75080" y="21923"/>
                  <a:pt x="75076" y="21882"/>
                </a:cubicBezTo>
                <a:cubicBezTo>
                  <a:pt x="75076" y="21882"/>
                  <a:pt x="75078" y="21882"/>
                  <a:pt x="75080" y="21880"/>
                </a:cubicBezTo>
                <a:cubicBezTo>
                  <a:pt x="75076" y="21836"/>
                  <a:pt x="75071" y="21789"/>
                  <a:pt x="75063" y="21733"/>
                </a:cubicBezTo>
                <a:close/>
                <a:moveTo>
                  <a:pt x="30798" y="22154"/>
                </a:moveTo>
                <a:lnTo>
                  <a:pt x="30798" y="22154"/>
                </a:lnTo>
                <a:cubicBezTo>
                  <a:pt x="30798" y="22159"/>
                  <a:pt x="30799" y="22164"/>
                  <a:pt x="30799" y="22169"/>
                </a:cubicBezTo>
                <a:lnTo>
                  <a:pt x="30799" y="22169"/>
                </a:lnTo>
                <a:cubicBezTo>
                  <a:pt x="30799" y="22164"/>
                  <a:pt x="30798" y="22159"/>
                  <a:pt x="30798" y="22154"/>
                </a:cubicBezTo>
                <a:close/>
                <a:moveTo>
                  <a:pt x="30796" y="22239"/>
                </a:moveTo>
                <a:lnTo>
                  <a:pt x="30796" y="22239"/>
                </a:lnTo>
                <a:cubicBezTo>
                  <a:pt x="30796" y="22263"/>
                  <a:pt x="30799" y="22286"/>
                  <a:pt x="30811" y="22303"/>
                </a:cubicBezTo>
                <a:cubicBezTo>
                  <a:pt x="30799" y="22286"/>
                  <a:pt x="30796" y="22264"/>
                  <a:pt x="30796" y="22239"/>
                </a:cubicBezTo>
                <a:close/>
                <a:moveTo>
                  <a:pt x="46706" y="22334"/>
                </a:moveTo>
                <a:cubicBezTo>
                  <a:pt x="46694" y="22347"/>
                  <a:pt x="46681" y="22356"/>
                  <a:pt x="46671" y="22359"/>
                </a:cubicBezTo>
                <a:cubicBezTo>
                  <a:pt x="46681" y="22356"/>
                  <a:pt x="46693" y="22347"/>
                  <a:pt x="46706" y="22334"/>
                </a:cubicBezTo>
                <a:close/>
                <a:moveTo>
                  <a:pt x="46441" y="21935"/>
                </a:moveTo>
                <a:lnTo>
                  <a:pt x="46441" y="22183"/>
                </a:lnTo>
                <a:lnTo>
                  <a:pt x="46439" y="22183"/>
                </a:lnTo>
                <a:cubicBezTo>
                  <a:pt x="46436" y="22246"/>
                  <a:pt x="46436" y="22308"/>
                  <a:pt x="46436" y="22390"/>
                </a:cubicBezTo>
                <a:lnTo>
                  <a:pt x="46436" y="22183"/>
                </a:lnTo>
                <a:lnTo>
                  <a:pt x="46411" y="22183"/>
                </a:lnTo>
                <a:cubicBezTo>
                  <a:pt x="46414" y="22183"/>
                  <a:pt x="46417" y="22183"/>
                  <a:pt x="46420" y="22183"/>
                </a:cubicBezTo>
                <a:cubicBezTo>
                  <a:pt x="46426" y="22183"/>
                  <a:pt x="46433" y="22183"/>
                  <a:pt x="46439" y="22183"/>
                </a:cubicBezTo>
                <a:cubicBezTo>
                  <a:pt x="46441" y="22102"/>
                  <a:pt x="46441" y="22023"/>
                  <a:pt x="46441" y="21935"/>
                </a:cubicBezTo>
                <a:close/>
                <a:moveTo>
                  <a:pt x="12681" y="22435"/>
                </a:moveTo>
                <a:lnTo>
                  <a:pt x="12681" y="22435"/>
                </a:lnTo>
                <a:cubicBezTo>
                  <a:pt x="12688" y="22440"/>
                  <a:pt x="12693" y="22445"/>
                  <a:pt x="12699" y="22450"/>
                </a:cubicBezTo>
                <a:lnTo>
                  <a:pt x="12699" y="22450"/>
                </a:lnTo>
                <a:cubicBezTo>
                  <a:pt x="12693" y="22445"/>
                  <a:pt x="12687" y="22440"/>
                  <a:pt x="12681" y="22435"/>
                </a:cubicBezTo>
                <a:close/>
                <a:moveTo>
                  <a:pt x="12903" y="22349"/>
                </a:moveTo>
                <a:cubicBezTo>
                  <a:pt x="12893" y="22441"/>
                  <a:pt x="12852" y="22495"/>
                  <a:pt x="12772" y="22495"/>
                </a:cubicBezTo>
                <a:cubicBezTo>
                  <a:pt x="12763" y="22495"/>
                  <a:pt x="12754" y="22494"/>
                  <a:pt x="12744" y="22493"/>
                </a:cubicBezTo>
                <a:lnTo>
                  <a:pt x="12736" y="22485"/>
                </a:lnTo>
                <a:lnTo>
                  <a:pt x="12736" y="22485"/>
                </a:lnTo>
                <a:cubicBezTo>
                  <a:pt x="12751" y="22488"/>
                  <a:pt x="12766" y="22489"/>
                  <a:pt x="12779" y="22489"/>
                </a:cubicBezTo>
                <a:cubicBezTo>
                  <a:pt x="12856" y="22489"/>
                  <a:pt x="12894" y="22437"/>
                  <a:pt x="12903" y="22349"/>
                </a:cubicBezTo>
                <a:close/>
                <a:moveTo>
                  <a:pt x="43913" y="22468"/>
                </a:moveTo>
                <a:cubicBezTo>
                  <a:pt x="43911" y="22486"/>
                  <a:pt x="43883" y="22498"/>
                  <a:pt x="43814" y="22524"/>
                </a:cubicBezTo>
                <a:cubicBezTo>
                  <a:pt x="43878" y="22500"/>
                  <a:pt x="43908" y="22488"/>
                  <a:pt x="43913" y="22468"/>
                </a:cubicBezTo>
                <a:close/>
                <a:moveTo>
                  <a:pt x="60258" y="22539"/>
                </a:moveTo>
                <a:cubicBezTo>
                  <a:pt x="60258" y="22546"/>
                  <a:pt x="60258" y="22553"/>
                  <a:pt x="60260" y="22559"/>
                </a:cubicBezTo>
                <a:cubicBezTo>
                  <a:pt x="60231" y="22554"/>
                  <a:pt x="60202" y="22549"/>
                  <a:pt x="60163" y="22542"/>
                </a:cubicBezTo>
                <a:lnTo>
                  <a:pt x="60163" y="22542"/>
                </a:lnTo>
                <a:cubicBezTo>
                  <a:pt x="60185" y="22545"/>
                  <a:pt x="60202" y="22547"/>
                  <a:pt x="60218" y="22547"/>
                </a:cubicBezTo>
                <a:cubicBezTo>
                  <a:pt x="60234" y="22547"/>
                  <a:pt x="60247" y="22545"/>
                  <a:pt x="60258" y="22539"/>
                </a:cubicBezTo>
                <a:close/>
                <a:moveTo>
                  <a:pt x="23730" y="22648"/>
                </a:moveTo>
                <a:lnTo>
                  <a:pt x="23730" y="22648"/>
                </a:lnTo>
                <a:cubicBezTo>
                  <a:pt x="23730" y="22655"/>
                  <a:pt x="23730" y="22664"/>
                  <a:pt x="23732" y="22673"/>
                </a:cubicBezTo>
                <a:cubicBezTo>
                  <a:pt x="23730" y="22664"/>
                  <a:pt x="23730" y="22656"/>
                  <a:pt x="23730" y="22648"/>
                </a:cubicBezTo>
                <a:close/>
                <a:moveTo>
                  <a:pt x="60279" y="22630"/>
                </a:moveTo>
                <a:cubicBezTo>
                  <a:pt x="60299" y="22665"/>
                  <a:pt x="60332" y="22677"/>
                  <a:pt x="60377" y="22677"/>
                </a:cubicBezTo>
                <a:cubicBezTo>
                  <a:pt x="60329" y="22677"/>
                  <a:pt x="60294" y="22665"/>
                  <a:pt x="60279" y="22630"/>
                </a:cubicBezTo>
                <a:close/>
                <a:moveTo>
                  <a:pt x="11215" y="22875"/>
                </a:moveTo>
                <a:cubicBezTo>
                  <a:pt x="11225" y="22880"/>
                  <a:pt x="11236" y="22884"/>
                  <a:pt x="11246" y="22889"/>
                </a:cubicBezTo>
                <a:cubicBezTo>
                  <a:pt x="11234" y="22884"/>
                  <a:pt x="11225" y="22880"/>
                  <a:pt x="11215" y="22875"/>
                </a:cubicBezTo>
                <a:close/>
                <a:moveTo>
                  <a:pt x="12309" y="22877"/>
                </a:moveTo>
                <a:lnTo>
                  <a:pt x="12309" y="22877"/>
                </a:lnTo>
                <a:cubicBezTo>
                  <a:pt x="12304" y="22889"/>
                  <a:pt x="12301" y="22899"/>
                  <a:pt x="12296" y="22909"/>
                </a:cubicBezTo>
                <a:cubicBezTo>
                  <a:pt x="12301" y="22899"/>
                  <a:pt x="12304" y="22887"/>
                  <a:pt x="12309" y="22877"/>
                </a:cubicBezTo>
                <a:close/>
                <a:moveTo>
                  <a:pt x="44573" y="22978"/>
                </a:moveTo>
                <a:lnTo>
                  <a:pt x="44573" y="22978"/>
                </a:lnTo>
                <a:cubicBezTo>
                  <a:pt x="44594" y="23014"/>
                  <a:pt x="44614" y="23050"/>
                  <a:pt x="44635" y="23086"/>
                </a:cubicBezTo>
                <a:cubicBezTo>
                  <a:pt x="44656" y="23092"/>
                  <a:pt x="44676" y="23095"/>
                  <a:pt x="44693" y="23095"/>
                </a:cubicBezTo>
                <a:cubicBezTo>
                  <a:pt x="44702" y="23095"/>
                  <a:pt x="44711" y="23094"/>
                  <a:pt x="44719" y="23092"/>
                </a:cubicBezTo>
                <a:lnTo>
                  <a:pt x="44719" y="23092"/>
                </a:lnTo>
                <a:cubicBezTo>
                  <a:pt x="44709" y="23094"/>
                  <a:pt x="44698" y="23095"/>
                  <a:pt x="44687" y="23095"/>
                </a:cubicBezTo>
                <a:cubicBezTo>
                  <a:pt x="44671" y="23095"/>
                  <a:pt x="44652" y="23093"/>
                  <a:pt x="44631" y="23087"/>
                </a:cubicBezTo>
                <a:cubicBezTo>
                  <a:pt x="44614" y="23050"/>
                  <a:pt x="44594" y="23014"/>
                  <a:pt x="44573" y="22978"/>
                </a:cubicBezTo>
                <a:close/>
                <a:moveTo>
                  <a:pt x="44631" y="23087"/>
                </a:moveTo>
                <a:lnTo>
                  <a:pt x="44631" y="23087"/>
                </a:lnTo>
                <a:cubicBezTo>
                  <a:pt x="44628" y="23114"/>
                  <a:pt x="44628" y="23139"/>
                  <a:pt x="44628" y="23165"/>
                </a:cubicBezTo>
                <a:lnTo>
                  <a:pt x="44628" y="23091"/>
                </a:lnTo>
                <a:lnTo>
                  <a:pt x="44631" y="23087"/>
                </a:lnTo>
                <a:close/>
                <a:moveTo>
                  <a:pt x="64843" y="23101"/>
                </a:moveTo>
                <a:lnTo>
                  <a:pt x="64843" y="23101"/>
                </a:lnTo>
                <a:cubicBezTo>
                  <a:pt x="64870" y="23116"/>
                  <a:pt x="64878" y="23146"/>
                  <a:pt x="64879" y="23180"/>
                </a:cubicBezTo>
                <a:cubicBezTo>
                  <a:pt x="64877" y="23143"/>
                  <a:pt x="64867" y="23115"/>
                  <a:pt x="64843" y="23101"/>
                </a:cubicBezTo>
                <a:close/>
                <a:moveTo>
                  <a:pt x="58697" y="23198"/>
                </a:moveTo>
                <a:cubicBezTo>
                  <a:pt x="58702" y="23203"/>
                  <a:pt x="58708" y="23212"/>
                  <a:pt x="58713" y="23218"/>
                </a:cubicBezTo>
                <a:cubicBezTo>
                  <a:pt x="58707" y="23212"/>
                  <a:pt x="58702" y="23205"/>
                  <a:pt x="58697" y="23198"/>
                </a:cubicBezTo>
                <a:close/>
                <a:moveTo>
                  <a:pt x="64877" y="23193"/>
                </a:moveTo>
                <a:cubicBezTo>
                  <a:pt x="64879" y="23208"/>
                  <a:pt x="64881" y="23223"/>
                  <a:pt x="64881" y="23225"/>
                </a:cubicBezTo>
                <a:lnTo>
                  <a:pt x="64877" y="23193"/>
                </a:lnTo>
                <a:close/>
                <a:moveTo>
                  <a:pt x="64935" y="23199"/>
                </a:moveTo>
                <a:cubicBezTo>
                  <a:pt x="64922" y="23208"/>
                  <a:pt x="64899" y="23202"/>
                  <a:pt x="64881" y="23225"/>
                </a:cubicBezTo>
                <a:cubicBezTo>
                  <a:pt x="64881" y="23217"/>
                  <a:pt x="64881" y="23210"/>
                  <a:pt x="64881" y="23203"/>
                </a:cubicBezTo>
                <a:cubicBezTo>
                  <a:pt x="64883" y="23203"/>
                  <a:pt x="64885" y="23203"/>
                  <a:pt x="64888" y="23203"/>
                </a:cubicBezTo>
                <a:cubicBezTo>
                  <a:pt x="64896" y="23203"/>
                  <a:pt x="64904" y="23204"/>
                  <a:pt x="64912" y="23204"/>
                </a:cubicBezTo>
                <a:cubicBezTo>
                  <a:pt x="64921" y="23204"/>
                  <a:pt x="64929" y="23203"/>
                  <a:pt x="64935" y="23199"/>
                </a:cubicBezTo>
                <a:close/>
                <a:moveTo>
                  <a:pt x="52751" y="23278"/>
                </a:moveTo>
                <a:cubicBezTo>
                  <a:pt x="52745" y="23309"/>
                  <a:pt x="52739" y="23341"/>
                  <a:pt x="52733" y="23372"/>
                </a:cubicBezTo>
                <a:lnTo>
                  <a:pt x="52733" y="23372"/>
                </a:lnTo>
                <a:lnTo>
                  <a:pt x="52751" y="23278"/>
                </a:lnTo>
                <a:close/>
                <a:moveTo>
                  <a:pt x="38949" y="23450"/>
                </a:moveTo>
                <a:lnTo>
                  <a:pt x="38949" y="23450"/>
                </a:lnTo>
                <a:cubicBezTo>
                  <a:pt x="39012" y="23453"/>
                  <a:pt x="39029" y="23490"/>
                  <a:pt x="39035" y="23541"/>
                </a:cubicBezTo>
                <a:cubicBezTo>
                  <a:pt x="39027" y="23488"/>
                  <a:pt x="39009" y="23453"/>
                  <a:pt x="38949" y="23450"/>
                </a:cubicBezTo>
                <a:close/>
                <a:moveTo>
                  <a:pt x="21624" y="23270"/>
                </a:moveTo>
                <a:cubicBezTo>
                  <a:pt x="21639" y="23310"/>
                  <a:pt x="21653" y="23348"/>
                  <a:pt x="21669" y="23389"/>
                </a:cubicBezTo>
                <a:cubicBezTo>
                  <a:pt x="21665" y="23389"/>
                  <a:pt x="21664" y="23390"/>
                  <a:pt x="21660" y="23390"/>
                </a:cubicBezTo>
                <a:cubicBezTo>
                  <a:pt x="21674" y="23440"/>
                  <a:pt x="21693" y="23491"/>
                  <a:pt x="21720" y="23556"/>
                </a:cubicBezTo>
                <a:cubicBezTo>
                  <a:pt x="21693" y="23491"/>
                  <a:pt x="21674" y="23442"/>
                  <a:pt x="21652" y="23390"/>
                </a:cubicBezTo>
                <a:lnTo>
                  <a:pt x="21660" y="23390"/>
                </a:lnTo>
                <a:cubicBezTo>
                  <a:pt x="21650" y="23350"/>
                  <a:pt x="21638" y="23310"/>
                  <a:pt x="21624" y="23270"/>
                </a:cubicBezTo>
                <a:close/>
                <a:moveTo>
                  <a:pt x="46426" y="23576"/>
                </a:moveTo>
                <a:cubicBezTo>
                  <a:pt x="46426" y="23583"/>
                  <a:pt x="46418" y="23594"/>
                  <a:pt x="46415" y="23604"/>
                </a:cubicBezTo>
                <a:lnTo>
                  <a:pt x="46413" y="23604"/>
                </a:lnTo>
                <a:cubicBezTo>
                  <a:pt x="46418" y="23594"/>
                  <a:pt x="46426" y="23583"/>
                  <a:pt x="46426" y="23576"/>
                </a:cubicBezTo>
                <a:close/>
                <a:moveTo>
                  <a:pt x="30070" y="23592"/>
                </a:moveTo>
                <a:cubicBezTo>
                  <a:pt x="30080" y="23597"/>
                  <a:pt x="30091" y="23602"/>
                  <a:pt x="30101" y="23606"/>
                </a:cubicBezTo>
                <a:cubicBezTo>
                  <a:pt x="30089" y="23602"/>
                  <a:pt x="30080" y="23597"/>
                  <a:pt x="30070" y="23592"/>
                </a:cubicBezTo>
                <a:close/>
                <a:moveTo>
                  <a:pt x="74034" y="23485"/>
                </a:moveTo>
                <a:lnTo>
                  <a:pt x="74034" y="23485"/>
                </a:lnTo>
                <a:cubicBezTo>
                  <a:pt x="74139" y="23485"/>
                  <a:pt x="74181" y="23528"/>
                  <a:pt x="74214" y="23693"/>
                </a:cubicBezTo>
                <a:cubicBezTo>
                  <a:pt x="74179" y="23528"/>
                  <a:pt x="74139" y="23485"/>
                  <a:pt x="74034" y="23485"/>
                </a:cubicBezTo>
                <a:close/>
                <a:moveTo>
                  <a:pt x="48256" y="23580"/>
                </a:moveTo>
                <a:cubicBezTo>
                  <a:pt x="48239" y="23642"/>
                  <a:pt x="48206" y="23684"/>
                  <a:pt x="48161" y="23710"/>
                </a:cubicBezTo>
                <a:cubicBezTo>
                  <a:pt x="48206" y="23682"/>
                  <a:pt x="48239" y="23642"/>
                  <a:pt x="48256" y="23580"/>
                </a:cubicBezTo>
                <a:close/>
                <a:moveTo>
                  <a:pt x="39027" y="23645"/>
                </a:moveTo>
                <a:cubicBezTo>
                  <a:pt x="39035" y="23717"/>
                  <a:pt x="39074" y="23776"/>
                  <a:pt x="39120" y="23833"/>
                </a:cubicBezTo>
                <a:lnTo>
                  <a:pt x="39120" y="23833"/>
                </a:lnTo>
                <a:cubicBezTo>
                  <a:pt x="39073" y="23776"/>
                  <a:pt x="39033" y="23716"/>
                  <a:pt x="39027" y="23645"/>
                </a:cubicBezTo>
                <a:close/>
                <a:moveTo>
                  <a:pt x="23834" y="23993"/>
                </a:moveTo>
                <a:cubicBezTo>
                  <a:pt x="23836" y="24005"/>
                  <a:pt x="23836" y="24018"/>
                  <a:pt x="23836" y="24031"/>
                </a:cubicBezTo>
                <a:lnTo>
                  <a:pt x="23834" y="23993"/>
                </a:lnTo>
                <a:close/>
                <a:moveTo>
                  <a:pt x="38762" y="24159"/>
                </a:moveTo>
                <a:lnTo>
                  <a:pt x="38762" y="24159"/>
                </a:lnTo>
                <a:cubicBezTo>
                  <a:pt x="38772" y="24162"/>
                  <a:pt x="38782" y="24167"/>
                  <a:pt x="38792" y="24172"/>
                </a:cubicBezTo>
                <a:cubicBezTo>
                  <a:pt x="38782" y="24167"/>
                  <a:pt x="38772" y="24164"/>
                  <a:pt x="38762" y="24159"/>
                </a:cubicBezTo>
                <a:close/>
                <a:moveTo>
                  <a:pt x="57286" y="24109"/>
                </a:moveTo>
                <a:lnTo>
                  <a:pt x="57286" y="24109"/>
                </a:lnTo>
                <a:cubicBezTo>
                  <a:pt x="57263" y="24159"/>
                  <a:pt x="57238" y="24208"/>
                  <a:pt x="57215" y="24256"/>
                </a:cubicBezTo>
                <a:cubicBezTo>
                  <a:pt x="57238" y="24207"/>
                  <a:pt x="57263" y="24159"/>
                  <a:pt x="57286" y="24109"/>
                </a:cubicBezTo>
                <a:close/>
                <a:moveTo>
                  <a:pt x="31378" y="24248"/>
                </a:moveTo>
                <a:cubicBezTo>
                  <a:pt x="31378" y="24265"/>
                  <a:pt x="31362" y="24275"/>
                  <a:pt x="31326" y="24296"/>
                </a:cubicBezTo>
                <a:cubicBezTo>
                  <a:pt x="31362" y="24275"/>
                  <a:pt x="31378" y="24265"/>
                  <a:pt x="31378" y="24248"/>
                </a:cubicBezTo>
                <a:close/>
                <a:moveTo>
                  <a:pt x="17673" y="24632"/>
                </a:moveTo>
                <a:cubicBezTo>
                  <a:pt x="17665" y="24634"/>
                  <a:pt x="17655" y="24635"/>
                  <a:pt x="17647" y="24635"/>
                </a:cubicBezTo>
                <a:cubicBezTo>
                  <a:pt x="17655" y="24634"/>
                  <a:pt x="17665" y="24634"/>
                  <a:pt x="17673" y="24632"/>
                </a:cubicBezTo>
                <a:close/>
                <a:moveTo>
                  <a:pt x="39435" y="24674"/>
                </a:moveTo>
                <a:lnTo>
                  <a:pt x="39435" y="24674"/>
                </a:lnTo>
                <a:cubicBezTo>
                  <a:pt x="39440" y="24721"/>
                  <a:pt x="39446" y="24767"/>
                  <a:pt x="39452" y="24811"/>
                </a:cubicBezTo>
                <a:cubicBezTo>
                  <a:pt x="39452" y="24813"/>
                  <a:pt x="39452" y="24813"/>
                  <a:pt x="39452" y="24814"/>
                </a:cubicBezTo>
                <a:lnTo>
                  <a:pt x="39451" y="24814"/>
                </a:lnTo>
                <a:cubicBezTo>
                  <a:pt x="39445" y="24767"/>
                  <a:pt x="39440" y="24720"/>
                  <a:pt x="39435" y="24674"/>
                </a:cubicBezTo>
                <a:close/>
                <a:moveTo>
                  <a:pt x="37743" y="24748"/>
                </a:moveTo>
                <a:lnTo>
                  <a:pt x="37743" y="24748"/>
                </a:lnTo>
                <a:cubicBezTo>
                  <a:pt x="37743" y="24786"/>
                  <a:pt x="37702" y="24802"/>
                  <a:pt x="37598" y="24824"/>
                </a:cubicBezTo>
                <a:cubicBezTo>
                  <a:pt x="37701" y="24802"/>
                  <a:pt x="37743" y="24786"/>
                  <a:pt x="37743" y="24748"/>
                </a:cubicBezTo>
                <a:close/>
                <a:moveTo>
                  <a:pt x="40152" y="24690"/>
                </a:moveTo>
                <a:cubicBezTo>
                  <a:pt x="40155" y="24690"/>
                  <a:pt x="40159" y="24690"/>
                  <a:pt x="40163" y="24690"/>
                </a:cubicBezTo>
                <a:cubicBezTo>
                  <a:pt x="40160" y="24690"/>
                  <a:pt x="40157" y="24690"/>
                  <a:pt x="40154" y="24690"/>
                </a:cubicBezTo>
                <a:cubicBezTo>
                  <a:pt x="40098" y="24690"/>
                  <a:pt x="40093" y="24736"/>
                  <a:pt x="40093" y="24798"/>
                </a:cubicBezTo>
                <a:cubicBezTo>
                  <a:pt x="40091" y="24810"/>
                  <a:pt x="40089" y="24824"/>
                  <a:pt x="40086" y="24837"/>
                </a:cubicBezTo>
                <a:lnTo>
                  <a:pt x="40086" y="24837"/>
                </a:lnTo>
                <a:cubicBezTo>
                  <a:pt x="40088" y="24824"/>
                  <a:pt x="40090" y="24810"/>
                  <a:pt x="40092" y="24796"/>
                </a:cubicBezTo>
                <a:lnTo>
                  <a:pt x="40093" y="24798"/>
                </a:lnTo>
                <a:cubicBezTo>
                  <a:pt x="40093" y="24740"/>
                  <a:pt x="40095" y="24690"/>
                  <a:pt x="40152" y="24690"/>
                </a:cubicBezTo>
                <a:close/>
                <a:moveTo>
                  <a:pt x="31366" y="24869"/>
                </a:moveTo>
                <a:cubicBezTo>
                  <a:pt x="31381" y="24968"/>
                  <a:pt x="31450" y="25023"/>
                  <a:pt x="31551" y="25049"/>
                </a:cubicBezTo>
                <a:cubicBezTo>
                  <a:pt x="31450" y="25023"/>
                  <a:pt x="31381" y="24970"/>
                  <a:pt x="31366" y="24869"/>
                </a:cubicBezTo>
                <a:close/>
                <a:moveTo>
                  <a:pt x="34210" y="24944"/>
                </a:moveTo>
                <a:lnTo>
                  <a:pt x="34210" y="24944"/>
                </a:lnTo>
                <a:cubicBezTo>
                  <a:pt x="34205" y="25029"/>
                  <a:pt x="34153" y="25066"/>
                  <a:pt x="34028" y="25091"/>
                </a:cubicBezTo>
                <a:cubicBezTo>
                  <a:pt x="34153" y="25062"/>
                  <a:pt x="34204" y="25025"/>
                  <a:pt x="34210" y="24944"/>
                </a:cubicBezTo>
                <a:close/>
                <a:moveTo>
                  <a:pt x="31586" y="25051"/>
                </a:moveTo>
                <a:lnTo>
                  <a:pt x="31586" y="25051"/>
                </a:lnTo>
                <a:cubicBezTo>
                  <a:pt x="31628" y="25053"/>
                  <a:pt x="31666" y="25063"/>
                  <a:pt x="31684" y="25106"/>
                </a:cubicBezTo>
                <a:cubicBezTo>
                  <a:pt x="31664" y="25063"/>
                  <a:pt x="31628" y="25053"/>
                  <a:pt x="31586" y="25051"/>
                </a:cubicBezTo>
                <a:close/>
                <a:moveTo>
                  <a:pt x="34028" y="25091"/>
                </a:moveTo>
                <a:lnTo>
                  <a:pt x="34028" y="25091"/>
                </a:lnTo>
                <a:cubicBezTo>
                  <a:pt x="34027" y="25096"/>
                  <a:pt x="34027" y="25099"/>
                  <a:pt x="34027" y="25104"/>
                </a:cubicBezTo>
                <a:cubicBezTo>
                  <a:pt x="33969" y="25147"/>
                  <a:pt x="33909" y="25175"/>
                  <a:pt x="33850" y="25188"/>
                </a:cubicBezTo>
                <a:cubicBezTo>
                  <a:pt x="33912" y="25174"/>
                  <a:pt x="33972" y="25142"/>
                  <a:pt x="34028" y="25091"/>
                </a:cubicBezTo>
                <a:close/>
                <a:moveTo>
                  <a:pt x="35778" y="25128"/>
                </a:moveTo>
                <a:cubicBezTo>
                  <a:pt x="35782" y="25128"/>
                  <a:pt x="35786" y="25128"/>
                  <a:pt x="35790" y="25129"/>
                </a:cubicBezTo>
                <a:cubicBezTo>
                  <a:pt x="35787" y="25129"/>
                  <a:pt x="35784" y="25128"/>
                  <a:pt x="35780" y="25128"/>
                </a:cubicBezTo>
                <a:cubicBezTo>
                  <a:pt x="35735" y="25128"/>
                  <a:pt x="35712" y="25163"/>
                  <a:pt x="35711" y="25243"/>
                </a:cubicBezTo>
                <a:lnTo>
                  <a:pt x="35711" y="25241"/>
                </a:lnTo>
                <a:cubicBezTo>
                  <a:pt x="35712" y="25165"/>
                  <a:pt x="35733" y="25128"/>
                  <a:pt x="35778" y="25128"/>
                </a:cubicBezTo>
                <a:close/>
                <a:moveTo>
                  <a:pt x="26300" y="25200"/>
                </a:moveTo>
                <a:cubicBezTo>
                  <a:pt x="26321" y="25237"/>
                  <a:pt x="26331" y="25252"/>
                  <a:pt x="26347" y="25252"/>
                </a:cubicBezTo>
                <a:cubicBezTo>
                  <a:pt x="26361" y="25252"/>
                  <a:pt x="26379" y="25242"/>
                  <a:pt x="26411" y="25223"/>
                </a:cubicBezTo>
                <a:lnTo>
                  <a:pt x="26411" y="25223"/>
                </a:lnTo>
                <a:cubicBezTo>
                  <a:pt x="26379" y="25242"/>
                  <a:pt x="26361" y="25253"/>
                  <a:pt x="26347" y="25253"/>
                </a:cubicBezTo>
                <a:cubicBezTo>
                  <a:pt x="26331" y="25253"/>
                  <a:pt x="26321" y="25237"/>
                  <a:pt x="26300" y="25200"/>
                </a:cubicBezTo>
                <a:close/>
                <a:moveTo>
                  <a:pt x="36466" y="25277"/>
                </a:moveTo>
                <a:cubicBezTo>
                  <a:pt x="36486" y="25313"/>
                  <a:pt x="36497" y="25328"/>
                  <a:pt x="36513" y="25329"/>
                </a:cubicBezTo>
                <a:lnTo>
                  <a:pt x="36513" y="25329"/>
                </a:lnTo>
                <a:cubicBezTo>
                  <a:pt x="36513" y="25329"/>
                  <a:pt x="36513" y="25329"/>
                  <a:pt x="36513" y="25329"/>
                </a:cubicBezTo>
                <a:cubicBezTo>
                  <a:pt x="36497" y="25329"/>
                  <a:pt x="36487" y="25313"/>
                  <a:pt x="36466" y="25277"/>
                </a:cubicBezTo>
                <a:close/>
                <a:moveTo>
                  <a:pt x="22820" y="25442"/>
                </a:moveTo>
                <a:cubicBezTo>
                  <a:pt x="22721" y="25627"/>
                  <a:pt x="22563" y="25637"/>
                  <a:pt x="22409" y="25654"/>
                </a:cubicBezTo>
                <a:cubicBezTo>
                  <a:pt x="22435" y="25679"/>
                  <a:pt x="22460" y="25713"/>
                  <a:pt x="22491" y="25727"/>
                </a:cubicBezTo>
                <a:cubicBezTo>
                  <a:pt x="22460" y="25713"/>
                  <a:pt x="22435" y="25679"/>
                  <a:pt x="22386" y="25655"/>
                </a:cubicBezTo>
                <a:cubicBezTo>
                  <a:pt x="22386" y="25655"/>
                  <a:pt x="22386" y="25654"/>
                  <a:pt x="22386" y="25654"/>
                </a:cubicBezTo>
                <a:lnTo>
                  <a:pt x="22417" y="25650"/>
                </a:lnTo>
                <a:lnTo>
                  <a:pt x="22417" y="25650"/>
                </a:lnTo>
                <a:cubicBezTo>
                  <a:pt x="22402" y="25652"/>
                  <a:pt x="22389" y="25654"/>
                  <a:pt x="22386" y="25655"/>
                </a:cubicBezTo>
                <a:cubicBezTo>
                  <a:pt x="22563" y="25637"/>
                  <a:pt x="22721" y="25627"/>
                  <a:pt x="22820" y="25442"/>
                </a:cubicBezTo>
                <a:close/>
                <a:moveTo>
                  <a:pt x="22601" y="25762"/>
                </a:moveTo>
                <a:cubicBezTo>
                  <a:pt x="22649" y="25776"/>
                  <a:pt x="22696" y="25787"/>
                  <a:pt x="22740" y="25796"/>
                </a:cubicBezTo>
                <a:cubicBezTo>
                  <a:pt x="22740" y="25798"/>
                  <a:pt x="22741" y="25799"/>
                  <a:pt x="22741" y="25803"/>
                </a:cubicBezTo>
                <a:cubicBezTo>
                  <a:pt x="22695" y="25789"/>
                  <a:pt x="22648" y="25776"/>
                  <a:pt x="22601" y="25762"/>
                </a:cubicBezTo>
                <a:close/>
                <a:moveTo>
                  <a:pt x="71767" y="25647"/>
                </a:moveTo>
                <a:lnTo>
                  <a:pt x="71767" y="25647"/>
                </a:lnTo>
                <a:cubicBezTo>
                  <a:pt x="71778" y="25675"/>
                  <a:pt x="71789" y="25703"/>
                  <a:pt x="71798" y="25733"/>
                </a:cubicBezTo>
                <a:cubicBezTo>
                  <a:pt x="71810" y="25730"/>
                  <a:pt x="71823" y="25729"/>
                  <a:pt x="71834" y="25727"/>
                </a:cubicBezTo>
                <a:lnTo>
                  <a:pt x="71834" y="25727"/>
                </a:lnTo>
                <a:cubicBezTo>
                  <a:pt x="71820" y="25731"/>
                  <a:pt x="71790" y="25747"/>
                  <a:pt x="71667" y="25823"/>
                </a:cubicBezTo>
                <a:cubicBezTo>
                  <a:pt x="71654" y="25824"/>
                  <a:pt x="71641" y="25825"/>
                  <a:pt x="71626" y="25825"/>
                </a:cubicBezTo>
                <a:cubicBezTo>
                  <a:pt x="71620" y="25825"/>
                  <a:pt x="71614" y="25825"/>
                  <a:pt x="71608" y="25824"/>
                </a:cubicBezTo>
                <a:cubicBezTo>
                  <a:pt x="71767" y="25695"/>
                  <a:pt x="71773" y="25666"/>
                  <a:pt x="71767" y="25647"/>
                </a:cubicBezTo>
                <a:close/>
                <a:moveTo>
                  <a:pt x="45555" y="25813"/>
                </a:moveTo>
                <a:cubicBezTo>
                  <a:pt x="45555" y="25814"/>
                  <a:pt x="45555" y="25814"/>
                  <a:pt x="45555" y="25814"/>
                </a:cubicBezTo>
                <a:cubicBezTo>
                  <a:pt x="45557" y="25826"/>
                  <a:pt x="45564" y="25837"/>
                  <a:pt x="45582" y="25841"/>
                </a:cubicBezTo>
                <a:cubicBezTo>
                  <a:pt x="45617" y="25918"/>
                  <a:pt x="45640" y="25950"/>
                  <a:pt x="45671" y="25950"/>
                </a:cubicBezTo>
                <a:cubicBezTo>
                  <a:pt x="45690" y="25950"/>
                  <a:pt x="45711" y="25938"/>
                  <a:pt x="45739" y="25917"/>
                </a:cubicBezTo>
                <a:lnTo>
                  <a:pt x="45739" y="25917"/>
                </a:lnTo>
                <a:cubicBezTo>
                  <a:pt x="45708" y="25941"/>
                  <a:pt x="45685" y="25954"/>
                  <a:pt x="45666" y="25954"/>
                </a:cubicBezTo>
                <a:cubicBezTo>
                  <a:pt x="45634" y="25954"/>
                  <a:pt x="45611" y="25919"/>
                  <a:pt x="45572" y="25842"/>
                </a:cubicBezTo>
                <a:cubicBezTo>
                  <a:pt x="45527" y="25884"/>
                  <a:pt x="45483" y="25926"/>
                  <a:pt x="45432" y="25973"/>
                </a:cubicBezTo>
                <a:lnTo>
                  <a:pt x="45432" y="25973"/>
                </a:lnTo>
                <a:cubicBezTo>
                  <a:pt x="45480" y="25928"/>
                  <a:pt x="45521" y="25885"/>
                  <a:pt x="45555" y="25813"/>
                </a:cubicBezTo>
                <a:close/>
                <a:moveTo>
                  <a:pt x="38777" y="26179"/>
                </a:moveTo>
                <a:cubicBezTo>
                  <a:pt x="38790" y="26179"/>
                  <a:pt x="38804" y="26182"/>
                  <a:pt x="38820" y="26187"/>
                </a:cubicBezTo>
                <a:lnTo>
                  <a:pt x="38820" y="26187"/>
                </a:lnTo>
                <a:cubicBezTo>
                  <a:pt x="38804" y="26182"/>
                  <a:pt x="38790" y="26180"/>
                  <a:pt x="38776" y="26180"/>
                </a:cubicBezTo>
                <a:cubicBezTo>
                  <a:pt x="38769" y="26180"/>
                  <a:pt x="38762" y="26181"/>
                  <a:pt x="38755" y="26182"/>
                </a:cubicBezTo>
                <a:cubicBezTo>
                  <a:pt x="38762" y="26180"/>
                  <a:pt x="38769" y="26179"/>
                  <a:pt x="38777" y="26179"/>
                </a:cubicBezTo>
                <a:close/>
                <a:moveTo>
                  <a:pt x="55721" y="26225"/>
                </a:moveTo>
                <a:cubicBezTo>
                  <a:pt x="55775" y="26229"/>
                  <a:pt x="55798" y="26268"/>
                  <a:pt x="55811" y="26326"/>
                </a:cubicBezTo>
                <a:cubicBezTo>
                  <a:pt x="55795" y="26265"/>
                  <a:pt x="55772" y="26229"/>
                  <a:pt x="55721" y="26225"/>
                </a:cubicBezTo>
                <a:close/>
                <a:moveTo>
                  <a:pt x="40954" y="26370"/>
                </a:moveTo>
                <a:lnTo>
                  <a:pt x="40954" y="26370"/>
                </a:lnTo>
                <a:cubicBezTo>
                  <a:pt x="40959" y="26383"/>
                  <a:pt x="40962" y="26396"/>
                  <a:pt x="40964" y="26410"/>
                </a:cubicBezTo>
                <a:lnTo>
                  <a:pt x="40962" y="26410"/>
                </a:lnTo>
                <a:cubicBezTo>
                  <a:pt x="40962" y="26396"/>
                  <a:pt x="40959" y="26383"/>
                  <a:pt x="40954" y="26370"/>
                </a:cubicBezTo>
                <a:close/>
                <a:moveTo>
                  <a:pt x="40962" y="26410"/>
                </a:moveTo>
                <a:lnTo>
                  <a:pt x="40962" y="26410"/>
                </a:lnTo>
                <a:cubicBezTo>
                  <a:pt x="40962" y="26412"/>
                  <a:pt x="40961" y="26413"/>
                  <a:pt x="40961" y="26414"/>
                </a:cubicBezTo>
                <a:lnTo>
                  <a:pt x="40961" y="26414"/>
                </a:lnTo>
                <a:cubicBezTo>
                  <a:pt x="40961" y="26413"/>
                  <a:pt x="40962" y="26412"/>
                  <a:pt x="40962" y="26410"/>
                </a:cubicBezTo>
                <a:close/>
                <a:moveTo>
                  <a:pt x="33533" y="26606"/>
                </a:moveTo>
                <a:cubicBezTo>
                  <a:pt x="33542" y="26611"/>
                  <a:pt x="33552" y="26619"/>
                  <a:pt x="33560" y="26619"/>
                </a:cubicBezTo>
                <a:lnTo>
                  <a:pt x="33560" y="26619"/>
                </a:lnTo>
                <a:cubicBezTo>
                  <a:pt x="33552" y="26619"/>
                  <a:pt x="33542" y="26611"/>
                  <a:pt x="33533" y="26607"/>
                </a:cubicBezTo>
                <a:lnTo>
                  <a:pt x="33533" y="26606"/>
                </a:lnTo>
                <a:close/>
                <a:moveTo>
                  <a:pt x="34840" y="0"/>
                </a:moveTo>
                <a:lnTo>
                  <a:pt x="34840" y="113"/>
                </a:lnTo>
                <a:lnTo>
                  <a:pt x="33591" y="156"/>
                </a:lnTo>
                <a:cubicBezTo>
                  <a:pt x="33492" y="159"/>
                  <a:pt x="33391" y="161"/>
                  <a:pt x="33290" y="164"/>
                </a:cubicBezTo>
                <a:cubicBezTo>
                  <a:pt x="33227" y="171"/>
                  <a:pt x="33164" y="178"/>
                  <a:pt x="33101" y="184"/>
                </a:cubicBezTo>
                <a:lnTo>
                  <a:pt x="32798" y="197"/>
                </a:lnTo>
                <a:cubicBezTo>
                  <a:pt x="32728" y="197"/>
                  <a:pt x="32657" y="196"/>
                  <a:pt x="32586" y="196"/>
                </a:cubicBezTo>
                <a:cubicBezTo>
                  <a:pt x="32538" y="196"/>
                  <a:pt x="32491" y="196"/>
                  <a:pt x="32444" y="199"/>
                </a:cubicBezTo>
                <a:cubicBezTo>
                  <a:pt x="32096" y="219"/>
                  <a:pt x="31748" y="242"/>
                  <a:pt x="31401" y="264"/>
                </a:cubicBezTo>
                <a:cubicBezTo>
                  <a:pt x="31361" y="265"/>
                  <a:pt x="31323" y="267"/>
                  <a:pt x="31283" y="270"/>
                </a:cubicBezTo>
                <a:cubicBezTo>
                  <a:pt x="31166" y="277"/>
                  <a:pt x="31046" y="282"/>
                  <a:pt x="30927" y="290"/>
                </a:cubicBezTo>
                <a:cubicBezTo>
                  <a:pt x="30709" y="307"/>
                  <a:pt x="30490" y="327"/>
                  <a:pt x="30272" y="342"/>
                </a:cubicBezTo>
                <a:cubicBezTo>
                  <a:pt x="30046" y="356"/>
                  <a:pt x="29821" y="366"/>
                  <a:pt x="29596" y="383"/>
                </a:cubicBezTo>
                <a:cubicBezTo>
                  <a:pt x="29566" y="385"/>
                  <a:pt x="29540" y="406"/>
                  <a:pt x="29512" y="418"/>
                </a:cubicBezTo>
                <a:lnTo>
                  <a:pt x="29098" y="438"/>
                </a:lnTo>
                <a:cubicBezTo>
                  <a:pt x="28970" y="456"/>
                  <a:pt x="28844" y="472"/>
                  <a:pt x="28717" y="491"/>
                </a:cubicBezTo>
                <a:cubicBezTo>
                  <a:pt x="28656" y="494"/>
                  <a:pt x="28593" y="497"/>
                  <a:pt x="28530" y="500"/>
                </a:cubicBezTo>
                <a:cubicBezTo>
                  <a:pt x="28341" y="524"/>
                  <a:pt x="28151" y="547"/>
                  <a:pt x="27962" y="570"/>
                </a:cubicBezTo>
                <a:lnTo>
                  <a:pt x="27737" y="575"/>
                </a:lnTo>
                <a:cubicBezTo>
                  <a:pt x="27485" y="601"/>
                  <a:pt x="27235" y="628"/>
                  <a:pt x="26985" y="653"/>
                </a:cubicBezTo>
                <a:cubicBezTo>
                  <a:pt x="26948" y="648"/>
                  <a:pt x="26912" y="646"/>
                  <a:pt x="26876" y="646"/>
                </a:cubicBezTo>
                <a:cubicBezTo>
                  <a:pt x="26743" y="646"/>
                  <a:pt x="26615" y="675"/>
                  <a:pt x="26488" y="722"/>
                </a:cubicBezTo>
                <a:cubicBezTo>
                  <a:pt x="26464" y="724"/>
                  <a:pt x="26440" y="724"/>
                  <a:pt x="26415" y="724"/>
                </a:cubicBezTo>
                <a:lnTo>
                  <a:pt x="25884" y="795"/>
                </a:lnTo>
                <a:cubicBezTo>
                  <a:pt x="25747" y="822"/>
                  <a:pt x="25598" y="797"/>
                  <a:pt x="25475" y="890"/>
                </a:cubicBezTo>
                <a:lnTo>
                  <a:pt x="25387" y="880"/>
                </a:lnTo>
                <a:cubicBezTo>
                  <a:pt x="25265" y="891"/>
                  <a:pt x="25141" y="901"/>
                  <a:pt x="25018" y="911"/>
                </a:cubicBezTo>
                <a:cubicBezTo>
                  <a:pt x="24942" y="924"/>
                  <a:pt x="24866" y="936"/>
                  <a:pt x="24788" y="949"/>
                </a:cubicBezTo>
                <a:cubicBezTo>
                  <a:pt x="24765" y="949"/>
                  <a:pt x="24742" y="951"/>
                  <a:pt x="24717" y="952"/>
                </a:cubicBezTo>
                <a:cubicBezTo>
                  <a:pt x="24665" y="961"/>
                  <a:pt x="24612" y="971"/>
                  <a:pt x="24561" y="979"/>
                </a:cubicBezTo>
                <a:cubicBezTo>
                  <a:pt x="24425" y="999"/>
                  <a:pt x="24290" y="1019"/>
                  <a:pt x="24154" y="1039"/>
                </a:cubicBezTo>
                <a:cubicBezTo>
                  <a:pt x="24112" y="1049"/>
                  <a:pt x="24073" y="1057"/>
                  <a:pt x="24031" y="1067"/>
                </a:cubicBezTo>
                <a:cubicBezTo>
                  <a:pt x="24008" y="1068"/>
                  <a:pt x="23985" y="1070"/>
                  <a:pt x="23962" y="1072"/>
                </a:cubicBezTo>
                <a:cubicBezTo>
                  <a:pt x="23910" y="1082"/>
                  <a:pt x="23859" y="1092"/>
                  <a:pt x="23806" y="1101"/>
                </a:cubicBezTo>
                <a:cubicBezTo>
                  <a:pt x="23747" y="1106"/>
                  <a:pt x="23685" y="1111"/>
                  <a:pt x="23626" y="1118"/>
                </a:cubicBezTo>
                <a:cubicBezTo>
                  <a:pt x="23559" y="1136"/>
                  <a:pt x="23493" y="1154"/>
                  <a:pt x="23429" y="1174"/>
                </a:cubicBezTo>
                <a:cubicBezTo>
                  <a:pt x="23354" y="1184"/>
                  <a:pt x="23280" y="1193"/>
                  <a:pt x="23207" y="1206"/>
                </a:cubicBezTo>
                <a:cubicBezTo>
                  <a:pt x="23016" y="1239"/>
                  <a:pt x="22828" y="1275"/>
                  <a:pt x="22639" y="1312"/>
                </a:cubicBezTo>
                <a:cubicBezTo>
                  <a:pt x="22599" y="1317"/>
                  <a:pt x="22561" y="1322"/>
                  <a:pt x="22521" y="1325"/>
                </a:cubicBezTo>
                <a:cubicBezTo>
                  <a:pt x="22422" y="1345"/>
                  <a:pt x="22323" y="1365"/>
                  <a:pt x="22223" y="1385"/>
                </a:cubicBezTo>
                <a:cubicBezTo>
                  <a:pt x="22197" y="1390"/>
                  <a:pt x="22170" y="1395"/>
                  <a:pt x="22144" y="1400"/>
                </a:cubicBezTo>
                <a:cubicBezTo>
                  <a:pt x="22094" y="1404"/>
                  <a:pt x="22046" y="1408"/>
                  <a:pt x="21996" y="1411"/>
                </a:cubicBezTo>
                <a:lnTo>
                  <a:pt x="21349" y="1549"/>
                </a:lnTo>
                <a:cubicBezTo>
                  <a:pt x="21200" y="1577"/>
                  <a:pt x="21051" y="1605"/>
                  <a:pt x="20900" y="1633"/>
                </a:cubicBezTo>
                <a:cubicBezTo>
                  <a:pt x="20748" y="1668"/>
                  <a:pt x="20596" y="1704"/>
                  <a:pt x="20443" y="1741"/>
                </a:cubicBezTo>
                <a:cubicBezTo>
                  <a:pt x="20218" y="1782"/>
                  <a:pt x="19995" y="1823"/>
                  <a:pt x="19770" y="1865"/>
                </a:cubicBezTo>
                <a:cubicBezTo>
                  <a:pt x="19755" y="1864"/>
                  <a:pt x="19741" y="1864"/>
                  <a:pt x="19727" y="1864"/>
                </a:cubicBezTo>
                <a:cubicBezTo>
                  <a:pt x="19631" y="1864"/>
                  <a:pt x="19539" y="1881"/>
                  <a:pt x="19458" y="1943"/>
                </a:cubicBezTo>
                <a:lnTo>
                  <a:pt x="19394" y="1941"/>
                </a:lnTo>
                <a:cubicBezTo>
                  <a:pt x="19327" y="1962"/>
                  <a:pt x="19261" y="1984"/>
                  <a:pt x="19197" y="2005"/>
                </a:cubicBezTo>
                <a:cubicBezTo>
                  <a:pt x="19071" y="2034"/>
                  <a:pt x="18947" y="2062"/>
                  <a:pt x="18821" y="2092"/>
                </a:cubicBezTo>
                <a:cubicBezTo>
                  <a:pt x="18802" y="2090"/>
                  <a:pt x="18782" y="2085"/>
                  <a:pt x="18764" y="2085"/>
                </a:cubicBezTo>
                <a:cubicBezTo>
                  <a:pt x="18759" y="2085"/>
                  <a:pt x="18753" y="2086"/>
                  <a:pt x="18748" y="2087"/>
                </a:cubicBezTo>
                <a:cubicBezTo>
                  <a:pt x="18577" y="2128"/>
                  <a:pt x="18407" y="2169"/>
                  <a:pt x="18240" y="2217"/>
                </a:cubicBezTo>
                <a:cubicBezTo>
                  <a:pt x="18054" y="2269"/>
                  <a:pt x="17870" y="2328"/>
                  <a:pt x="17685" y="2385"/>
                </a:cubicBezTo>
                <a:cubicBezTo>
                  <a:pt x="17680" y="2385"/>
                  <a:pt x="17674" y="2384"/>
                  <a:pt x="17669" y="2384"/>
                </a:cubicBezTo>
                <a:cubicBezTo>
                  <a:pt x="17506" y="2384"/>
                  <a:pt x="17356" y="2434"/>
                  <a:pt x="17215" y="2512"/>
                </a:cubicBezTo>
                <a:cubicBezTo>
                  <a:pt x="17158" y="2522"/>
                  <a:pt x="17102" y="2532"/>
                  <a:pt x="17046" y="2542"/>
                </a:cubicBezTo>
                <a:cubicBezTo>
                  <a:pt x="16983" y="2565"/>
                  <a:pt x="16918" y="2588"/>
                  <a:pt x="16854" y="2611"/>
                </a:cubicBezTo>
                <a:cubicBezTo>
                  <a:pt x="16705" y="2651"/>
                  <a:pt x="16554" y="2689"/>
                  <a:pt x="16405" y="2732"/>
                </a:cubicBezTo>
                <a:cubicBezTo>
                  <a:pt x="16324" y="2756"/>
                  <a:pt x="16246" y="2789"/>
                  <a:pt x="16167" y="2817"/>
                </a:cubicBezTo>
                <a:cubicBezTo>
                  <a:pt x="16119" y="2822"/>
                  <a:pt x="16071" y="2827"/>
                  <a:pt x="16021" y="2832"/>
                </a:cubicBezTo>
                <a:cubicBezTo>
                  <a:pt x="15935" y="2835"/>
                  <a:pt x="15849" y="2840"/>
                  <a:pt x="15763" y="2843"/>
                </a:cubicBezTo>
                <a:lnTo>
                  <a:pt x="15604" y="2875"/>
                </a:lnTo>
                <a:cubicBezTo>
                  <a:pt x="15493" y="2891"/>
                  <a:pt x="15382" y="2906"/>
                  <a:pt x="15273" y="2921"/>
                </a:cubicBezTo>
                <a:cubicBezTo>
                  <a:pt x="15233" y="2929"/>
                  <a:pt x="15193" y="2939"/>
                  <a:pt x="15153" y="2948"/>
                </a:cubicBezTo>
                <a:lnTo>
                  <a:pt x="15001" y="2981"/>
                </a:lnTo>
                <a:cubicBezTo>
                  <a:pt x="14958" y="2978"/>
                  <a:pt x="14915" y="2973"/>
                  <a:pt x="14872" y="2973"/>
                </a:cubicBezTo>
                <a:cubicBezTo>
                  <a:pt x="14806" y="2973"/>
                  <a:pt x="14741" y="2985"/>
                  <a:pt x="14685" y="3039"/>
                </a:cubicBezTo>
                <a:cubicBezTo>
                  <a:pt x="14438" y="3082"/>
                  <a:pt x="14190" y="3126"/>
                  <a:pt x="13943" y="3169"/>
                </a:cubicBezTo>
                <a:cubicBezTo>
                  <a:pt x="13768" y="3209"/>
                  <a:pt x="13590" y="3247"/>
                  <a:pt x="13415" y="3285"/>
                </a:cubicBezTo>
                <a:cubicBezTo>
                  <a:pt x="13364" y="3300"/>
                  <a:pt x="13314" y="3315"/>
                  <a:pt x="13264" y="3330"/>
                </a:cubicBezTo>
                <a:cubicBezTo>
                  <a:pt x="13264" y="3330"/>
                  <a:pt x="13264" y="3330"/>
                  <a:pt x="13264" y="3330"/>
                </a:cubicBezTo>
                <a:lnTo>
                  <a:pt x="13264" y="3330"/>
                </a:lnTo>
                <a:cubicBezTo>
                  <a:pt x="13125" y="3357"/>
                  <a:pt x="12988" y="3383"/>
                  <a:pt x="12849" y="3410"/>
                </a:cubicBezTo>
                <a:cubicBezTo>
                  <a:pt x="12824" y="3419"/>
                  <a:pt x="12799" y="3428"/>
                  <a:pt x="12774" y="3438"/>
                </a:cubicBezTo>
                <a:cubicBezTo>
                  <a:pt x="12696" y="3459"/>
                  <a:pt x="12620" y="3481"/>
                  <a:pt x="12542" y="3502"/>
                </a:cubicBezTo>
                <a:cubicBezTo>
                  <a:pt x="12506" y="3517"/>
                  <a:pt x="12468" y="3530"/>
                  <a:pt x="12431" y="3544"/>
                </a:cubicBezTo>
                <a:cubicBezTo>
                  <a:pt x="12382" y="3550"/>
                  <a:pt x="12332" y="3555"/>
                  <a:pt x="12282" y="3560"/>
                </a:cubicBezTo>
                <a:cubicBezTo>
                  <a:pt x="12258" y="3572"/>
                  <a:pt x="12233" y="3582"/>
                  <a:pt x="12208" y="3592"/>
                </a:cubicBezTo>
                <a:lnTo>
                  <a:pt x="12132" y="3605"/>
                </a:lnTo>
                <a:cubicBezTo>
                  <a:pt x="12132" y="3605"/>
                  <a:pt x="12132" y="3605"/>
                  <a:pt x="12132" y="3605"/>
                </a:cubicBezTo>
                <a:lnTo>
                  <a:pt x="12132" y="3605"/>
                </a:lnTo>
                <a:cubicBezTo>
                  <a:pt x="12031" y="3626"/>
                  <a:pt x="11931" y="3648"/>
                  <a:pt x="11830" y="3668"/>
                </a:cubicBezTo>
                <a:cubicBezTo>
                  <a:pt x="11701" y="3683"/>
                  <a:pt x="11574" y="3699"/>
                  <a:pt x="11476" y="3799"/>
                </a:cubicBezTo>
                <a:cubicBezTo>
                  <a:pt x="11443" y="3804"/>
                  <a:pt x="11410" y="3810"/>
                  <a:pt x="11377" y="3815"/>
                </a:cubicBezTo>
                <a:cubicBezTo>
                  <a:pt x="11367" y="3814"/>
                  <a:pt x="11357" y="3814"/>
                  <a:pt x="11348" y="3814"/>
                </a:cubicBezTo>
                <a:cubicBezTo>
                  <a:pt x="11305" y="3814"/>
                  <a:pt x="11269" y="3826"/>
                  <a:pt x="11254" y="3880"/>
                </a:cubicBezTo>
                <a:cubicBezTo>
                  <a:pt x="11231" y="3881"/>
                  <a:pt x="11208" y="3885"/>
                  <a:pt x="11185" y="3886"/>
                </a:cubicBezTo>
                <a:cubicBezTo>
                  <a:pt x="11135" y="3910"/>
                  <a:pt x="11084" y="3931"/>
                  <a:pt x="11034" y="3953"/>
                </a:cubicBezTo>
                <a:cubicBezTo>
                  <a:pt x="10958" y="3981"/>
                  <a:pt x="10882" y="4009"/>
                  <a:pt x="10806" y="4037"/>
                </a:cubicBezTo>
                <a:cubicBezTo>
                  <a:pt x="10767" y="4060"/>
                  <a:pt x="10731" y="4083"/>
                  <a:pt x="10693" y="4107"/>
                </a:cubicBezTo>
                <a:cubicBezTo>
                  <a:pt x="10622" y="4121"/>
                  <a:pt x="10544" y="4128"/>
                  <a:pt x="10476" y="4155"/>
                </a:cubicBezTo>
                <a:cubicBezTo>
                  <a:pt x="10281" y="4234"/>
                  <a:pt x="10085" y="4318"/>
                  <a:pt x="9893" y="4405"/>
                </a:cubicBezTo>
                <a:cubicBezTo>
                  <a:pt x="9781" y="4456"/>
                  <a:pt x="9673" y="4519"/>
                  <a:pt x="9562" y="4575"/>
                </a:cubicBezTo>
                <a:cubicBezTo>
                  <a:pt x="9344" y="4638"/>
                  <a:pt x="9157" y="4759"/>
                  <a:pt x="8981" y="4898"/>
                </a:cubicBezTo>
                <a:cubicBezTo>
                  <a:pt x="8738" y="5080"/>
                  <a:pt x="8491" y="5257"/>
                  <a:pt x="8254" y="5448"/>
                </a:cubicBezTo>
                <a:cubicBezTo>
                  <a:pt x="8075" y="5590"/>
                  <a:pt x="7910" y="5751"/>
                  <a:pt x="7741" y="5903"/>
                </a:cubicBezTo>
                <a:cubicBezTo>
                  <a:pt x="7638" y="5994"/>
                  <a:pt x="7537" y="6087"/>
                  <a:pt x="7436" y="6179"/>
                </a:cubicBezTo>
                <a:cubicBezTo>
                  <a:pt x="7387" y="6219"/>
                  <a:pt x="7337" y="6259"/>
                  <a:pt x="7289" y="6297"/>
                </a:cubicBezTo>
                <a:cubicBezTo>
                  <a:pt x="7251" y="6335"/>
                  <a:pt x="7213" y="6372"/>
                  <a:pt x="7175" y="6410"/>
                </a:cubicBezTo>
                <a:lnTo>
                  <a:pt x="7059" y="6559"/>
                </a:lnTo>
                <a:cubicBezTo>
                  <a:pt x="7009" y="6610"/>
                  <a:pt x="6959" y="6661"/>
                  <a:pt x="6908" y="6713"/>
                </a:cubicBezTo>
                <a:cubicBezTo>
                  <a:pt x="6873" y="6751"/>
                  <a:pt x="6837" y="6789"/>
                  <a:pt x="6800" y="6827"/>
                </a:cubicBezTo>
                <a:cubicBezTo>
                  <a:pt x="6726" y="6880"/>
                  <a:pt x="6651" y="6933"/>
                  <a:pt x="6577" y="6986"/>
                </a:cubicBezTo>
                <a:cubicBezTo>
                  <a:pt x="6552" y="6999"/>
                  <a:pt x="6527" y="7014"/>
                  <a:pt x="6502" y="7027"/>
                </a:cubicBezTo>
                <a:cubicBezTo>
                  <a:pt x="6446" y="7065"/>
                  <a:pt x="6387" y="7097"/>
                  <a:pt x="6334" y="7140"/>
                </a:cubicBezTo>
                <a:cubicBezTo>
                  <a:pt x="6183" y="7266"/>
                  <a:pt x="6034" y="7395"/>
                  <a:pt x="5885" y="7522"/>
                </a:cubicBezTo>
                <a:cubicBezTo>
                  <a:pt x="5850" y="7544"/>
                  <a:pt x="5815" y="7564"/>
                  <a:pt x="5781" y="7584"/>
                </a:cubicBezTo>
                <a:cubicBezTo>
                  <a:pt x="5512" y="7749"/>
                  <a:pt x="5285" y="7966"/>
                  <a:pt x="5064" y="8188"/>
                </a:cubicBezTo>
                <a:cubicBezTo>
                  <a:pt x="5002" y="8238"/>
                  <a:pt x="4939" y="8289"/>
                  <a:pt x="4878" y="8340"/>
                </a:cubicBezTo>
                <a:cubicBezTo>
                  <a:pt x="4802" y="8416"/>
                  <a:pt x="4726" y="8494"/>
                  <a:pt x="4651" y="8572"/>
                </a:cubicBezTo>
                <a:cubicBezTo>
                  <a:pt x="4585" y="8632"/>
                  <a:pt x="4519" y="8691"/>
                  <a:pt x="4453" y="8751"/>
                </a:cubicBezTo>
                <a:cubicBezTo>
                  <a:pt x="4362" y="8835"/>
                  <a:pt x="4269" y="8918"/>
                  <a:pt x="4179" y="9006"/>
                </a:cubicBezTo>
                <a:cubicBezTo>
                  <a:pt x="3890" y="9292"/>
                  <a:pt x="3593" y="9572"/>
                  <a:pt x="3317" y="9870"/>
                </a:cubicBezTo>
                <a:cubicBezTo>
                  <a:pt x="3090" y="10112"/>
                  <a:pt x="2883" y="10375"/>
                  <a:pt x="2673" y="10632"/>
                </a:cubicBezTo>
                <a:cubicBezTo>
                  <a:pt x="2529" y="10805"/>
                  <a:pt x="2393" y="10986"/>
                  <a:pt x="2254" y="11163"/>
                </a:cubicBezTo>
                <a:cubicBezTo>
                  <a:pt x="2194" y="11251"/>
                  <a:pt x="2133" y="11340"/>
                  <a:pt x="2072" y="11428"/>
                </a:cubicBezTo>
                <a:cubicBezTo>
                  <a:pt x="2040" y="11468"/>
                  <a:pt x="2009" y="11506"/>
                  <a:pt x="1976" y="11546"/>
                </a:cubicBezTo>
                <a:lnTo>
                  <a:pt x="1774" y="11840"/>
                </a:lnTo>
                <a:lnTo>
                  <a:pt x="1673" y="11998"/>
                </a:lnTo>
                <a:cubicBezTo>
                  <a:pt x="1611" y="12107"/>
                  <a:pt x="1550" y="12216"/>
                  <a:pt x="1487" y="12325"/>
                </a:cubicBezTo>
                <a:cubicBezTo>
                  <a:pt x="1423" y="12443"/>
                  <a:pt x="1357" y="12559"/>
                  <a:pt x="1290" y="12676"/>
                </a:cubicBezTo>
                <a:cubicBezTo>
                  <a:pt x="1251" y="12753"/>
                  <a:pt x="1211" y="12827"/>
                  <a:pt x="1169" y="12903"/>
                </a:cubicBezTo>
                <a:cubicBezTo>
                  <a:pt x="1143" y="12951"/>
                  <a:pt x="1115" y="13001"/>
                  <a:pt x="1088" y="13051"/>
                </a:cubicBezTo>
                <a:cubicBezTo>
                  <a:pt x="1077" y="13085"/>
                  <a:pt x="1065" y="13120"/>
                  <a:pt x="1054" y="13155"/>
                </a:cubicBezTo>
                <a:lnTo>
                  <a:pt x="914" y="13393"/>
                </a:lnTo>
                <a:cubicBezTo>
                  <a:pt x="911" y="13418"/>
                  <a:pt x="909" y="13441"/>
                  <a:pt x="906" y="13466"/>
                </a:cubicBezTo>
                <a:cubicBezTo>
                  <a:pt x="883" y="13504"/>
                  <a:pt x="860" y="13544"/>
                  <a:pt x="838" y="13582"/>
                </a:cubicBezTo>
                <a:cubicBezTo>
                  <a:pt x="830" y="13605"/>
                  <a:pt x="823" y="13630"/>
                  <a:pt x="815" y="13653"/>
                </a:cubicBezTo>
                <a:lnTo>
                  <a:pt x="754" y="13807"/>
                </a:lnTo>
                <a:lnTo>
                  <a:pt x="684" y="13960"/>
                </a:lnTo>
                <a:lnTo>
                  <a:pt x="655" y="14041"/>
                </a:lnTo>
                <a:cubicBezTo>
                  <a:pt x="628" y="14127"/>
                  <a:pt x="603" y="14213"/>
                  <a:pt x="577" y="14301"/>
                </a:cubicBezTo>
                <a:cubicBezTo>
                  <a:pt x="560" y="14337"/>
                  <a:pt x="544" y="14375"/>
                  <a:pt x="529" y="14412"/>
                </a:cubicBezTo>
                <a:cubicBezTo>
                  <a:pt x="436" y="14657"/>
                  <a:pt x="348" y="14903"/>
                  <a:pt x="352" y="15170"/>
                </a:cubicBezTo>
                <a:cubicBezTo>
                  <a:pt x="312" y="15332"/>
                  <a:pt x="270" y="15494"/>
                  <a:pt x="231" y="15658"/>
                </a:cubicBezTo>
                <a:cubicBezTo>
                  <a:pt x="209" y="15784"/>
                  <a:pt x="186" y="15912"/>
                  <a:pt x="163" y="16037"/>
                </a:cubicBezTo>
                <a:cubicBezTo>
                  <a:pt x="159" y="16105"/>
                  <a:pt x="154" y="16172"/>
                  <a:pt x="150" y="16239"/>
                </a:cubicBezTo>
                <a:cubicBezTo>
                  <a:pt x="140" y="16360"/>
                  <a:pt x="126" y="16480"/>
                  <a:pt x="116" y="16600"/>
                </a:cubicBezTo>
                <a:lnTo>
                  <a:pt x="1" y="16600"/>
                </a:lnTo>
                <a:lnTo>
                  <a:pt x="1" y="17542"/>
                </a:lnTo>
                <a:lnTo>
                  <a:pt x="115" y="17542"/>
                </a:lnTo>
                <a:cubicBezTo>
                  <a:pt x="116" y="17594"/>
                  <a:pt x="105" y="17647"/>
                  <a:pt x="120" y="17693"/>
                </a:cubicBezTo>
                <a:cubicBezTo>
                  <a:pt x="216" y="18024"/>
                  <a:pt x="305" y="18357"/>
                  <a:pt x="419" y="18682"/>
                </a:cubicBezTo>
                <a:cubicBezTo>
                  <a:pt x="585" y="19155"/>
                  <a:pt x="871" y="19562"/>
                  <a:pt x="1208" y="19928"/>
                </a:cubicBezTo>
                <a:cubicBezTo>
                  <a:pt x="1489" y="20233"/>
                  <a:pt x="1787" y="20524"/>
                  <a:pt x="2140" y="20750"/>
                </a:cubicBezTo>
                <a:cubicBezTo>
                  <a:pt x="2405" y="20918"/>
                  <a:pt x="2671" y="21081"/>
                  <a:pt x="2938" y="21246"/>
                </a:cubicBezTo>
                <a:cubicBezTo>
                  <a:pt x="2977" y="21271"/>
                  <a:pt x="3019" y="21294"/>
                  <a:pt x="3059" y="21319"/>
                </a:cubicBezTo>
                <a:lnTo>
                  <a:pt x="3133" y="21360"/>
                </a:lnTo>
                <a:cubicBezTo>
                  <a:pt x="3198" y="21395"/>
                  <a:pt x="3261" y="21430"/>
                  <a:pt x="3325" y="21463"/>
                </a:cubicBezTo>
                <a:cubicBezTo>
                  <a:pt x="3348" y="21478"/>
                  <a:pt x="3372" y="21491"/>
                  <a:pt x="3395" y="21506"/>
                </a:cubicBezTo>
                <a:lnTo>
                  <a:pt x="3438" y="21539"/>
                </a:lnTo>
                <a:cubicBezTo>
                  <a:pt x="3499" y="21569"/>
                  <a:pt x="3562" y="21599"/>
                  <a:pt x="3623" y="21629"/>
                </a:cubicBezTo>
                <a:cubicBezTo>
                  <a:pt x="3674" y="21654"/>
                  <a:pt x="3724" y="21677"/>
                  <a:pt x="3774" y="21702"/>
                </a:cubicBezTo>
                <a:cubicBezTo>
                  <a:pt x="3863" y="21748"/>
                  <a:pt x="3953" y="21794"/>
                  <a:pt x="4044" y="21841"/>
                </a:cubicBezTo>
                <a:lnTo>
                  <a:pt x="4415" y="22014"/>
                </a:lnTo>
                <a:cubicBezTo>
                  <a:pt x="4478" y="22038"/>
                  <a:pt x="4540" y="22061"/>
                  <a:pt x="4603" y="22084"/>
                </a:cubicBezTo>
                <a:cubicBezTo>
                  <a:pt x="4724" y="22142"/>
                  <a:pt x="4834" y="22232"/>
                  <a:pt x="4974" y="22232"/>
                </a:cubicBezTo>
                <a:cubicBezTo>
                  <a:pt x="4986" y="22232"/>
                  <a:pt x="4997" y="22231"/>
                  <a:pt x="5009" y="22230"/>
                </a:cubicBezTo>
                <a:cubicBezTo>
                  <a:pt x="5035" y="22255"/>
                  <a:pt x="5059" y="22291"/>
                  <a:pt x="5090" y="22303"/>
                </a:cubicBezTo>
                <a:cubicBezTo>
                  <a:pt x="5408" y="22425"/>
                  <a:pt x="5728" y="22543"/>
                  <a:pt x="6045" y="22662"/>
                </a:cubicBezTo>
                <a:cubicBezTo>
                  <a:pt x="6145" y="22695"/>
                  <a:pt x="6244" y="22728"/>
                  <a:pt x="6342" y="22761"/>
                </a:cubicBezTo>
                <a:cubicBezTo>
                  <a:pt x="6410" y="22793"/>
                  <a:pt x="6474" y="22832"/>
                  <a:pt x="6545" y="22856"/>
                </a:cubicBezTo>
                <a:cubicBezTo>
                  <a:pt x="6915" y="22976"/>
                  <a:pt x="7284" y="23094"/>
                  <a:pt x="7655" y="23212"/>
                </a:cubicBezTo>
                <a:cubicBezTo>
                  <a:pt x="7887" y="23284"/>
                  <a:pt x="8118" y="23359"/>
                  <a:pt x="8352" y="23427"/>
                </a:cubicBezTo>
                <a:cubicBezTo>
                  <a:pt x="8567" y="23490"/>
                  <a:pt x="8787" y="23541"/>
                  <a:pt x="9006" y="23599"/>
                </a:cubicBezTo>
                <a:cubicBezTo>
                  <a:pt x="9503" y="23730"/>
                  <a:pt x="9999" y="23867"/>
                  <a:pt x="10498" y="23991"/>
                </a:cubicBezTo>
                <a:cubicBezTo>
                  <a:pt x="10882" y="24084"/>
                  <a:pt x="11269" y="24160"/>
                  <a:pt x="11655" y="24243"/>
                </a:cubicBezTo>
                <a:cubicBezTo>
                  <a:pt x="11875" y="24289"/>
                  <a:pt x="12097" y="24332"/>
                  <a:pt x="12319" y="24379"/>
                </a:cubicBezTo>
                <a:cubicBezTo>
                  <a:pt x="12354" y="24392"/>
                  <a:pt x="12388" y="24405"/>
                  <a:pt x="12423" y="24417"/>
                </a:cubicBezTo>
                <a:cubicBezTo>
                  <a:pt x="12508" y="24432"/>
                  <a:pt x="12592" y="24442"/>
                  <a:pt x="12677" y="24458"/>
                </a:cubicBezTo>
                <a:cubicBezTo>
                  <a:pt x="13024" y="24526"/>
                  <a:pt x="13370" y="24596"/>
                  <a:pt x="13718" y="24664"/>
                </a:cubicBezTo>
                <a:cubicBezTo>
                  <a:pt x="13779" y="24674"/>
                  <a:pt x="13840" y="24683"/>
                  <a:pt x="13903" y="24692"/>
                </a:cubicBezTo>
                <a:cubicBezTo>
                  <a:pt x="14072" y="24731"/>
                  <a:pt x="14243" y="24775"/>
                  <a:pt x="14413" y="24808"/>
                </a:cubicBezTo>
                <a:cubicBezTo>
                  <a:pt x="14658" y="24852"/>
                  <a:pt x="14907" y="24889"/>
                  <a:pt x="15153" y="24930"/>
                </a:cubicBezTo>
                <a:cubicBezTo>
                  <a:pt x="15455" y="24985"/>
                  <a:pt x="15756" y="25038"/>
                  <a:pt x="16059" y="25092"/>
                </a:cubicBezTo>
                <a:cubicBezTo>
                  <a:pt x="16266" y="25151"/>
                  <a:pt x="16473" y="25201"/>
                  <a:pt x="16691" y="25201"/>
                </a:cubicBezTo>
                <a:cubicBezTo>
                  <a:pt x="16707" y="25201"/>
                  <a:pt x="16723" y="25201"/>
                  <a:pt x="16740" y="25200"/>
                </a:cubicBezTo>
                <a:cubicBezTo>
                  <a:pt x="16877" y="25225"/>
                  <a:pt x="17016" y="25251"/>
                  <a:pt x="17155" y="25276"/>
                </a:cubicBezTo>
                <a:cubicBezTo>
                  <a:pt x="17178" y="25281"/>
                  <a:pt x="17200" y="25288"/>
                  <a:pt x="17223" y="25293"/>
                </a:cubicBezTo>
                <a:cubicBezTo>
                  <a:pt x="17463" y="25334"/>
                  <a:pt x="17703" y="25377"/>
                  <a:pt x="17943" y="25417"/>
                </a:cubicBezTo>
                <a:cubicBezTo>
                  <a:pt x="18346" y="25481"/>
                  <a:pt x="18746" y="25546"/>
                  <a:pt x="19149" y="25607"/>
                </a:cubicBezTo>
                <a:cubicBezTo>
                  <a:pt x="19359" y="25639"/>
                  <a:pt x="19574" y="25652"/>
                  <a:pt x="19781" y="25697"/>
                </a:cubicBezTo>
                <a:cubicBezTo>
                  <a:pt x="19993" y="25741"/>
                  <a:pt x="20210" y="25736"/>
                  <a:pt x="20424" y="25786"/>
                </a:cubicBezTo>
                <a:cubicBezTo>
                  <a:pt x="20776" y="25869"/>
                  <a:pt x="21140" y="25894"/>
                  <a:pt x="21500" y="25942"/>
                </a:cubicBezTo>
                <a:cubicBezTo>
                  <a:pt x="21614" y="25958"/>
                  <a:pt x="21727" y="25973"/>
                  <a:pt x="21839" y="25990"/>
                </a:cubicBezTo>
                <a:cubicBezTo>
                  <a:pt x="21927" y="26001"/>
                  <a:pt x="22015" y="26013"/>
                  <a:pt x="22102" y="26026"/>
                </a:cubicBezTo>
                <a:cubicBezTo>
                  <a:pt x="22192" y="26034"/>
                  <a:pt x="22283" y="26043"/>
                  <a:pt x="22372" y="26051"/>
                </a:cubicBezTo>
                <a:cubicBezTo>
                  <a:pt x="22409" y="26058"/>
                  <a:pt x="22445" y="26063"/>
                  <a:pt x="22482" y="26069"/>
                </a:cubicBezTo>
                <a:cubicBezTo>
                  <a:pt x="22710" y="26101"/>
                  <a:pt x="22937" y="26132"/>
                  <a:pt x="23165" y="26164"/>
                </a:cubicBezTo>
                <a:cubicBezTo>
                  <a:pt x="23215" y="26169"/>
                  <a:pt x="23265" y="26174"/>
                  <a:pt x="23313" y="26179"/>
                </a:cubicBezTo>
                <a:lnTo>
                  <a:pt x="23579" y="26212"/>
                </a:lnTo>
                <a:cubicBezTo>
                  <a:pt x="23727" y="26236"/>
                  <a:pt x="23874" y="26265"/>
                  <a:pt x="24023" y="26283"/>
                </a:cubicBezTo>
                <a:cubicBezTo>
                  <a:pt x="24303" y="26318"/>
                  <a:pt x="24583" y="26346"/>
                  <a:pt x="24862" y="26377"/>
                </a:cubicBezTo>
                <a:lnTo>
                  <a:pt x="24980" y="26400"/>
                </a:lnTo>
                <a:cubicBezTo>
                  <a:pt x="25016" y="26402"/>
                  <a:pt x="25053" y="26404"/>
                  <a:pt x="25089" y="26405"/>
                </a:cubicBezTo>
                <a:cubicBezTo>
                  <a:pt x="25129" y="26414"/>
                  <a:pt x="25169" y="26422"/>
                  <a:pt x="25210" y="26430"/>
                </a:cubicBezTo>
                <a:cubicBezTo>
                  <a:pt x="25270" y="26434"/>
                  <a:pt x="25329" y="26437"/>
                  <a:pt x="25389" y="26440"/>
                </a:cubicBezTo>
                <a:lnTo>
                  <a:pt x="25551" y="26465"/>
                </a:lnTo>
                <a:cubicBezTo>
                  <a:pt x="25598" y="26468"/>
                  <a:pt x="25646" y="26473"/>
                  <a:pt x="25694" y="26477"/>
                </a:cubicBezTo>
                <a:cubicBezTo>
                  <a:pt x="25858" y="26491"/>
                  <a:pt x="26021" y="26506"/>
                  <a:pt x="26185" y="26521"/>
                </a:cubicBezTo>
                <a:cubicBezTo>
                  <a:pt x="26333" y="26546"/>
                  <a:pt x="26482" y="26576"/>
                  <a:pt x="26631" y="26594"/>
                </a:cubicBezTo>
                <a:cubicBezTo>
                  <a:pt x="26917" y="26629"/>
                  <a:pt x="27205" y="26655"/>
                  <a:pt x="27492" y="26685"/>
                </a:cubicBezTo>
                <a:cubicBezTo>
                  <a:pt x="27942" y="26733"/>
                  <a:pt x="28392" y="26780"/>
                  <a:pt x="28841" y="26828"/>
                </a:cubicBezTo>
                <a:cubicBezTo>
                  <a:pt x="29078" y="26854"/>
                  <a:pt x="29316" y="26882"/>
                  <a:pt x="29553" y="26907"/>
                </a:cubicBezTo>
                <a:cubicBezTo>
                  <a:pt x="29752" y="26929"/>
                  <a:pt x="29950" y="26947"/>
                  <a:pt x="30149" y="26965"/>
                </a:cubicBezTo>
                <a:cubicBezTo>
                  <a:pt x="30176" y="26968"/>
                  <a:pt x="30202" y="26970"/>
                  <a:pt x="30229" y="26972"/>
                </a:cubicBezTo>
                <a:cubicBezTo>
                  <a:pt x="30280" y="26983"/>
                  <a:pt x="30330" y="26995"/>
                  <a:pt x="30379" y="27006"/>
                </a:cubicBezTo>
                <a:cubicBezTo>
                  <a:pt x="30724" y="27035"/>
                  <a:pt x="31068" y="27061"/>
                  <a:pt x="31411" y="27094"/>
                </a:cubicBezTo>
                <a:cubicBezTo>
                  <a:pt x="31879" y="27137"/>
                  <a:pt x="32346" y="27190"/>
                  <a:pt x="32815" y="27232"/>
                </a:cubicBezTo>
                <a:cubicBezTo>
                  <a:pt x="33335" y="27275"/>
                  <a:pt x="33855" y="27308"/>
                  <a:pt x="34373" y="27347"/>
                </a:cubicBezTo>
                <a:cubicBezTo>
                  <a:pt x="34742" y="27376"/>
                  <a:pt x="35113" y="27400"/>
                  <a:pt x="35480" y="27435"/>
                </a:cubicBezTo>
                <a:cubicBezTo>
                  <a:pt x="35936" y="27478"/>
                  <a:pt x="36389" y="27536"/>
                  <a:pt x="36845" y="27574"/>
                </a:cubicBezTo>
                <a:cubicBezTo>
                  <a:pt x="37158" y="27601"/>
                  <a:pt x="37472" y="27601"/>
                  <a:pt x="37785" y="27612"/>
                </a:cubicBezTo>
                <a:cubicBezTo>
                  <a:pt x="37886" y="27626"/>
                  <a:pt x="37987" y="27639"/>
                  <a:pt x="38088" y="27650"/>
                </a:cubicBezTo>
                <a:cubicBezTo>
                  <a:pt x="38457" y="27679"/>
                  <a:pt x="38827" y="27703"/>
                  <a:pt x="39196" y="27733"/>
                </a:cubicBezTo>
                <a:cubicBezTo>
                  <a:pt x="39433" y="27751"/>
                  <a:pt x="39669" y="27781"/>
                  <a:pt x="39906" y="27798"/>
                </a:cubicBezTo>
                <a:cubicBezTo>
                  <a:pt x="40169" y="27814"/>
                  <a:pt x="40433" y="27824"/>
                  <a:pt x="40696" y="27838"/>
                </a:cubicBezTo>
                <a:cubicBezTo>
                  <a:pt x="40746" y="27838"/>
                  <a:pt x="40795" y="27839"/>
                  <a:pt x="40847" y="27841"/>
                </a:cubicBezTo>
                <a:lnTo>
                  <a:pt x="41186" y="27877"/>
                </a:lnTo>
                <a:cubicBezTo>
                  <a:pt x="41317" y="27891"/>
                  <a:pt x="41448" y="27909"/>
                  <a:pt x="41578" y="27919"/>
                </a:cubicBezTo>
                <a:cubicBezTo>
                  <a:pt x="41840" y="27942"/>
                  <a:pt x="42102" y="27963"/>
                  <a:pt x="42365" y="27980"/>
                </a:cubicBezTo>
                <a:cubicBezTo>
                  <a:pt x="42638" y="27996"/>
                  <a:pt x="42915" y="28010"/>
                  <a:pt x="43188" y="28025"/>
                </a:cubicBezTo>
                <a:cubicBezTo>
                  <a:pt x="43408" y="28040"/>
                  <a:pt x="43626" y="28058"/>
                  <a:pt x="43845" y="28073"/>
                </a:cubicBezTo>
                <a:cubicBezTo>
                  <a:pt x="44439" y="28111"/>
                  <a:pt x="45034" y="28149"/>
                  <a:pt x="45628" y="28187"/>
                </a:cubicBezTo>
                <a:cubicBezTo>
                  <a:pt x="45689" y="28190"/>
                  <a:pt x="45752" y="28198"/>
                  <a:pt x="45815" y="28202"/>
                </a:cubicBezTo>
                <a:cubicBezTo>
                  <a:pt x="46097" y="28217"/>
                  <a:pt x="46378" y="28230"/>
                  <a:pt x="46660" y="28243"/>
                </a:cubicBezTo>
                <a:lnTo>
                  <a:pt x="46746" y="28246"/>
                </a:lnTo>
                <a:cubicBezTo>
                  <a:pt x="47107" y="28273"/>
                  <a:pt x="47469" y="28303"/>
                  <a:pt x="47830" y="28323"/>
                </a:cubicBezTo>
                <a:cubicBezTo>
                  <a:pt x="48400" y="28354"/>
                  <a:pt x="48968" y="28377"/>
                  <a:pt x="49537" y="28402"/>
                </a:cubicBezTo>
                <a:cubicBezTo>
                  <a:pt x="49593" y="28434"/>
                  <a:pt x="49648" y="28448"/>
                  <a:pt x="49704" y="28448"/>
                </a:cubicBezTo>
                <a:cubicBezTo>
                  <a:pt x="49761" y="28448"/>
                  <a:pt x="49819" y="28433"/>
                  <a:pt x="49877" y="28407"/>
                </a:cubicBezTo>
                <a:cubicBezTo>
                  <a:pt x="50077" y="28417"/>
                  <a:pt x="50276" y="28430"/>
                  <a:pt x="50476" y="28437"/>
                </a:cubicBezTo>
                <a:cubicBezTo>
                  <a:pt x="51008" y="28455"/>
                  <a:pt x="51537" y="28470"/>
                  <a:pt x="52069" y="28488"/>
                </a:cubicBezTo>
                <a:cubicBezTo>
                  <a:pt x="52243" y="28495"/>
                  <a:pt x="52417" y="28503"/>
                  <a:pt x="52590" y="28510"/>
                </a:cubicBezTo>
                <a:cubicBezTo>
                  <a:pt x="52632" y="28511"/>
                  <a:pt x="52675" y="28513"/>
                  <a:pt x="52716" y="28515"/>
                </a:cubicBezTo>
                <a:cubicBezTo>
                  <a:pt x="52865" y="28515"/>
                  <a:pt x="53016" y="28516"/>
                  <a:pt x="53165" y="28518"/>
                </a:cubicBezTo>
                <a:cubicBezTo>
                  <a:pt x="53197" y="28541"/>
                  <a:pt x="53229" y="28553"/>
                  <a:pt x="53262" y="28553"/>
                </a:cubicBezTo>
                <a:cubicBezTo>
                  <a:pt x="53292" y="28553"/>
                  <a:pt x="53323" y="28543"/>
                  <a:pt x="53354" y="28523"/>
                </a:cubicBezTo>
                <a:cubicBezTo>
                  <a:pt x="53731" y="28533"/>
                  <a:pt x="54109" y="28545"/>
                  <a:pt x="54486" y="28556"/>
                </a:cubicBezTo>
                <a:lnTo>
                  <a:pt x="54602" y="28556"/>
                </a:lnTo>
                <a:cubicBezTo>
                  <a:pt x="54890" y="28558"/>
                  <a:pt x="55180" y="28559"/>
                  <a:pt x="55470" y="28561"/>
                </a:cubicBezTo>
                <a:cubicBezTo>
                  <a:pt x="55759" y="28561"/>
                  <a:pt x="56049" y="28559"/>
                  <a:pt x="56339" y="28559"/>
                </a:cubicBezTo>
                <a:cubicBezTo>
                  <a:pt x="56413" y="28569"/>
                  <a:pt x="56486" y="28586"/>
                  <a:pt x="56561" y="28586"/>
                </a:cubicBezTo>
                <a:cubicBezTo>
                  <a:pt x="57149" y="28581"/>
                  <a:pt x="57736" y="28571"/>
                  <a:pt x="58326" y="28564"/>
                </a:cubicBezTo>
                <a:cubicBezTo>
                  <a:pt x="58569" y="28561"/>
                  <a:pt x="58814" y="28556"/>
                  <a:pt x="59059" y="28551"/>
                </a:cubicBezTo>
                <a:cubicBezTo>
                  <a:pt x="59208" y="28549"/>
                  <a:pt x="59357" y="28549"/>
                  <a:pt x="59506" y="28548"/>
                </a:cubicBezTo>
                <a:cubicBezTo>
                  <a:pt x="59536" y="28548"/>
                  <a:pt x="59566" y="28548"/>
                  <a:pt x="59596" y="28546"/>
                </a:cubicBezTo>
                <a:cubicBezTo>
                  <a:pt x="59720" y="28536"/>
                  <a:pt x="59842" y="28528"/>
                  <a:pt x="59967" y="28518"/>
                </a:cubicBezTo>
                <a:cubicBezTo>
                  <a:pt x="60016" y="28515"/>
                  <a:pt x="60066" y="28511"/>
                  <a:pt x="60116" y="28508"/>
                </a:cubicBezTo>
                <a:lnTo>
                  <a:pt x="60270" y="28506"/>
                </a:lnTo>
                <a:cubicBezTo>
                  <a:pt x="60657" y="28492"/>
                  <a:pt x="61044" y="28477"/>
                  <a:pt x="61430" y="28462"/>
                </a:cubicBezTo>
                <a:cubicBezTo>
                  <a:pt x="61473" y="28465"/>
                  <a:pt x="61515" y="28470"/>
                  <a:pt x="61558" y="28473"/>
                </a:cubicBezTo>
                <a:cubicBezTo>
                  <a:pt x="61632" y="28463"/>
                  <a:pt x="61707" y="28453"/>
                  <a:pt x="61780" y="28445"/>
                </a:cubicBezTo>
                <a:cubicBezTo>
                  <a:pt x="61812" y="28469"/>
                  <a:pt x="61844" y="28482"/>
                  <a:pt x="61875" y="28482"/>
                </a:cubicBezTo>
                <a:cubicBezTo>
                  <a:pt x="61907" y="28482"/>
                  <a:pt x="61938" y="28469"/>
                  <a:pt x="61968" y="28440"/>
                </a:cubicBezTo>
                <a:cubicBezTo>
                  <a:pt x="62132" y="28429"/>
                  <a:pt x="62296" y="28415"/>
                  <a:pt x="62460" y="28404"/>
                </a:cubicBezTo>
                <a:cubicBezTo>
                  <a:pt x="62640" y="28392"/>
                  <a:pt x="62821" y="28382"/>
                  <a:pt x="63001" y="28367"/>
                </a:cubicBezTo>
                <a:cubicBezTo>
                  <a:pt x="63313" y="28343"/>
                  <a:pt x="63624" y="28314"/>
                  <a:pt x="63935" y="28288"/>
                </a:cubicBezTo>
                <a:cubicBezTo>
                  <a:pt x="64023" y="28280"/>
                  <a:pt x="64112" y="28270"/>
                  <a:pt x="64200" y="28261"/>
                </a:cubicBezTo>
                <a:cubicBezTo>
                  <a:pt x="64238" y="28256"/>
                  <a:pt x="64275" y="28253"/>
                  <a:pt x="64313" y="28250"/>
                </a:cubicBezTo>
                <a:cubicBezTo>
                  <a:pt x="64776" y="28197"/>
                  <a:pt x="65240" y="28145"/>
                  <a:pt x="65704" y="28093"/>
                </a:cubicBezTo>
                <a:lnTo>
                  <a:pt x="65823" y="28061"/>
                </a:lnTo>
                <a:cubicBezTo>
                  <a:pt x="65954" y="28051"/>
                  <a:pt x="66084" y="28048"/>
                  <a:pt x="66215" y="28030"/>
                </a:cubicBezTo>
                <a:cubicBezTo>
                  <a:pt x="66313" y="28016"/>
                  <a:pt x="66407" y="27980"/>
                  <a:pt x="66507" y="27965"/>
                </a:cubicBezTo>
                <a:cubicBezTo>
                  <a:pt x="66791" y="27920"/>
                  <a:pt x="67078" y="27891"/>
                  <a:pt x="67361" y="27841"/>
                </a:cubicBezTo>
                <a:cubicBezTo>
                  <a:pt x="68392" y="27655"/>
                  <a:pt x="69407" y="27400"/>
                  <a:pt x="70399" y="27063"/>
                </a:cubicBezTo>
                <a:cubicBezTo>
                  <a:pt x="70826" y="26917"/>
                  <a:pt x="71255" y="26776"/>
                  <a:pt x="71684" y="26636"/>
                </a:cubicBezTo>
                <a:cubicBezTo>
                  <a:pt x="71808" y="26594"/>
                  <a:pt x="71934" y="26561"/>
                  <a:pt x="72060" y="26523"/>
                </a:cubicBezTo>
                <a:cubicBezTo>
                  <a:pt x="72384" y="26430"/>
                  <a:pt x="72710" y="26337"/>
                  <a:pt x="73035" y="26245"/>
                </a:cubicBezTo>
                <a:cubicBezTo>
                  <a:pt x="73100" y="26223"/>
                  <a:pt x="73164" y="26202"/>
                  <a:pt x="73229" y="26180"/>
                </a:cubicBezTo>
                <a:cubicBezTo>
                  <a:pt x="73499" y="26083"/>
                  <a:pt x="73767" y="25985"/>
                  <a:pt x="74035" y="25887"/>
                </a:cubicBezTo>
                <a:cubicBezTo>
                  <a:pt x="74153" y="25877"/>
                  <a:pt x="74258" y="25844"/>
                  <a:pt x="74333" y="25743"/>
                </a:cubicBezTo>
                <a:cubicBezTo>
                  <a:pt x="74408" y="25712"/>
                  <a:pt x="74485" y="25683"/>
                  <a:pt x="74557" y="25644"/>
                </a:cubicBezTo>
                <a:cubicBezTo>
                  <a:pt x="74939" y="25433"/>
                  <a:pt x="75316" y="25213"/>
                  <a:pt x="75667" y="24948"/>
                </a:cubicBezTo>
                <a:cubicBezTo>
                  <a:pt x="76015" y="24688"/>
                  <a:pt x="76338" y="24404"/>
                  <a:pt x="76601" y="24054"/>
                </a:cubicBezTo>
                <a:cubicBezTo>
                  <a:pt x="76668" y="23965"/>
                  <a:pt x="76725" y="23869"/>
                  <a:pt x="76787" y="23774"/>
                </a:cubicBezTo>
                <a:cubicBezTo>
                  <a:pt x="76851" y="23647"/>
                  <a:pt x="76914" y="23520"/>
                  <a:pt x="76977" y="23392"/>
                </a:cubicBezTo>
                <a:cubicBezTo>
                  <a:pt x="76989" y="23366"/>
                  <a:pt x="76999" y="23341"/>
                  <a:pt x="77009" y="23314"/>
                </a:cubicBezTo>
                <a:cubicBezTo>
                  <a:pt x="77043" y="23256"/>
                  <a:pt x="77073" y="23193"/>
                  <a:pt x="77115" y="23139"/>
                </a:cubicBezTo>
                <a:cubicBezTo>
                  <a:pt x="77333" y="22841"/>
                  <a:pt x="77439" y="22491"/>
                  <a:pt x="77552" y="22147"/>
                </a:cubicBezTo>
                <a:cubicBezTo>
                  <a:pt x="77618" y="21945"/>
                  <a:pt x="77656" y="21735"/>
                  <a:pt x="77694" y="21526"/>
                </a:cubicBezTo>
                <a:cubicBezTo>
                  <a:pt x="77750" y="21220"/>
                  <a:pt x="77820" y="20913"/>
                  <a:pt x="77805" y="20599"/>
                </a:cubicBezTo>
                <a:lnTo>
                  <a:pt x="77807" y="20599"/>
                </a:lnTo>
                <a:cubicBezTo>
                  <a:pt x="77803" y="20511"/>
                  <a:pt x="77802" y="20423"/>
                  <a:pt x="77800" y="20336"/>
                </a:cubicBezTo>
                <a:cubicBezTo>
                  <a:pt x="77798" y="20235"/>
                  <a:pt x="77797" y="20132"/>
                  <a:pt x="77797" y="20031"/>
                </a:cubicBezTo>
                <a:cubicBezTo>
                  <a:pt x="77793" y="20008"/>
                  <a:pt x="77792" y="19985"/>
                  <a:pt x="77790" y="19961"/>
                </a:cubicBezTo>
                <a:cubicBezTo>
                  <a:pt x="77813" y="19839"/>
                  <a:pt x="77778" y="19728"/>
                  <a:pt x="77730" y="19617"/>
                </a:cubicBezTo>
                <a:cubicBezTo>
                  <a:pt x="77729" y="19605"/>
                  <a:pt x="77727" y="19592"/>
                  <a:pt x="77727" y="19579"/>
                </a:cubicBezTo>
                <a:cubicBezTo>
                  <a:pt x="77726" y="19433"/>
                  <a:pt x="77704" y="19296"/>
                  <a:pt x="77581" y="19197"/>
                </a:cubicBezTo>
                <a:cubicBezTo>
                  <a:pt x="77562" y="19112"/>
                  <a:pt x="77557" y="19021"/>
                  <a:pt x="77520" y="18945"/>
                </a:cubicBezTo>
                <a:cubicBezTo>
                  <a:pt x="77394" y="18680"/>
                  <a:pt x="77267" y="18415"/>
                  <a:pt x="77124" y="18158"/>
                </a:cubicBezTo>
                <a:cubicBezTo>
                  <a:pt x="77042" y="18008"/>
                  <a:pt x="76931" y="17870"/>
                  <a:pt x="76831" y="17726"/>
                </a:cubicBezTo>
                <a:cubicBezTo>
                  <a:pt x="76778" y="17662"/>
                  <a:pt x="76724" y="17595"/>
                  <a:pt x="76669" y="17531"/>
                </a:cubicBezTo>
                <a:cubicBezTo>
                  <a:pt x="76672" y="17521"/>
                  <a:pt x="76671" y="17513"/>
                  <a:pt x="76666" y="17504"/>
                </a:cubicBezTo>
                <a:cubicBezTo>
                  <a:pt x="76600" y="17405"/>
                  <a:pt x="76538" y="17304"/>
                  <a:pt x="76467" y="17210"/>
                </a:cubicBezTo>
                <a:cubicBezTo>
                  <a:pt x="76196" y="16857"/>
                  <a:pt x="75908" y="16518"/>
                  <a:pt x="75571" y="16223"/>
                </a:cubicBezTo>
                <a:cubicBezTo>
                  <a:pt x="75454" y="16097"/>
                  <a:pt x="75340" y="15966"/>
                  <a:pt x="75215" y="15847"/>
                </a:cubicBezTo>
                <a:cubicBezTo>
                  <a:pt x="75144" y="15782"/>
                  <a:pt x="75055" y="15738"/>
                  <a:pt x="74974" y="15683"/>
                </a:cubicBezTo>
                <a:lnTo>
                  <a:pt x="74856" y="15537"/>
                </a:lnTo>
                <a:cubicBezTo>
                  <a:pt x="74845" y="15526"/>
                  <a:pt x="74833" y="15514"/>
                  <a:pt x="74823" y="15503"/>
                </a:cubicBezTo>
                <a:cubicBezTo>
                  <a:pt x="74694" y="15390"/>
                  <a:pt x="74566" y="15279"/>
                  <a:pt x="74439" y="15167"/>
                </a:cubicBezTo>
                <a:cubicBezTo>
                  <a:pt x="74219" y="14953"/>
                  <a:pt x="73989" y="14751"/>
                  <a:pt x="73720" y="14600"/>
                </a:cubicBezTo>
                <a:cubicBezTo>
                  <a:pt x="73581" y="14488"/>
                  <a:pt x="73444" y="14375"/>
                  <a:pt x="73305" y="14263"/>
                </a:cubicBezTo>
                <a:cubicBezTo>
                  <a:pt x="73129" y="14135"/>
                  <a:pt x="72955" y="14008"/>
                  <a:pt x="72780" y="13880"/>
                </a:cubicBezTo>
                <a:cubicBezTo>
                  <a:pt x="72659" y="13754"/>
                  <a:pt x="72537" y="13628"/>
                  <a:pt x="72358" y="13589"/>
                </a:cubicBezTo>
                <a:cubicBezTo>
                  <a:pt x="72098" y="13412"/>
                  <a:pt x="71844" y="13228"/>
                  <a:pt x="71576" y="13062"/>
                </a:cubicBezTo>
                <a:cubicBezTo>
                  <a:pt x="71172" y="12814"/>
                  <a:pt x="70782" y="12542"/>
                  <a:pt x="70344" y="12344"/>
                </a:cubicBezTo>
                <a:cubicBezTo>
                  <a:pt x="70103" y="12233"/>
                  <a:pt x="69891" y="12057"/>
                  <a:pt x="69657" y="11925"/>
                </a:cubicBezTo>
                <a:cubicBezTo>
                  <a:pt x="69407" y="11784"/>
                  <a:pt x="69147" y="11660"/>
                  <a:pt x="68891" y="11527"/>
                </a:cubicBezTo>
                <a:cubicBezTo>
                  <a:pt x="68866" y="11519"/>
                  <a:pt x="68843" y="11511"/>
                  <a:pt x="68818" y="11501"/>
                </a:cubicBezTo>
                <a:cubicBezTo>
                  <a:pt x="68762" y="11463"/>
                  <a:pt x="68709" y="11420"/>
                  <a:pt x="68647" y="11388"/>
                </a:cubicBezTo>
                <a:cubicBezTo>
                  <a:pt x="68382" y="11249"/>
                  <a:pt x="68118" y="11108"/>
                  <a:pt x="67848" y="10978"/>
                </a:cubicBezTo>
                <a:cubicBezTo>
                  <a:pt x="67359" y="10741"/>
                  <a:pt x="66866" y="10507"/>
                  <a:pt x="66372" y="10277"/>
                </a:cubicBezTo>
                <a:cubicBezTo>
                  <a:pt x="66233" y="10213"/>
                  <a:pt x="66083" y="10170"/>
                  <a:pt x="65937" y="10117"/>
                </a:cubicBezTo>
                <a:cubicBezTo>
                  <a:pt x="65887" y="10092"/>
                  <a:pt x="65836" y="10067"/>
                  <a:pt x="65785" y="10042"/>
                </a:cubicBezTo>
                <a:cubicBezTo>
                  <a:pt x="65775" y="10037"/>
                  <a:pt x="65763" y="10034"/>
                  <a:pt x="65752" y="10034"/>
                </a:cubicBezTo>
                <a:cubicBezTo>
                  <a:pt x="65730" y="10012"/>
                  <a:pt x="65710" y="9984"/>
                  <a:pt x="65684" y="9973"/>
                </a:cubicBezTo>
                <a:cubicBezTo>
                  <a:pt x="65043" y="9699"/>
                  <a:pt x="64404" y="9425"/>
                  <a:pt x="63760" y="9158"/>
                </a:cubicBezTo>
                <a:cubicBezTo>
                  <a:pt x="63553" y="9072"/>
                  <a:pt x="63334" y="9012"/>
                  <a:pt x="63124" y="8931"/>
                </a:cubicBezTo>
                <a:cubicBezTo>
                  <a:pt x="62741" y="8782"/>
                  <a:pt x="62362" y="8623"/>
                  <a:pt x="61978" y="8474"/>
                </a:cubicBezTo>
                <a:cubicBezTo>
                  <a:pt x="61722" y="8375"/>
                  <a:pt x="61460" y="8286"/>
                  <a:pt x="61202" y="8191"/>
                </a:cubicBezTo>
                <a:cubicBezTo>
                  <a:pt x="61082" y="8148"/>
                  <a:pt x="60967" y="8100"/>
                  <a:pt x="60847" y="8060"/>
                </a:cubicBezTo>
                <a:cubicBezTo>
                  <a:pt x="60336" y="7891"/>
                  <a:pt x="59824" y="7726"/>
                  <a:pt x="59313" y="7559"/>
                </a:cubicBezTo>
                <a:cubicBezTo>
                  <a:pt x="59010" y="7459"/>
                  <a:pt x="58710" y="7352"/>
                  <a:pt x="58405" y="7257"/>
                </a:cubicBezTo>
                <a:cubicBezTo>
                  <a:pt x="58058" y="7148"/>
                  <a:pt x="57708" y="7050"/>
                  <a:pt x="57359" y="6946"/>
                </a:cubicBezTo>
                <a:cubicBezTo>
                  <a:pt x="57000" y="6837"/>
                  <a:pt x="56642" y="6721"/>
                  <a:pt x="56281" y="6615"/>
                </a:cubicBezTo>
                <a:cubicBezTo>
                  <a:pt x="56114" y="6567"/>
                  <a:pt x="55942" y="6535"/>
                  <a:pt x="55771" y="6496"/>
                </a:cubicBezTo>
                <a:lnTo>
                  <a:pt x="55508" y="6420"/>
                </a:lnTo>
                <a:cubicBezTo>
                  <a:pt x="55422" y="6388"/>
                  <a:pt x="55336" y="6348"/>
                  <a:pt x="55246" y="6324"/>
                </a:cubicBezTo>
                <a:cubicBezTo>
                  <a:pt x="54837" y="6213"/>
                  <a:pt x="54427" y="6102"/>
                  <a:pt x="54016" y="5996"/>
                </a:cubicBezTo>
                <a:cubicBezTo>
                  <a:pt x="53620" y="5895"/>
                  <a:pt x="53221" y="5799"/>
                  <a:pt x="52825" y="5699"/>
                </a:cubicBezTo>
                <a:cubicBezTo>
                  <a:pt x="52600" y="5592"/>
                  <a:pt x="52352" y="5585"/>
                  <a:pt x="52114" y="5539"/>
                </a:cubicBezTo>
                <a:cubicBezTo>
                  <a:pt x="52084" y="5479"/>
                  <a:pt x="52059" y="5420"/>
                  <a:pt x="52107" y="5358"/>
                </a:cubicBezTo>
                <a:cubicBezTo>
                  <a:pt x="52157" y="5272"/>
                  <a:pt x="52215" y="5191"/>
                  <a:pt x="52254" y="5102"/>
                </a:cubicBezTo>
                <a:cubicBezTo>
                  <a:pt x="52276" y="5050"/>
                  <a:pt x="52274" y="4986"/>
                  <a:pt x="52268" y="4928"/>
                </a:cubicBezTo>
                <a:cubicBezTo>
                  <a:pt x="52254" y="4832"/>
                  <a:pt x="52229" y="4737"/>
                  <a:pt x="52210" y="4641"/>
                </a:cubicBezTo>
                <a:cubicBezTo>
                  <a:pt x="52216" y="4534"/>
                  <a:pt x="52223" y="4424"/>
                  <a:pt x="52231" y="4304"/>
                </a:cubicBezTo>
                <a:cubicBezTo>
                  <a:pt x="52301" y="4340"/>
                  <a:pt x="52345" y="4363"/>
                  <a:pt x="52400" y="4393"/>
                </a:cubicBezTo>
                <a:cubicBezTo>
                  <a:pt x="52417" y="4198"/>
                  <a:pt x="52440" y="4019"/>
                  <a:pt x="52445" y="3840"/>
                </a:cubicBezTo>
                <a:cubicBezTo>
                  <a:pt x="52448" y="3742"/>
                  <a:pt x="52420" y="3645"/>
                  <a:pt x="52407" y="3547"/>
                </a:cubicBezTo>
                <a:cubicBezTo>
                  <a:pt x="52400" y="3448"/>
                  <a:pt x="52393" y="3347"/>
                  <a:pt x="52387" y="3247"/>
                </a:cubicBezTo>
                <a:cubicBezTo>
                  <a:pt x="52382" y="3186"/>
                  <a:pt x="52387" y="3123"/>
                  <a:pt x="52372" y="3065"/>
                </a:cubicBezTo>
                <a:cubicBezTo>
                  <a:pt x="52296" y="2754"/>
                  <a:pt x="52215" y="2444"/>
                  <a:pt x="51898" y="2277"/>
                </a:cubicBezTo>
                <a:cubicBezTo>
                  <a:pt x="51749" y="2198"/>
                  <a:pt x="51605" y="2111"/>
                  <a:pt x="51456" y="2034"/>
                </a:cubicBezTo>
                <a:cubicBezTo>
                  <a:pt x="51373" y="1992"/>
                  <a:pt x="51286" y="1964"/>
                  <a:pt x="51200" y="1931"/>
                </a:cubicBezTo>
                <a:lnTo>
                  <a:pt x="51013" y="1845"/>
                </a:lnTo>
                <a:cubicBezTo>
                  <a:pt x="50875" y="1790"/>
                  <a:pt x="50739" y="1736"/>
                  <a:pt x="50602" y="1681"/>
                </a:cubicBezTo>
                <a:cubicBezTo>
                  <a:pt x="50514" y="1590"/>
                  <a:pt x="50400" y="1572"/>
                  <a:pt x="50282" y="1565"/>
                </a:cubicBezTo>
                <a:cubicBezTo>
                  <a:pt x="50226" y="1552"/>
                  <a:pt x="50170" y="1537"/>
                  <a:pt x="50113" y="1524"/>
                </a:cubicBezTo>
                <a:lnTo>
                  <a:pt x="49984" y="1481"/>
                </a:lnTo>
                <a:cubicBezTo>
                  <a:pt x="49873" y="1451"/>
                  <a:pt x="49762" y="1423"/>
                  <a:pt x="49652" y="1395"/>
                </a:cubicBezTo>
                <a:cubicBezTo>
                  <a:pt x="49600" y="1383"/>
                  <a:pt x="49551" y="1370"/>
                  <a:pt x="49499" y="1358"/>
                </a:cubicBezTo>
                <a:cubicBezTo>
                  <a:pt x="49400" y="1333"/>
                  <a:pt x="49299" y="1307"/>
                  <a:pt x="49198" y="1282"/>
                </a:cubicBezTo>
                <a:cubicBezTo>
                  <a:pt x="48796" y="1191"/>
                  <a:pt x="48395" y="1098"/>
                  <a:pt x="47993" y="1007"/>
                </a:cubicBezTo>
                <a:cubicBezTo>
                  <a:pt x="47953" y="999"/>
                  <a:pt x="47915" y="991"/>
                  <a:pt x="47875" y="984"/>
                </a:cubicBezTo>
                <a:cubicBezTo>
                  <a:pt x="47827" y="976"/>
                  <a:pt x="47779" y="969"/>
                  <a:pt x="47729" y="961"/>
                </a:cubicBezTo>
                <a:cubicBezTo>
                  <a:pt x="47703" y="956"/>
                  <a:pt x="47675" y="951"/>
                  <a:pt x="47648" y="944"/>
                </a:cubicBezTo>
                <a:cubicBezTo>
                  <a:pt x="47496" y="914"/>
                  <a:pt x="47343" y="883"/>
                  <a:pt x="47190" y="851"/>
                </a:cubicBezTo>
                <a:cubicBezTo>
                  <a:pt x="47166" y="845"/>
                  <a:pt x="47141" y="837"/>
                  <a:pt x="47117" y="832"/>
                </a:cubicBezTo>
                <a:cubicBezTo>
                  <a:pt x="46694" y="770"/>
                  <a:pt x="46274" y="707"/>
                  <a:pt x="45850" y="649"/>
                </a:cubicBezTo>
                <a:cubicBezTo>
                  <a:pt x="45620" y="618"/>
                  <a:pt x="45390" y="592"/>
                  <a:pt x="45158" y="567"/>
                </a:cubicBezTo>
                <a:cubicBezTo>
                  <a:pt x="44853" y="534"/>
                  <a:pt x="44549" y="502"/>
                  <a:pt x="44242" y="476"/>
                </a:cubicBezTo>
                <a:cubicBezTo>
                  <a:pt x="43968" y="451"/>
                  <a:pt x="43691" y="434"/>
                  <a:pt x="43416" y="414"/>
                </a:cubicBezTo>
                <a:lnTo>
                  <a:pt x="43343" y="403"/>
                </a:lnTo>
                <a:cubicBezTo>
                  <a:pt x="43267" y="393"/>
                  <a:pt x="43191" y="385"/>
                  <a:pt x="43115" y="375"/>
                </a:cubicBezTo>
                <a:cubicBezTo>
                  <a:pt x="42774" y="351"/>
                  <a:pt x="42434" y="328"/>
                  <a:pt x="42093" y="303"/>
                </a:cubicBezTo>
                <a:cubicBezTo>
                  <a:pt x="42065" y="294"/>
                  <a:pt x="42035" y="277"/>
                  <a:pt x="42006" y="275"/>
                </a:cubicBezTo>
                <a:cubicBezTo>
                  <a:pt x="41707" y="260"/>
                  <a:pt x="41409" y="247"/>
                  <a:pt x="41111" y="234"/>
                </a:cubicBezTo>
                <a:cubicBezTo>
                  <a:pt x="41087" y="232"/>
                  <a:pt x="41060" y="232"/>
                  <a:pt x="41035" y="231"/>
                </a:cubicBezTo>
                <a:cubicBezTo>
                  <a:pt x="40784" y="219"/>
                  <a:pt x="40532" y="207"/>
                  <a:pt x="40280" y="197"/>
                </a:cubicBezTo>
                <a:cubicBezTo>
                  <a:pt x="40042" y="186"/>
                  <a:pt x="39803" y="174"/>
                  <a:pt x="39565" y="164"/>
                </a:cubicBezTo>
                <a:cubicBezTo>
                  <a:pt x="39565" y="174"/>
                  <a:pt x="39565" y="184"/>
                  <a:pt x="39563" y="194"/>
                </a:cubicBezTo>
                <a:lnTo>
                  <a:pt x="39563" y="194"/>
                </a:lnTo>
                <a:cubicBezTo>
                  <a:pt x="39565" y="184"/>
                  <a:pt x="39565" y="174"/>
                  <a:pt x="39565" y="163"/>
                </a:cubicBezTo>
                <a:cubicBezTo>
                  <a:pt x="39539" y="131"/>
                  <a:pt x="39513" y="115"/>
                  <a:pt x="39486" y="115"/>
                </a:cubicBezTo>
                <a:cubicBezTo>
                  <a:pt x="39460" y="115"/>
                  <a:pt x="39434" y="131"/>
                  <a:pt x="39408" y="161"/>
                </a:cubicBezTo>
                <a:cubicBezTo>
                  <a:pt x="39371" y="159"/>
                  <a:pt x="39335" y="158"/>
                  <a:pt x="39298" y="156"/>
                </a:cubicBezTo>
                <a:cubicBezTo>
                  <a:pt x="39236" y="153"/>
                  <a:pt x="39173" y="151"/>
                  <a:pt x="39108" y="148"/>
                </a:cubicBezTo>
                <a:lnTo>
                  <a:pt x="38929" y="130"/>
                </a:lnTo>
                <a:lnTo>
                  <a:pt x="38798" y="130"/>
                </a:lnTo>
                <a:cubicBezTo>
                  <a:pt x="38649" y="135"/>
                  <a:pt x="38502" y="140"/>
                  <a:pt x="38353" y="143"/>
                </a:cubicBezTo>
                <a:cubicBezTo>
                  <a:pt x="38327" y="136"/>
                  <a:pt x="38298" y="130"/>
                  <a:pt x="38272" y="123"/>
                </a:cubicBezTo>
                <a:cubicBezTo>
                  <a:pt x="38224" y="120"/>
                  <a:pt x="38174" y="116"/>
                  <a:pt x="38126" y="113"/>
                </a:cubicBezTo>
                <a:cubicBezTo>
                  <a:pt x="38126" y="77"/>
                  <a:pt x="38126" y="39"/>
                  <a:pt x="38126" y="0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7"/>
          <p:cNvSpPr txBox="1"/>
          <p:nvPr>
            <p:ph type="title"/>
          </p:nvPr>
        </p:nvSpPr>
        <p:spPr>
          <a:xfrm>
            <a:off x="713225" y="539500"/>
            <a:ext cx="25302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5" name="Google Shape;185;p17"/>
          <p:cNvSpPr txBox="1"/>
          <p:nvPr>
            <p:ph idx="1" type="subTitle"/>
          </p:nvPr>
        </p:nvSpPr>
        <p:spPr>
          <a:xfrm>
            <a:off x="713225" y="1625203"/>
            <a:ext cx="25302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17"/>
          <p:cNvSpPr/>
          <p:nvPr>
            <p:ph idx="2" type="pic"/>
          </p:nvPr>
        </p:nvSpPr>
        <p:spPr>
          <a:xfrm flipH="1">
            <a:off x="5715900" y="0"/>
            <a:ext cx="34281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17"/>
          <p:cNvSpPr/>
          <p:nvPr>
            <p:ph idx="3" type="pic"/>
          </p:nvPr>
        </p:nvSpPr>
        <p:spPr>
          <a:xfrm rot="241077">
            <a:off x="746472" y="3190454"/>
            <a:ext cx="4705365" cy="2076903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17"/>
          <p:cNvSpPr/>
          <p:nvPr>
            <p:ph idx="4" type="pic"/>
          </p:nvPr>
        </p:nvSpPr>
        <p:spPr>
          <a:xfrm rot="-217169">
            <a:off x="4306240" y="325979"/>
            <a:ext cx="2285759" cy="2285759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89" name="Google Shape;189;p17"/>
          <p:cNvGrpSpPr/>
          <p:nvPr/>
        </p:nvGrpSpPr>
        <p:grpSpPr>
          <a:xfrm>
            <a:off x="-36849" y="-603500"/>
            <a:ext cx="8329876" cy="5788613"/>
            <a:chOff x="-36849" y="-603500"/>
            <a:chExt cx="8329876" cy="5788613"/>
          </a:xfrm>
        </p:grpSpPr>
        <p:pic>
          <p:nvPicPr>
            <p:cNvPr id="190" name="Google Shape;19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75975" y="-603500"/>
              <a:ext cx="5417052" cy="1190261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191" name="Google Shape;19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0800000">
              <a:off x="-36849" y="4184988"/>
              <a:ext cx="4572001" cy="10001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192" name="Google Shape;192;p17"/>
          <p:cNvSpPr/>
          <p:nvPr/>
        </p:nvSpPr>
        <p:spPr>
          <a:xfrm rot="5400000">
            <a:off x="-633850" y="-12700"/>
            <a:ext cx="1821826" cy="451127"/>
          </a:xfrm>
          <a:custGeom>
            <a:rect b="b" l="l" r="r" t="t"/>
            <a:pathLst>
              <a:path extrusionOk="0" h="7045" w="22428">
                <a:moveTo>
                  <a:pt x="2181" y="1"/>
                </a:moveTo>
                <a:cubicBezTo>
                  <a:pt x="2177" y="1"/>
                  <a:pt x="2174" y="1"/>
                  <a:pt x="2170" y="1"/>
                </a:cubicBezTo>
                <a:cubicBezTo>
                  <a:pt x="2089" y="6"/>
                  <a:pt x="2021" y="66"/>
                  <a:pt x="2008" y="147"/>
                </a:cubicBezTo>
                <a:lnTo>
                  <a:pt x="1950" y="503"/>
                </a:lnTo>
                <a:cubicBezTo>
                  <a:pt x="1781" y="1531"/>
                  <a:pt x="1549" y="2938"/>
                  <a:pt x="1498" y="3776"/>
                </a:cubicBezTo>
                <a:cubicBezTo>
                  <a:pt x="1470" y="4250"/>
                  <a:pt x="1390" y="4735"/>
                  <a:pt x="1312" y="5205"/>
                </a:cubicBezTo>
                <a:cubicBezTo>
                  <a:pt x="1296" y="5308"/>
                  <a:pt x="1277" y="5410"/>
                  <a:pt x="1261" y="5515"/>
                </a:cubicBezTo>
                <a:lnTo>
                  <a:pt x="766" y="2755"/>
                </a:lnTo>
                <a:cubicBezTo>
                  <a:pt x="723" y="2513"/>
                  <a:pt x="675" y="2286"/>
                  <a:pt x="627" y="2059"/>
                </a:cubicBezTo>
                <a:cubicBezTo>
                  <a:pt x="508" y="1486"/>
                  <a:pt x="393" y="947"/>
                  <a:pt x="352" y="193"/>
                </a:cubicBezTo>
                <a:cubicBezTo>
                  <a:pt x="347" y="100"/>
                  <a:pt x="269" y="29"/>
                  <a:pt x="179" y="29"/>
                </a:cubicBezTo>
                <a:cubicBezTo>
                  <a:pt x="176" y="29"/>
                  <a:pt x="173" y="29"/>
                  <a:pt x="170" y="29"/>
                </a:cubicBezTo>
                <a:cubicBezTo>
                  <a:pt x="74" y="34"/>
                  <a:pt x="1" y="117"/>
                  <a:pt x="6" y="213"/>
                </a:cubicBezTo>
                <a:cubicBezTo>
                  <a:pt x="49" y="991"/>
                  <a:pt x="170" y="1571"/>
                  <a:pt x="287" y="2130"/>
                </a:cubicBezTo>
                <a:cubicBezTo>
                  <a:pt x="334" y="2354"/>
                  <a:pt x="382" y="2577"/>
                  <a:pt x="425" y="2818"/>
                </a:cubicBezTo>
                <a:lnTo>
                  <a:pt x="1123" y="6712"/>
                </a:lnTo>
                <a:cubicBezTo>
                  <a:pt x="1140" y="6797"/>
                  <a:pt x="1214" y="6856"/>
                  <a:pt x="1297" y="6856"/>
                </a:cubicBezTo>
                <a:cubicBezTo>
                  <a:pt x="1299" y="6856"/>
                  <a:pt x="1302" y="6856"/>
                  <a:pt x="1304" y="6856"/>
                </a:cubicBezTo>
                <a:cubicBezTo>
                  <a:pt x="1392" y="6849"/>
                  <a:pt x="1463" y="6780"/>
                  <a:pt x="1468" y="6692"/>
                </a:cubicBezTo>
                <a:cubicBezTo>
                  <a:pt x="1496" y="6218"/>
                  <a:pt x="1577" y="5733"/>
                  <a:pt x="1655" y="5263"/>
                </a:cubicBezTo>
                <a:cubicBezTo>
                  <a:pt x="1733" y="4783"/>
                  <a:pt x="1816" y="4288"/>
                  <a:pt x="1845" y="3798"/>
                </a:cubicBezTo>
                <a:cubicBezTo>
                  <a:pt x="1885" y="3137"/>
                  <a:pt x="2042" y="2101"/>
                  <a:pt x="2188" y="1190"/>
                </a:cubicBezTo>
                <a:cubicBezTo>
                  <a:pt x="2253" y="1697"/>
                  <a:pt x="2292" y="2263"/>
                  <a:pt x="2334" y="2847"/>
                </a:cubicBezTo>
                <a:cubicBezTo>
                  <a:pt x="2436" y="4293"/>
                  <a:pt x="2542" y="5786"/>
                  <a:pt x="3021" y="6804"/>
                </a:cubicBezTo>
                <a:cubicBezTo>
                  <a:pt x="3050" y="6867"/>
                  <a:pt x="3110" y="6904"/>
                  <a:pt x="3179" y="6904"/>
                </a:cubicBezTo>
                <a:cubicBezTo>
                  <a:pt x="3185" y="6904"/>
                  <a:pt x="3191" y="6904"/>
                  <a:pt x="3196" y="6904"/>
                </a:cubicBezTo>
                <a:cubicBezTo>
                  <a:pt x="3269" y="6897"/>
                  <a:pt x="3331" y="6844"/>
                  <a:pt x="3347" y="6773"/>
                </a:cubicBezTo>
                <a:cubicBezTo>
                  <a:pt x="3458" y="6321"/>
                  <a:pt x="3516" y="5808"/>
                  <a:pt x="3572" y="5313"/>
                </a:cubicBezTo>
                <a:cubicBezTo>
                  <a:pt x="3624" y="4867"/>
                  <a:pt x="3672" y="4447"/>
                  <a:pt x="3754" y="4074"/>
                </a:cubicBezTo>
                <a:cubicBezTo>
                  <a:pt x="3796" y="3879"/>
                  <a:pt x="3844" y="3672"/>
                  <a:pt x="3892" y="3458"/>
                </a:cubicBezTo>
                <a:cubicBezTo>
                  <a:pt x="3990" y="3031"/>
                  <a:pt x="4092" y="2581"/>
                  <a:pt x="4180" y="2134"/>
                </a:cubicBezTo>
                <a:cubicBezTo>
                  <a:pt x="4365" y="3579"/>
                  <a:pt x="4751" y="4945"/>
                  <a:pt x="5208" y="6554"/>
                </a:cubicBezTo>
                <a:lnTo>
                  <a:pt x="5233" y="6644"/>
                </a:lnTo>
                <a:cubicBezTo>
                  <a:pt x="5256" y="6719"/>
                  <a:pt x="5319" y="6770"/>
                  <a:pt x="5403" y="6770"/>
                </a:cubicBezTo>
                <a:cubicBezTo>
                  <a:pt x="5404" y="6770"/>
                  <a:pt x="5405" y="6770"/>
                  <a:pt x="5407" y="6770"/>
                </a:cubicBezTo>
                <a:cubicBezTo>
                  <a:pt x="5486" y="6766"/>
                  <a:pt x="5554" y="6710"/>
                  <a:pt x="5571" y="6632"/>
                </a:cubicBezTo>
                <a:cubicBezTo>
                  <a:pt x="5814" y="5485"/>
                  <a:pt x="5852" y="4693"/>
                  <a:pt x="5902" y="3690"/>
                </a:cubicBezTo>
                <a:cubicBezTo>
                  <a:pt x="5925" y="3221"/>
                  <a:pt x="5952" y="2690"/>
                  <a:pt x="6003" y="2064"/>
                </a:cubicBezTo>
                <a:cubicBezTo>
                  <a:pt x="6019" y="1874"/>
                  <a:pt x="6084" y="1539"/>
                  <a:pt x="6168" y="1195"/>
                </a:cubicBezTo>
                <a:cubicBezTo>
                  <a:pt x="6360" y="2415"/>
                  <a:pt x="6756" y="3924"/>
                  <a:pt x="7114" y="5286"/>
                </a:cubicBezTo>
                <a:cubicBezTo>
                  <a:pt x="7245" y="5783"/>
                  <a:pt x="7372" y="6266"/>
                  <a:pt x="7485" y="6718"/>
                </a:cubicBezTo>
                <a:cubicBezTo>
                  <a:pt x="7505" y="6798"/>
                  <a:pt x="7574" y="6849"/>
                  <a:pt x="7655" y="6851"/>
                </a:cubicBezTo>
                <a:cubicBezTo>
                  <a:pt x="7736" y="6849"/>
                  <a:pt x="7804" y="6794"/>
                  <a:pt x="7822" y="6715"/>
                </a:cubicBezTo>
                <a:cubicBezTo>
                  <a:pt x="8034" y="5784"/>
                  <a:pt x="8215" y="4478"/>
                  <a:pt x="8409" y="3094"/>
                </a:cubicBezTo>
                <a:cubicBezTo>
                  <a:pt x="8485" y="2541"/>
                  <a:pt x="8564" y="1975"/>
                  <a:pt x="8647" y="1422"/>
                </a:cubicBezTo>
                <a:cubicBezTo>
                  <a:pt x="8703" y="1683"/>
                  <a:pt x="8768" y="1948"/>
                  <a:pt x="8836" y="2231"/>
                </a:cubicBezTo>
                <a:cubicBezTo>
                  <a:pt x="8996" y="2894"/>
                  <a:pt x="9178" y="3645"/>
                  <a:pt x="9324" y="4604"/>
                </a:cubicBezTo>
                <a:lnTo>
                  <a:pt x="9341" y="4718"/>
                </a:lnTo>
                <a:cubicBezTo>
                  <a:pt x="9422" y="5270"/>
                  <a:pt x="9544" y="6101"/>
                  <a:pt x="9925" y="6750"/>
                </a:cubicBezTo>
                <a:cubicBezTo>
                  <a:pt x="9957" y="6803"/>
                  <a:pt x="10013" y="6834"/>
                  <a:pt x="10074" y="6836"/>
                </a:cubicBezTo>
                <a:cubicBezTo>
                  <a:pt x="10079" y="6836"/>
                  <a:pt x="10083" y="6837"/>
                  <a:pt x="10087" y="6837"/>
                </a:cubicBezTo>
                <a:cubicBezTo>
                  <a:pt x="10141" y="6837"/>
                  <a:pt x="10194" y="6800"/>
                  <a:pt x="10223" y="6751"/>
                </a:cubicBezTo>
                <a:cubicBezTo>
                  <a:pt x="10379" y="6496"/>
                  <a:pt x="10477" y="5977"/>
                  <a:pt x="10558" y="5510"/>
                </a:cubicBezTo>
                <a:lnTo>
                  <a:pt x="10574" y="5419"/>
                </a:lnTo>
                <a:cubicBezTo>
                  <a:pt x="10647" y="5010"/>
                  <a:pt x="10713" y="4624"/>
                  <a:pt x="10778" y="4250"/>
                </a:cubicBezTo>
                <a:cubicBezTo>
                  <a:pt x="10962" y="3197"/>
                  <a:pt x="11135" y="2197"/>
                  <a:pt x="11390" y="958"/>
                </a:cubicBezTo>
                <a:cubicBezTo>
                  <a:pt x="11548" y="1541"/>
                  <a:pt x="11735" y="2574"/>
                  <a:pt x="11892" y="3453"/>
                </a:cubicBezTo>
                <a:cubicBezTo>
                  <a:pt x="12114" y="4692"/>
                  <a:pt x="12346" y="5973"/>
                  <a:pt x="12594" y="6786"/>
                </a:cubicBezTo>
                <a:cubicBezTo>
                  <a:pt x="12617" y="6860"/>
                  <a:pt x="12686" y="6908"/>
                  <a:pt x="12762" y="6908"/>
                </a:cubicBezTo>
                <a:cubicBezTo>
                  <a:pt x="12772" y="6908"/>
                  <a:pt x="12783" y="6907"/>
                  <a:pt x="12794" y="6905"/>
                </a:cubicBezTo>
                <a:cubicBezTo>
                  <a:pt x="12882" y="6887"/>
                  <a:pt x="12942" y="6806"/>
                  <a:pt x="12934" y="6718"/>
                </a:cubicBezTo>
                <a:cubicBezTo>
                  <a:pt x="12816" y="5526"/>
                  <a:pt x="13102" y="4240"/>
                  <a:pt x="13430" y="3026"/>
                </a:cubicBezTo>
                <a:cubicBezTo>
                  <a:pt x="13501" y="2760"/>
                  <a:pt x="13571" y="2518"/>
                  <a:pt x="13639" y="2281"/>
                </a:cubicBezTo>
                <a:cubicBezTo>
                  <a:pt x="13718" y="2006"/>
                  <a:pt x="13795" y="1740"/>
                  <a:pt x="13874" y="1442"/>
                </a:cubicBezTo>
                <a:cubicBezTo>
                  <a:pt x="13939" y="1827"/>
                  <a:pt x="14013" y="2319"/>
                  <a:pt x="14086" y="2803"/>
                </a:cubicBezTo>
                <a:cubicBezTo>
                  <a:pt x="14303" y="4231"/>
                  <a:pt x="14571" y="6011"/>
                  <a:pt x="14836" y="6791"/>
                </a:cubicBezTo>
                <a:cubicBezTo>
                  <a:pt x="14856" y="6847"/>
                  <a:pt x="14904" y="6890"/>
                  <a:pt x="14963" y="6904"/>
                </a:cubicBezTo>
                <a:cubicBezTo>
                  <a:pt x="14976" y="6907"/>
                  <a:pt x="14989" y="6908"/>
                  <a:pt x="15002" y="6908"/>
                </a:cubicBezTo>
                <a:cubicBezTo>
                  <a:pt x="15049" y="6908"/>
                  <a:pt x="15093" y="6890"/>
                  <a:pt x="15126" y="6856"/>
                </a:cubicBezTo>
                <a:cubicBezTo>
                  <a:pt x="15237" y="6741"/>
                  <a:pt x="15369" y="6289"/>
                  <a:pt x="15839" y="4554"/>
                </a:cubicBezTo>
                <a:cubicBezTo>
                  <a:pt x="16124" y="3505"/>
                  <a:pt x="16464" y="2255"/>
                  <a:pt x="16765" y="1327"/>
                </a:cubicBezTo>
                <a:cubicBezTo>
                  <a:pt x="16922" y="2748"/>
                  <a:pt x="17255" y="5841"/>
                  <a:pt x="17262" y="6872"/>
                </a:cubicBezTo>
                <a:cubicBezTo>
                  <a:pt x="17262" y="6953"/>
                  <a:pt x="17320" y="7025"/>
                  <a:pt x="17401" y="7041"/>
                </a:cubicBezTo>
                <a:cubicBezTo>
                  <a:pt x="17412" y="7044"/>
                  <a:pt x="17424" y="7045"/>
                  <a:pt x="17435" y="7045"/>
                </a:cubicBezTo>
                <a:cubicBezTo>
                  <a:pt x="17502" y="7045"/>
                  <a:pt x="17566" y="7004"/>
                  <a:pt x="17594" y="6940"/>
                </a:cubicBezTo>
                <a:cubicBezTo>
                  <a:pt x="17651" y="6809"/>
                  <a:pt x="17740" y="6442"/>
                  <a:pt x="17861" y="5935"/>
                </a:cubicBezTo>
                <a:cubicBezTo>
                  <a:pt x="17917" y="5700"/>
                  <a:pt x="17987" y="5412"/>
                  <a:pt x="18013" y="5329"/>
                </a:cubicBezTo>
                <a:cubicBezTo>
                  <a:pt x="18022" y="5318"/>
                  <a:pt x="18026" y="5306"/>
                  <a:pt x="18031" y="5293"/>
                </a:cubicBezTo>
                <a:cubicBezTo>
                  <a:pt x="18255" y="4703"/>
                  <a:pt x="18422" y="4024"/>
                  <a:pt x="18599" y="3304"/>
                </a:cubicBezTo>
                <a:cubicBezTo>
                  <a:pt x="18773" y="2589"/>
                  <a:pt x="18954" y="1856"/>
                  <a:pt x="19202" y="1160"/>
                </a:cubicBezTo>
                <a:cubicBezTo>
                  <a:pt x="19253" y="1422"/>
                  <a:pt x="19310" y="1695"/>
                  <a:pt x="19368" y="1976"/>
                </a:cubicBezTo>
                <a:cubicBezTo>
                  <a:pt x="19710" y="3652"/>
                  <a:pt x="20099" y="5553"/>
                  <a:pt x="19972" y="6854"/>
                </a:cubicBezTo>
                <a:cubicBezTo>
                  <a:pt x="19962" y="6942"/>
                  <a:pt x="20022" y="7023"/>
                  <a:pt x="20108" y="7041"/>
                </a:cubicBezTo>
                <a:cubicBezTo>
                  <a:pt x="20119" y="7043"/>
                  <a:pt x="20133" y="7044"/>
                  <a:pt x="20144" y="7044"/>
                </a:cubicBezTo>
                <a:lnTo>
                  <a:pt x="20144" y="7043"/>
                </a:lnTo>
                <a:cubicBezTo>
                  <a:pt x="20217" y="7043"/>
                  <a:pt x="20285" y="6996"/>
                  <a:pt x="20308" y="6925"/>
                </a:cubicBezTo>
                <a:cubicBezTo>
                  <a:pt x="20619" y="5998"/>
                  <a:pt x="20818" y="4861"/>
                  <a:pt x="21010" y="3760"/>
                </a:cubicBezTo>
                <a:cubicBezTo>
                  <a:pt x="21143" y="3008"/>
                  <a:pt x="21277" y="2238"/>
                  <a:pt x="21447" y="1538"/>
                </a:cubicBezTo>
                <a:cubicBezTo>
                  <a:pt x="21513" y="2127"/>
                  <a:pt x="21604" y="2769"/>
                  <a:pt x="21697" y="3437"/>
                </a:cubicBezTo>
                <a:cubicBezTo>
                  <a:pt x="21866" y="4640"/>
                  <a:pt x="22040" y="5884"/>
                  <a:pt x="22078" y="6876"/>
                </a:cubicBezTo>
                <a:cubicBezTo>
                  <a:pt x="22081" y="6970"/>
                  <a:pt x="22157" y="7043"/>
                  <a:pt x="22251" y="7043"/>
                </a:cubicBezTo>
                <a:cubicBezTo>
                  <a:pt x="22253" y="7043"/>
                  <a:pt x="22255" y="7043"/>
                  <a:pt x="22257" y="7043"/>
                </a:cubicBezTo>
                <a:cubicBezTo>
                  <a:pt x="22353" y="7040"/>
                  <a:pt x="22427" y="6958"/>
                  <a:pt x="22424" y="6864"/>
                </a:cubicBezTo>
                <a:cubicBezTo>
                  <a:pt x="22388" y="5854"/>
                  <a:pt x="22210" y="4601"/>
                  <a:pt x="22042" y="3389"/>
                </a:cubicBezTo>
                <a:cubicBezTo>
                  <a:pt x="21896" y="2356"/>
                  <a:pt x="21760" y="1382"/>
                  <a:pt x="21707" y="581"/>
                </a:cubicBezTo>
                <a:cubicBezTo>
                  <a:pt x="21702" y="498"/>
                  <a:pt x="21639" y="430"/>
                  <a:pt x="21556" y="420"/>
                </a:cubicBezTo>
                <a:cubicBezTo>
                  <a:pt x="21548" y="419"/>
                  <a:pt x="21540" y="418"/>
                  <a:pt x="21533" y="418"/>
                </a:cubicBezTo>
                <a:cubicBezTo>
                  <a:pt x="21459" y="418"/>
                  <a:pt x="21393" y="466"/>
                  <a:pt x="21369" y="536"/>
                </a:cubicBezTo>
                <a:cubicBezTo>
                  <a:pt x="21060" y="1463"/>
                  <a:pt x="20861" y="2601"/>
                  <a:pt x="20669" y="3700"/>
                </a:cubicBezTo>
                <a:cubicBezTo>
                  <a:pt x="20558" y="4329"/>
                  <a:pt x="20445" y="4970"/>
                  <a:pt x="20313" y="5573"/>
                </a:cubicBezTo>
                <a:cubicBezTo>
                  <a:pt x="20224" y="4425"/>
                  <a:pt x="19954" y="3109"/>
                  <a:pt x="19707" y="1905"/>
                </a:cubicBezTo>
                <a:cubicBezTo>
                  <a:pt x="19606" y="1409"/>
                  <a:pt x="19510" y="938"/>
                  <a:pt x="19431" y="505"/>
                </a:cubicBezTo>
                <a:cubicBezTo>
                  <a:pt x="19417" y="430"/>
                  <a:pt x="19356" y="372"/>
                  <a:pt x="19280" y="364"/>
                </a:cubicBezTo>
                <a:cubicBezTo>
                  <a:pt x="19272" y="363"/>
                  <a:pt x="19265" y="362"/>
                  <a:pt x="19257" y="362"/>
                </a:cubicBezTo>
                <a:cubicBezTo>
                  <a:pt x="19187" y="362"/>
                  <a:pt x="19128" y="404"/>
                  <a:pt x="19101" y="466"/>
                </a:cubicBezTo>
                <a:cubicBezTo>
                  <a:pt x="18720" y="1344"/>
                  <a:pt x="18487" y="2298"/>
                  <a:pt x="18262" y="3220"/>
                </a:cubicBezTo>
                <a:cubicBezTo>
                  <a:pt x="18091" y="3914"/>
                  <a:pt x="17930" y="4569"/>
                  <a:pt x="17720" y="5132"/>
                </a:cubicBezTo>
                <a:cubicBezTo>
                  <a:pt x="17680" y="5202"/>
                  <a:pt x="17641" y="5359"/>
                  <a:pt x="17550" y="5745"/>
                </a:cubicBezTo>
                <a:cubicBezTo>
                  <a:pt x="17432" y="4193"/>
                  <a:pt x="17172" y="1851"/>
                  <a:pt x="17071" y="940"/>
                </a:cubicBezTo>
                <a:cubicBezTo>
                  <a:pt x="17048" y="721"/>
                  <a:pt x="17031" y="579"/>
                  <a:pt x="17028" y="544"/>
                </a:cubicBezTo>
                <a:cubicBezTo>
                  <a:pt x="17026" y="506"/>
                  <a:pt x="17013" y="470"/>
                  <a:pt x="16988" y="438"/>
                </a:cubicBezTo>
                <a:cubicBezTo>
                  <a:pt x="16955" y="398"/>
                  <a:pt x="16905" y="376"/>
                  <a:pt x="16854" y="376"/>
                </a:cubicBezTo>
                <a:cubicBezTo>
                  <a:pt x="16844" y="376"/>
                  <a:pt x="16833" y="377"/>
                  <a:pt x="16823" y="379"/>
                </a:cubicBezTo>
                <a:cubicBezTo>
                  <a:pt x="16745" y="394"/>
                  <a:pt x="16710" y="435"/>
                  <a:pt x="16695" y="486"/>
                </a:cubicBezTo>
                <a:lnTo>
                  <a:pt x="16694" y="486"/>
                </a:lnTo>
                <a:cubicBezTo>
                  <a:pt x="16333" y="1405"/>
                  <a:pt x="15872" y="3101"/>
                  <a:pt x="15503" y="4463"/>
                </a:cubicBezTo>
                <a:cubicBezTo>
                  <a:pt x="15329" y="5106"/>
                  <a:pt x="15152" y="5763"/>
                  <a:pt x="15026" y="6180"/>
                </a:cubicBezTo>
                <a:cubicBezTo>
                  <a:pt x="14816" y="5303"/>
                  <a:pt x="14604" y="3910"/>
                  <a:pt x="14429" y="2750"/>
                </a:cubicBezTo>
                <a:cubicBezTo>
                  <a:pt x="14242" y="1511"/>
                  <a:pt x="14131" y="801"/>
                  <a:pt x="14041" y="601"/>
                </a:cubicBezTo>
                <a:cubicBezTo>
                  <a:pt x="14014" y="537"/>
                  <a:pt x="13951" y="497"/>
                  <a:pt x="13882" y="497"/>
                </a:cubicBezTo>
                <a:cubicBezTo>
                  <a:pt x="13876" y="497"/>
                  <a:pt x="13871" y="497"/>
                  <a:pt x="13866" y="498"/>
                </a:cubicBezTo>
                <a:cubicBezTo>
                  <a:pt x="13791" y="506"/>
                  <a:pt x="13730" y="559"/>
                  <a:pt x="13713" y="632"/>
                </a:cubicBezTo>
                <a:cubicBezTo>
                  <a:pt x="13571" y="1260"/>
                  <a:pt x="13442" y="1708"/>
                  <a:pt x="13304" y="2185"/>
                </a:cubicBezTo>
                <a:cubicBezTo>
                  <a:pt x="13237" y="2423"/>
                  <a:pt x="13167" y="2667"/>
                  <a:pt x="13094" y="2935"/>
                </a:cubicBezTo>
                <a:cubicBezTo>
                  <a:pt x="12882" y="3723"/>
                  <a:pt x="12687" y="4543"/>
                  <a:pt x="12602" y="5354"/>
                </a:cubicBezTo>
                <a:cubicBezTo>
                  <a:pt x="12477" y="4743"/>
                  <a:pt x="12354" y="4061"/>
                  <a:pt x="12233" y="3392"/>
                </a:cubicBezTo>
                <a:cubicBezTo>
                  <a:pt x="11872" y="1380"/>
                  <a:pt x="11688" y="475"/>
                  <a:pt x="11450" y="256"/>
                </a:cubicBezTo>
                <a:cubicBezTo>
                  <a:pt x="11418" y="226"/>
                  <a:pt x="11376" y="210"/>
                  <a:pt x="11333" y="210"/>
                </a:cubicBezTo>
                <a:cubicBezTo>
                  <a:pt x="11315" y="210"/>
                  <a:pt x="11297" y="213"/>
                  <a:pt x="11280" y="218"/>
                </a:cubicBezTo>
                <a:cubicBezTo>
                  <a:pt x="11222" y="236"/>
                  <a:pt x="11177" y="286"/>
                  <a:pt x="11164" y="347"/>
                </a:cubicBezTo>
                <a:cubicBezTo>
                  <a:pt x="10842" y="1849"/>
                  <a:pt x="10645" y="2986"/>
                  <a:pt x="10437" y="4190"/>
                </a:cubicBezTo>
                <a:cubicBezTo>
                  <a:pt x="10372" y="4564"/>
                  <a:pt x="10304" y="4948"/>
                  <a:pt x="10231" y="5357"/>
                </a:cubicBezTo>
                <a:lnTo>
                  <a:pt x="10217" y="5450"/>
                </a:lnTo>
                <a:cubicBezTo>
                  <a:pt x="10183" y="5640"/>
                  <a:pt x="10127" y="5965"/>
                  <a:pt x="10054" y="6230"/>
                </a:cubicBezTo>
                <a:cubicBezTo>
                  <a:pt x="9837" y="5700"/>
                  <a:pt x="9748" y="5096"/>
                  <a:pt x="9685" y="4669"/>
                </a:cubicBezTo>
                <a:lnTo>
                  <a:pt x="9667" y="4553"/>
                </a:lnTo>
                <a:cubicBezTo>
                  <a:pt x="9520" y="3577"/>
                  <a:pt x="9336" y="2819"/>
                  <a:pt x="9173" y="2149"/>
                </a:cubicBezTo>
                <a:cubicBezTo>
                  <a:pt x="9015" y="1495"/>
                  <a:pt x="8877" y="928"/>
                  <a:pt x="8813" y="324"/>
                </a:cubicBezTo>
                <a:cubicBezTo>
                  <a:pt x="8804" y="238"/>
                  <a:pt x="8733" y="170"/>
                  <a:pt x="8645" y="168"/>
                </a:cubicBezTo>
                <a:cubicBezTo>
                  <a:pt x="8643" y="168"/>
                  <a:pt x="8641" y="168"/>
                  <a:pt x="8639" y="168"/>
                </a:cubicBezTo>
                <a:cubicBezTo>
                  <a:pt x="8555" y="168"/>
                  <a:pt x="8483" y="230"/>
                  <a:pt x="8470" y="312"/>
                </a:cubicBezTo>
                <a:cubicBezTo>
                  <a:pt x="8324" y="1185"/>
                  <a:pt x="8192" y="2132"/>
                  <a:pt x="8064" y="3048"/>
                </a:cubicBezTo>
                <a:cubicBezTo>
                  <a:pt x="7920" y="4084"/>
                  <a:pt x="7783" y="5078"/>
                  <a:pt x="7634" y="5897"/>
                </a:cubicBezTo>
                <a:cubicBezTo>
                  <a:pt x="7574" y="5669"/>
                  <a:pt x="7513" y="5435"/>
                  <a:pt x="7450" y="5198"/>
                </a:cubicBezTo>
                <a:cubicBezTo>
                  <a:pt x="7006" y="3505"/>
                  <a:pt x="6501" y="1586"/>
                  <a:pt x="6410" y="306"/>
                </a:cubicBezTo>
                <a:cubicBezTo>
                  <a:pt x="6405" y="225"/>
                  <a:pt x="6342" y="157"/>
                  <a:pt x="6259" y="147"/>
                </a:cubicBezTo>
                <a:cubicBezTo>
                  <a:pt x="6251" y="146"/>
                  <a:pt x="6243" y="145"/>
                  <a:pt x="6235" y="145"/>
                </a:cubicBezTo>
                <a:cubicBezTo>
                  <a:pt x="6163" y="145"/>
                  <a:pt x="6098" y="191"/>
                  <a:pt x="6074" y="261"/>
                </a:cubicBezTo>
                <a:cubicBezTo>
                  <a:pt x="5895" y="774"/>
                  <a:pt x="5688" y="1654"/>
                  <a:pt x="5657" y="2036"/>
                </a:cubicBezTo>
                <a:cubicBezTo>
                  <a:pt x="5604" y="2667"/>
                  <a:pt x="5579" y="3202"/>
                  <a:pt x="5556" y="3672"/>
                </a:cubicBezTo>
                <a:cubicBezTo>
                  <a:pt x="5518" y="4433"/>
                  <a:pt x="5486" y="5071"/>
                  <a:pt x="5365" y="5834"/>
                </a:cubicBezTo>
                <a:cubicBezTo>
                  <a:pt x="4826" y="3912"/>
                  <a:pt x="4420" y="2303"/>
                  <a:pt x="4413" y="394"/>
                </a:cubicBezTo>
                <a:cubicBezTo>
                  <a:pt x="4412" y="299"/>
                  <a:pt x="4336" y="221"/>
                  <a:pt x="4241" y="220"/>
                </a:cubicBezTo>
                <a:cubicBezTo>
                  <a:pt x="4239" y="220"/>
                  <a:pt x="4237" y="220"/>
                  <a:pt x="4235" y="220"/>
                </a:cubicBezTo>
                <a:cubicBezTo>
                  <a:pt x="4139" y="220"/>
                  <a:pt x="4069" y="296"/>
                  <a:pt x="4066" y="389"/>
                </a:cubicBezTo>
                <a:cubicBezTo>
                  <a:pt x="4036" y="1264"/>
                  <a:pt x="3779" y="2389"/>
                  <a:pt x="3554" y="3380"/>
                </a:cubicBezTo>
                <a:cubicBezTo>
                  <a:pt x="3504" y="3596"/>
                  <a:pt x="3458" y="3804"/>
                  <a:pt x="3415" y="4000"/>
                </a:cubicBezTo>
                <a:cubicBezTo>
                  <a:pt x="3331" y="4390"/>
                  <a:pt x="3278" y="4839"/>
                  <a:pt x="3228" y="5271"/>
                </a:cubicBezTo>
                <a:cubicBezTo>
                  <a:pt x="3196" y="5546"/>
                  <a:pt x="3165" y="5824"/>
                  <a:pt x="3124" y="6094"/>
                </a:cubicBezTo>
                <a:cubicBezTo>
                  <a:pt x="2847" y="5174"/>
                  <a:pt x="2763" y="3981"/>
                  <a:pt x="2682" y="2822"/>
                </a:cubicBezTo>
                <a:cubicBezTo>
                  <a:pt x="2609" y="1809"/>
                  <a:pt x="2541" y="852"/>
                  <a:pt x="2347" y="130"/>
                </a:cubicBezTo>
                <a:cubicBezTo>
                  <a:pt x="2326" y="54"/>
                  <a:pt x="2262" y="1"/>
                  <a:pt x="21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8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 txBox="1"/>
          <p:nvPr>
            <p:ph idx="1" type="body"/>
          </p:nvPr>
        </p:nvSpPr>
        <p:spPr>
          <a:xfrm>
            <a:off x="3033800" y="1241800"/>
            <a:ext cx="5078400" cy="25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96" name="Google Shape;196;p18"/>
          <p:cNvSpPr txBox="1"/>
          <p:nvPr>
            <p:ph type="title"/>
          </p:nvPr>
        </p:nvSpPr>
        <p:spPr>
          <a:xfrm>
            <a:off x="3038774" y="539500"/>
            <a:ext cx="507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197" name="Google Shape;1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23289">
            <a:off x="324925" y="3116949"/>
            <a:ext cx="1843374" cy="1770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18"/>
          <p:cNvGrpSpPr/>
          <p:nvPr/>
        </p:nvGrpSpPr>
        <p:grpSpPr>
          <a:xfrm>
            <a:off x="-1100500" y="-375627"/>
            <a:ext cx="10477925" cy="5519128"/>
            <a:chOff x="-1100500" y="-375627"/>
            <a:chExt cx="10477925" cy="5519128"/>
          </a:xfrm>
        </p:grpSpPr>
        <p:pic>
          <p:nvPicPr>
            <p:cNvPr id="199" name="Google Shape;199;p18"/>
            <p:cNvPicPr preferRelativeResize="0"/>
            <p:nvPr/>
          </p:nvPicPr>
          <p:blipFill rotWithShape="1">
            <a:blip r:embed="rId4">
              <a:alphaModFix/>
            </a:blip>
            <a:srcRect b="43703" l="0" r="58573" t="0"/>
            <a:stretch/>
          </p:blipFill>
          <p:spPr>
            <a:xfrm rot="-5400000">
              <a:off x="7752012" y="-848338"/>
              <a:ext cx="1152702" cy="20981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200" name="Google Shape;200;p18"/>
            <p:cNvPicPr preferRelativeResize="0"/>
            <p:nvPr/>
          </p:nvPicPr>
          <p:blipFill rotWithShape="1">
            <a:blip r:embed="rId5">
              <a:alphaModFix/>
            </a:blip>
            <a:srcRect b="0" l="0" r="27198" t="0"/>
            <a:stretch/>
          </p:blipFill>
          <p:spPr>
            <a:xfrm flipH="1" rot="-5400000">
              <a:off x="-2298513" y="2056863"/>
              <a:ext cx="4284652" cy="18886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10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9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4" name="Google Shape;204;p19"/>
          <p:cNvSpPr txBox="1"/>
          <p:nvPr>
            <p:ph idx="1" type="body"/>
          </p:nvPr>
        </p:nvSpPr>
        <p:spPr>
          <a:xfrm>
            <a:off x="720000" y="1215750"/>
            <a:ext cx="3825600" cy="33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205" name="Google Shape;205;p19"/>
          <p:cNvSpPr txBox="1"/>
          <p:nvPr>
            <p:ph idx="2" type="body"/>
          </p:nvPr>
        </p:nvSpPr>
        <p:spPr>
          <a:xfrm>
            <a:off x="4603675" y="1215750"/>
            <a:ext cx="3825600" cy="33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u="sng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pic>
        <p:nvPicPr>
          <p:cNvPr id="206" name="Google Shape;2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800000">
            <a:off x="4448725" y="4286000"/>
            <a:ext cx="5417052" cy="1190261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1620000" dist="28575">
              <a:srgbClr val="000000">
                <a:alpha val="27000"/>
              </a:srgbClr>
            </a:outerShdw>
          </a:effectLst>
        </p:spPr>
      </p:pic>
      <p:sp>
        <p:nvSpPr>
          <p:cNvPr id="207" name="Google Shape;207;p19"/>
          <p:cNvSpPr/>
          <p:nvPr/>
        </p:nvSpPr>
        <p:spPr>
          <a:xfrm>
            <a:off x="0" y="88375"/>
            <a:ext cx="1821826" cy="451127"/>
          </a:xfrm>
          <a:custGeom>
            <a:rect b="b" l="l" r="r" t="t"/>
            <a:pathLst>
              <a:path extrusionOk="0" h="7045" w="22428">
                <a:moveTo>
                  <a:pt x="2181" y="1"/>
                </a:moveTo>
                <a:cubicBezTo>
                  <a:pt x="2177" y="1"/>
                  <a:pt x="2174" y="1"/>
                  <a:pt x="2170" y="1"/>
                </a:cubicBezTo>
                <a:cubicBezTo>
                  <a:pt x="2089" y="6"/>
                  <a:pt x="2021" y="66"/>
                  <a:pt x="2008" y="147"/>
                </a:cubicBezTo>
                <a:lnTo>
                  <a:pt x="1950" y="503"/>
                </a:lnTo>
                <a:cubicBezTo>
                  <a:pt x="1781" y="1531"/>
                  <a:pt x="1549" y="2938"/>
                  <a:pt x="1498" y="3776"/>
                </a:cubicBezTo>
                <a:cubicBezTo>
                  <a:pt x="1470" y="4250"/>
                  <a:pt x="1390" y="4735"/>
                  <a:pt x="1312" y="5205"/>
                </a:cubicBezTo>
                <a:cubicBezTo>
                  <a:pt x="1296" y="5308"/>
                  <a:pt x="1277" y="5410"/>
                  <a:pt x="1261" y="5515"/>
                </a:cubicBezTo>
                <a:lnTo>
                  <a:pt x="766" y="2755"/>
                </a:lnTo>
                <a:cubicBezTo>
                  <a:pt x="723" y="2513"/>
                  <a:pt x="675" y="2286"/>
                  <a:pt x="627" y="2059"/>
                </a:cubicBezTo>
                <a:cubicBezTo>
                  <a:pt x="508" y="1486"/>
                  <a:pt x="393" y="947"/>
                  <a:pt x="352" y="193"/>
                </a:cubicBezTo>
                <a:cubicBezTo>
                  <a:pt x="347" y="100"/>
                  <a:pt x="269" y="29"/>
                  <a:pt x="179" y="29"/>
                </a:cubicBezTo>
                <a:cubicBezTo>
                  <a:pt x="176" y="29"/>
                  <a:pt x="173" y="29"/>
                  <a:pt x="170" y="29"/>
                </a:cubicBezTo>
                <a:cubicBezTo>
                  <a:pt x="74" y="34"/>
                  <a:pt x="1" y="117"/>
                  <a:pt x="6" y="213"/>
                </a:cubicBezTo>
                <a:cubicBezTo>
                  <a:pt x="49" y="991"/>
                  <a:pt x="170" y="1571"/>
                  <a:pt x="287" y="2130"/>
                </a:cubicBezTo>
                <a:cubicBezTo>
                  <a:pt x="334" y="2354"/>
                  <a:pt x="382" y="2577"/>
                  <a:pt x="425" y="2818"/>
                </a:cubicBezTo>
                <a:lnTo>
                  <a:pt x="1123" y="6712"/>
                </a:lnTo>
                <a:cubicBezTo>
                  <a:pt x="1140" y="6797"/>
                  <a:pt x="1214" y="6856"/>
                  <a:pt x="1297" y="6856"/>
                </a:cubicBezTo>
                <a:cubicBezTo>
                  <a:pt x="1299" y="6856"/>
                  <a:pt x="1302" y="6856"/>
                  <a:pt x="1304" y="6856"/>
                </a:cubicBezTo>
                <a:cubicBezTo>
                  <a:pt x="1392" y="6849"/>
                  <a:pt x="1463" y="6780"/>
                  <a:pt x="1468" y="6692"/>
                </a:cubicBezTo>
                <a:cubicBezTo>
                  <a:pt x="1496" y="6218"/>
                  <a:pt x="1577" y="5733"/>
                  <a:pt x="1655" y="5263"/>
                </a:cubicBezTo>
                <a:cubicBezTo>
                  <a:pt x="1733" y="4783"/>
                  <a:pt x="1816" y="4288"/>
                  <a:pt x="1845" y="3798"/>
                </a:cubicBezTo>
                <a:cubicBezTo>
                  <a:pt x="1885" y="3137"/>
                  <a:pt x="2042" y="2101"/>
                  <a:pt x="2188" y="1190"/>
                </a:cubicBezTo>
                <a:cubicBezTo>
                  <a:pt x="2253" y="1697"/>
                  <a:pt x="2292" y="2263"/>
                  <a:pt x="2334" y="2847"/>
                </a:cubicBezTo>
                <a:cubicBezTo>
                  <a:pt x="2436" y="4293"/>
                  <a:pt x="2542" y="5786"/>
                  <a:pt x="3021" y="6804"/>
                </a:cubicBezTo>
                <a:cubicBezTo>
                  <a:pt x="3050" y="6867"/>
                  <a:pt x="3110" y="6904"/>
                  <a:pt x="3179" y="6904"/>
                </a:cubicBezTo>
                <a:cubicBezTo>
                  <a:pt x="3185" y="6904"/>
                  <a:pt x="3191" y="6904"/>
                  <a:pt x="3196" y="6904"/>
                </a:cubicBezTo>
                <a:cubicBezTo>
                  <a:pt x="3269" y="6897"/>
                  <a:pt x="3331" y="6844"/>
                  <a:pt x="3347" y="6773"/>
                </a:cubicBezTo>
                <a:cubicBezTo>
                  <a:pt x="3458" y="6321"/>
                  <a:pt x="3516" y="5808"/>
                  <a:pt x="3572" y="5313"/>
                </a:cubicBezTo>
                <a:cubicBezTo>
                  <a:pt x="3624" y="4867"/>
                  <a:pt x="3672" y="4447"/>
                  <a:pt x="3754" y="4074"/>
                </a:cubicBezTo>
                <a:cubicBezTo>
                  <a:pt x="3796" y="3879"/>
                  <a:pt x="3844" y="3672"/>
                  <a:pt x="3892" y="3458"/>
                </a:cubicBezTo>
                <a:cubicBezTo>
                  <a:pt x="3990" y="3031"/>
                  <a:pt x="4092" y="2581"/>
                  <a:pt x="4180" y="2134"/>
                </a:cubicBezTo>
                <a:cubicBezTo>
                  <a:pt x="4365" y="3579"/>
                  <a:pt x="4751" y="4945"/>
                  <a:pt x="5208" y="6554"/>
                </a:cubicBezTo>
                <a:lnTo>
                  <a:pt x="5233" y="6644"/>
                </a:lnTo>
                <a:cubicBezTo>
                  <a:pt x="5256" y="6719"/>
                  <a:pt x="5319" y="6770"/>
                  <a:pt x="5403" y="6770"/>
                </a:cubicBezTo>
                <a:cubicBezTo>
                  <a:pt x="5404" y="6770"/>
                  <a:pt x="5405" y="6770"/>
                  <a:pt x="5407" y="6770"/>
                </a:cubicBezTo>
                <a:cubicBezTo>
                  <a:pt x="5486" y="6766"/>
                  <a:pt x="5554" y="6710"/>
                  <a:pt x="5571" y="6632"/>
                </a:cubicBezTo>
                <a:cubicBezTo>
                  <a:pt x="5814" y="5485"/>
                  <a:pt x="5852" y="4693"/>
                  <a:pt x="5902" y="3690"/>
                </a:cubicBezTo>
                <a:cubicBezTo>
                  <a:pt x="5925" y="3221"/>
                  <a:pt x="5952" y="2690"/>
                  <a:pt x="6003" y="2064"/>
                </a:cubicBezTo>
                <a:cubicBezTo>
                  <a:pt x="6019" y="1874"/>
                  <a:pt x="6084" y="1539"/>
                  <a:pt x="6168" y="1195"/>
                </a:cubicBezTo>
                <a:cubicBezTo>
                  <a:pt x="6360" y="2415"/>
                  <a:pt x="6756" y="3924"/>
                  <a:pt x="7114" y="5286"/>
                </a:cubicBezTo>
                <a:cubicBezTo>
                  <a:pt x="7245" y="5783"/>
                  <a:pt x="7372" y="6266"/>
                  <a:pt x="7485" y="6718"/>
                </a:cubicBezTo>
                <a:cubicBezTo>
                  <a:pt x="7505" y="6798"/>
                  <a:pt x="7574" y="6849"/>
                  <a:pt x="7655" y="6851"/>
                </a:cubicBezTo>
                <a:cubicBezTo>
                  <a:pt x="7736" y="6849"/>
                  <a:pt x="7804" y="6794"/>
                  <a:pt x="7822" y="6715"/>
                </a:cubicBezTo>
                <a:cubicBezTo>
                  <a:pt x="8034" y="5784"/>
                  <a:pt x="8215" y="4478"/>
                  <a:pt x="8409" y="3094"/>
                </a:cubicBezTo>
                <a:cubicBezTo>
                  <a:pt x="8485" y="2541"/>
                  <a:pt x="8564" y="1975"/>
                  <a:pt x="8647" y="1422"/>
                </a:cubicBezTo>
                <a:cubicBezTo>
                  <a:pt x="8703" y="1683"/>
                  <a:pt x="8768" y="1948"/>
                  <a:pt x="8836" y="2231"/>
                </a:cubicBezTo>
                <a:cubicBezTo>
                  <a:pt x="8996" y="2894"/>
                  <a:pt x="9178" y="3645"/>
                  <a:pt x="9324" y="4604"/>
                </a:cubicBezTo>
                <a:lnTo>
                  <a:pt x="9341" y="4718"/>
                </a:lnTo>
                <a:cubicBezTo>
                  <a:pt x="9422" y="5270"/>
                  <a:pt x="9544" y="6101"/>
                  <a:pt x="9925" y="6750"/>
                </a:cubicBezTo>
                <a:cubicBezTo>
                  <a:pt x="9957" y="6803"/>
                  <a:pt x="10013" y="6834"/>
                  <a:pt x="10074" y="6836"/>
                </a:cubicBezTo>
                <a:cubicBezTo>
                  <a:pt x="10079" y="6836"/>
                  <a:pt x="10083" y="6837"/>
                  <a:pt x="10087" y="6837"/>
                </a:cubicBezTo>
                <a:cubicBezTo>
                  <a:pt x="10141" y="6837"/>
                  <a:pt x="10194" y="6800"/>
                  <a:pt x="10223" y="6751"/>
                </a:cubicBezTo>
                <a:cubicBezTo>
                  <a:pt x="10379" y="6496"/>
                  <a:pt x="10477" y="5977"/>
                  <a:pt x="10558" y="5510"/>
                </a:cubicBezTo>
                <a:lnTo>
                  <a:pt x="10574" y="5419"/>
                </a:lnTo>
                <a:cubicBezTo>
                  <a:pt x="10647" y="5010"/>
                  <a:pt x="10713" y="4624"/>
                  <a:pt x="10778" y="4250"/>
                </a:cubicBezTo>
                <a:cubicBezTo>
                  <a:pt x="10962" y="3197"/>
                  <a:pt x="11135" y="2197"/>
                  <a:pt x="11390" y="958"/>
                </a:cubicBezTo>
                <a:cubicBezTo>
                  <a:pt x="11548" y="1541"/>
                  <a:pt x="11735" y="2574"/>
                  <a:pt x="11892" y="3453"/>
                </a:cubicBezTo>
                <a:cubicBezTo>
                  <a:pt x="12114" y="4692"/>
                  <a:pt x="12346" y="5973"/>
                  <a:pt x="12594" y="6786"/>
                </a:cubicBezTo>
                <a:cubicBezTo>
                  <a:pt x="12617" y="6860"/>
                  <a:pt x="12686" y="6908"/>
                  <a:pt x="12762" y="6908"/>
                </a:cubicBezTo>
                <a:cubicBezTo>
                  <a:pt x="12772" y="6908"/>
                  <a:pt x="12783" y="6907"/>
                  <a:pt x="12794" y="6905"/>
                </a:cubicBezTo>
                <a:cubicBezTo>
                  <a:pt x="12882" y="6887"/>
                  <a:pt x="12942" y="6806"/>
                  <a:pt x="12934" y="6718"/>
                </a:cubicBezTo>
                <a:cubicBezTo>
                  <a:pt x="12816" y="5526"/>
                  <a:pt x="13102" y="4240"/>
                  <a:pt x="13430" y="3026"/>
                </a:cubicBezTo>
                <a:cubicBezTo>
                  <a:pt x="13501" y="2760"/>
                  <a:pt x="13571" y="2518"/>
                  <a:pt x="13639" y="2281"/>
                </a:cubicBezTo>
                <a:cubicBezTo>
                  <a:pt x="13718" y="2006"/>
                  <a:pt x="13795" y="1740"/>
                  <a:pt x="13874" y="1442"/>
                </a:cubicBezTo>
                <a:cubicBezTo>
                  <a:pt x="13939" y="1827"/>
                  <a:pt x="14013" y="2319"/>
                  <a:pt x="14086" y="2803"/>
                </a:cubicBezTo>
                <a:cubicBezTo>
                  <a:pt x="14303" y="4231"/>
                  <a:pt x="14571" y="6011"/>
                  <a:pt x="14836" y="6791"/>
                </a:cubicBezTo>
                <a:cubicBezTo>
                  <a:pt x="14856" y="6847"/>
                  <a:pt x="14904" y="6890"/>
                  <a:pt x="14963" y="6904"/>
                </a:cubicBezTo>
                <a:cubicBezTo>
                  <a:pt x="14976" y="6907"/>
                  <a:pt x="14989" y="6908"/>
                  <a:pt x="15002" y="6908"/>
                </a:cubicBezTo>
                <a:cubicBezTo>
                  <a:pt x="15049" y="6908"/>
                  <a:pt x="15093" y="6890"/>
                  <a:pt x="15126" y="6856"/>
                </a:cubicBezTo>
                <a:cubicBezTo>
                  <a:pt x="15237" y="6741"/>
                  <a:pt x="15369" y="6289"/>
                  <a:pt x="15839" y="4554"/>
                </a:cubicBezTo>
                <a:cubicBezTo>
                  <a:pt x="16124" y="3505"/>
                  <a:pt x="16464" y="2255"/>
                  <a:pt x="16765" y="1327"/>
                </a:cubicBezTo>
                <a:cubicBezTo>
                  <a:pt x="16922" y="2748"/>
                  <a:pt x="17255" y="5841"/>
                  <a:pt x="17262" y="6872"/>
                </a:cubicBezTo>
                <a:cubicBezTo>
                  <a:pt x="17262" y="6953"/>
                  <a:pt x="17320" y="7025"/>
                  <a:pt x="17401" y="7041"/>
                </a:cubicBezTo>
                <a:cubicBezTo>
                  <a:pt x="17412" y="7044"/>
                  <a:pt x="17424" y="7045"/>
                  <a:pt x="17435" y="7045"/>
                </a:cubicBezTo>
                <a:cubicBezTo>
                  <a:pt x="17502" y="7045"/>
                  <a:pt x="17566" y="7004"/>
                  <a:pt x="17594" y="6940"/>
                </a:cubicBezTo>
                <a:cubicBezTo>
                  <a:pt x="17651" y="6809"/>
                  <a:pt x="17740" y="6442"/>
                  <a:pt x="17861" y="5935"/>
                </a:cubicBezTo>
                <a:cubicBezTo>
                  <a:pt x="17917" y="5700"/>
                  <a:pt x="17987" y="5412"/>
                  <a:pt x="18013" y="5329"/>
                </a:cubicBezTo>
                <a:cubicBezTo>
                  <a:pt x="18022" y="5318"/>
                  <a:pt x="18026" y="5306"/>
                  <a:pt x="18031" y="5293"/>
                </a:cubicBezTo>
                <a:cubicBezTo>
                  <a:pt x="18255" y="4703"/>
                  <a:pt x="18422" y="4024"/>
                  <a:pt x="18599" y="3304"/>
                </a:cubicBezTo>
                <a:cubicBezTo>
                  <a:pt x="18773" y="2589"/>
                  <a:pt x="18954" y="1856"/>
                  <a:pt x="19202" y="1160"/>
                </a:cubicBezTo>
                <a:cubicBezTo>
                  <a:pt x="19253" y="1422"/>
                  <a:pt x="19310" y="1695"/>
                  <a:pt x="19368" y="1976"/>
                </a:cubicBezTo>
                <a:cubicBezTo>
                  <a:pt x="19710" y="3652"/>
                  <a:pt x="20099" y="5553"/>
                  <a:pt x="19972" y="6854"/>
                </a:cubicBezTo>
                <a:cubicBezTo>
                  <a:pt x="19962" y="6942"/>
                  <a:pt x="20022" y="7023"/>
                  <a:pt x="20108" y="7041"/>
                </a:cubicBezTo>
                <a:cubicBezTo>
                  <a:pt x="20119" y="7043"/>
                  <a:pt x="20133" y="7044"/>
                  <a:pt x="20144" y="7044"/>
                </a:cubicBezTo>
                <a:lnTo>
                  <a:pt x="20144" y="7043"/>
                </a:lnTo>
                <a:cubicBezTo>
                  <a:pt x="20217" y="7043"/>
                  <a:pt x="20285" y="6996"/>
                  <a:pt x="20308" y="6925"/>
                </a:cubicBezTo>
                <a:cubicBezTo>
                  <a:pt x="20619" y="5998"/>
                  <a:pt x="20818" y="4861"/>
                  <a:pt x="21010" y="3760"/>
                </a:cubicBezTo>
                <a:cubicBezTo>
                  <a:pt x="21143" y="3008"/>
                  <a:pt x="21277" y="2238"/>
                  <a:pt x="21447" y="1538"/>
                </a:cubicBezTo>
                <a:cubicBezTo>
                  <a:pt x="21513" y="2127"/>
                  <a:pt x="21604" y="2769"/>
                  <a:pt x="21697" y="3437"/>
                </a:cubicBezTo>
                <a:cubicBezTo>
                  <a:pt x="21866" y="4640"/>
                  <a:pt x="22040" y="5884"/>
                  <a:pt x="22078" y="6876"/>
                </a:cubicBezTo>
                <a:cubicBezTo>
                  <a:pt x="22081" y="6970"/>
                  <a:pt x="22157" y="7043"/>
                  <a:pt x="22251" y="7043"/>
                </a:cubicBezTo>
                <a:cubicBezTo>
                  <a:pt x="22253" y="7043"/>
                  <a:pt x="22255" y="7043"/>
                  <a:pt x="22257" y="7043"/>
                </a:cubicBezTo>
                <a:cubicBezTo>
                  <a:pt x="22353" y="7040"/>
                  <a:pt x="22427" y="6958"/>
                  <a:pt x="22424" y="6864"/>
                </a:cubicBezTo>
                <a:cubicBezTo>
                  <a:pt x="22388" y="5854"/>
                  <a:pt x="22210" y="4601"/>
                  <a:pt x="22042" y="3389"/>
                </a:cubicBezTo>
                <a:cubicBezTo>
                  <a:pt x="21896" y="2356"/>
                  <a:pt x="21760" y="1382"/>
                  <a:pt x="21707" y="581"/>
                </a:cubicBezTo>
                <a:cubicBezTo>
                  <a:pt x="21702" y="498"/>
                  <a:pt x="21639" y="430"/>
                  <a:pt x="21556" y="420"/>
                </a:cubicBezTo>
                <a:cubicBezTo>
                  <a:pt x="21548" y="419"/>
                  <a:pt x="21540" y="418"/>
                  <a:pt x="21533" y="418"/>
                </a:cubicBezTo>
                <a:cubicBezTo>
                  <a:pt x="21459" y="418"/>
                  <a:pt x="21393" y="466"/>
                  <a:pt x="21369" y="536"/>
                </a:cubicBezTo>
                <a:cubicBezTo>
                  <a:pt x="21060" y="1463"/>
                  <a:pt x="20861" y="2601"/>
                  <a:pt x="20669" y="3700"/>
                </a:cubicBezTo>
                <a:cubicBezTo>
                  <a:pt x="20558" y="4329"/>
                  <a:pt x="20445" y="4970"/>
                  <a:pt x="20313" y="5573"/>
                </a:cubicBezTo>
                <a:cubicBezTo>
                  <a:pt x="20224" y="4425"/>
                  <a:pt x="19954" y="3109"/>
                  <a:pt x="19707" y="1905"/>
                </a:cubicBezTo>
                <a:cubicBezTo>
                  <a:pt x="19606" y="1409"/>
                  <a:pt x="19510" y="938"/>
                  <a:pt x="19431" y="505"/>
                </a:cubicBezTo>
                <a:cubicBezTo>
                  <a:pt x="19417" y="430"/>
                  <a:pt x="19356" y="372"/>
                  <a:pt x="19280" y="364"/>
                </a:cubicBezTo>
                <a:cubicBezTo>
                  <a:pt x="19272" y="363"/>
                  <a:pt x="19265" y="362"/>
                  <a:pt x="19257" y="362"/>
                </a:cubicBezTo>
                <a:cubicBezTo>
                  <a:pt x="19187" y="362"/>
                  <a:pt x="19128" y="404"/>
                  <a:pt x="19101" y="466"/>
                </a:cubicBezTo>
                <a:cubicBezTo>
                  <a:pt x="18720" y="1344"/>
                  <a:pt x="18487" y="2298"/>
                  <a:pt x="18262" y="3220"/>
                </a:cubicBezTo>
                <a:cubicBezTo>
                  <a:pt x="18091" y="3914"/>
                  <a:pt x="17930" y="4569"/>
                  <a:pt x="17720" y="5132"/>
                </a:cubicBezTo>
                <a:cubicBezTo>
                  <a:pt x="17680" y="5202"/>
                  <a:pt x="17641" y="5359"/>
                  <a:pt x="17550" y="5745"/>
                </a:cubicBezTo>
                <a:cubicBezTo>
                  <a:pt x="17432" y="4193"/>
                  <a:pt x="17172" y="1851"/>
                  <a:pt x="17071" y="940"/>
                </a:cubicBezTo>
                <a:cubicBezTo>
                  <a:pt x="17048" y="721"/>
                  <a:pt x="17031" y="579"/>
                  <a:pt x="17028" y="544"/>
                </a:cubicBezTo>
                <a:cubicBezTo>
                  <a:pt x="17026" y="506"/>
                  <a:pt x="17013" y="470"/>
                  <a:pt x="16988" y="438"/>
                </a:cubicBezTo>
                <a:cubicBezTo>
                  <a:pt x="16955" y="398"/>
                  <a:pt x="16905" y="376"/>
                  <a:pt x="16854" y="376"/>
                </a:cubicBezTo>
                <a:cubicBezTo>
                  <a:pt x="16844" y="376"/>
                  <a:pt x="16833" y="377"/>
                  <a:pt x="16823" y="379"/>
                </a:cubicBezTo>
                <a:cubicBezTo>
                  <a:pt x="16745" y="394"/>
                  <a:pt x="16710" y="435"/>
                  <a:pt x="16695" y="486"/>
                </a:cubicBezTo>
                <a:lnTo>
                  <a:pt x="16694" y="486"/>
                </a:lnTo>
                <a:cubicBezTo>
                  <a:pt x="16333" y="1405"/>
                  <a:pt x="15872" y="3101"/>
                  <a:pt x="15503" y="4463"/>
                </a:cubicBezTo>
                <a:cubicBezTo>
                  <a:pt x="15329" y="5106"/>
                  <a:pt x="15152" y="5763"/>
                  <a:pt x="15026" y="6180"/>
                </a:cubicBezTo>
                <a:cubicBezTo>
                  <a:pt x="14816" y="5303"/>
                  <a:pt x="14604" y="3910"/>
                  <a:pt x="14429" y="2750"/>
                </a:cubicBezTo>
                <a:cubicBezTo>
                  <a:pt x="14242" y="1511"/>
                  <a:pt x="14131" y="801"/>
                  <a:pt x="14041" y="601"/>
                </a:cubicBezTo>
                <a:cubicBezTo>
                  <a:pt x="14014" y="537"/>
                  <a:pt x="13951" y="497"/>
                  <a:pt x="13882" y="497"/>
                </a:cubicBezTo>
                <a:cubicBezTo>
                  <a:pt x="13876" y="497"/>
                  <a:pt x="13871" y="497"/>
                  <a:pt x="13866" y="498"/>
                </a:cubicBezTo>
                <a:cubicBezTo>
                  <a:pt x="13791" y="506"/>
                  <a:pt x="13730" y="559"/>
                  <a:pt x="13713" y="632"/>
                </a:cubicBezTo>
                <a:cubicBezTo>
                  <a:pt x="13571" y="1260"/>
                  <a:pt x="13442" y="1708"/>
                  <a:pt x="13304" y="2185"/>
                </a:cubicBezTo>
                <a:cubicBezTo>
                  <a:pt x="13237" y="2423"/>
                  <a:pt x="13167" y="2667"/>
                  <a:pt x="13094" y="2935"/>
                </a:cubicBezTo>
                <a:cubicBezTo>
                  <a:pt x="12882" y="3723"/>
                  <a:pt x="12687" y="4543"/>
                  <a:pt x="12602" y="5354"/>
                </a:cubicBezTo>
                <a:cubicBezTo>
                  <a:pt x="12477" y="4743"/>
                  <a:pt x="12354" y="4061"/>
                  <a:pt x="12233" y="3392"/>
                </a:cubicBezTo>
                <a:cubicBezTo>
                  <a:pt x="11872" y="1380"/>
                  <a:pt x="11688" y="475"/>
                  <a:pt x="11450" y="256"/>
                </a:cubicBezTo>
                <a:cubicBezTo>
                  <a:pt x="11418" y="226"/>
                  <a:pt x="11376" y="210"/>
                  <a:pt x="11333" y="210"/>
                </a:cubicBezTo>
                <a:cubicBezTo>
                  <a:pt x="11315" y="210"/>
                  <a:pt x="11297" y="213"/>
                  <a:pt x="11280" y="218"/>
                </a:cubicBezTo>
                <a:cubicBezTo>
                  <a:pt x="11222" y="236"/>
                  <a:pt x="11177" y="286"/>
                  <a:pt x="11164" y="347"/>
                </a:cubicBezTo>
                <a:cubicBezTo>
                  <a:pt x="10842" y="1849"/>
                  <a:pt x="10645" y="2986"/>
                  <a:pt x="10437" y="4190"/>
                </a:cubicBezTo>
                <a:cubicBezTo>
                  <a:pt x="10372" y="4564"/>
                  <a:pt x="10304" y="4948"/>
                  <a:pt x="10231" y="5357"/>
                </a:cubicBezTo>
                <a:lnTo>
                  <a:pt x="10217" y="5450"/>
                </a:lnTo>
                <a:cubicBezTo>
                  <a:pt x="10183" y="5640"/>
                  <a:pt x="10127" y="5965"/>
                  <a:pt x="10054" y="6230"/>
                </a:cubicBezTo>
                <a:cubicBezTo>
                  <a:pt x="9837" y="5700"/>
                  <a:pt x="9748" y="5096"/>
                  <a:pt x="9685" y="4669"/>
                </a:cubicBezTo>
                <a:lnTo>
                  <a:pt x="9667" y="4553"/>
                </a:lnTo>
                <a:cubicBezTo>
                  <a:pt x="9520" y="3577"/>
                  <a:pt x="9336" y="2819"/>
                  <a:pt x="9173" y="2149"/>
                </a:cubicBezTo>
                <a:cubicBezTo>
                  <a:pt x="9015" y="1495"/>
                  <a:pt x="8877" y="928"/>
                  <a:pt x="8813" y="324"/>
                </a:cubicBezTo>
                <a:cubicBezTo>
                  <a:pt x="8804" y="238"/>
                  <a:pt x="8733" y="170"/>
                  <a:pt x="8645" y="168"/>
                </a:cubicBezTo>
                <a:cubicBezTo>
                  <a:pt x="8643" y="168"/>
                  <a:pt x="8641" y="168"/>
                  <a:pt x="8639" y="168"/>
                </a:cubicBezTo>
                <a:cubicBezTo>
                  <a:pt x="8555" y="168"/>
                  <a:pt x="8483" y="230"/>
                  <a:pt x="8470" y="312"/>
                </a:cubicBezTo>
                <a:cubicBezTo>
                  <a:pt x="8324" y="1185"/>
                  <a:pt x="8192" y="2132"/>
                  <a:pt x="8064" y="3048"/>
                </a:cubicBezTo>
                <a:cubicBezTo>
                  <a:pt x="7920" y="4084"/>
                  <a:pt x="7783" y="5078"/>
                  <a:pt x="7634" y="5897"/>
                </a:cubicBezTo>
                <a:cubicBezTo>
                  <a:pt x="7574" y="5669"/>
                  <a:pt x="7513" y="5435"/>
                  <a:pt x="7450" y="5198"/>
                </a:cubicBezTo>
                <a:cubicBezTo>
                  <a:pt x="7006" y="3505"/>
                  <a:pt x="6501" y="1586"/>
                  <a:pt x="6410" y="306"/>
                </a:cubicBezTo>
                <a:cubicBezTo>
                  <a:pt x="6405" y="225"/>
                  <a:pt x="6342" y="157"/>
                  <a:pt x="6259" y="147"/>
                </a:cubicBezTo>
                <a:cubicBezTo>
                  <a:pt x="6251" y="146"/>
                  <a:pt x="6243" y="145"/>
                  <a:pt x="6235" y="145"/>
                </a:cubicBezTo>
                <a:cubicBezTo>
                  <a:pt x="6163" y="145"/>
                  <a:pt x="6098" y="191"/>
                  <a:pt x="6074" y="261"/>
                </a:cubicBezTo>
                <a:cubicBezTo>
                  <a:pt x="5895" y="774"/>
                  <a:pt x="5688" y="1654"/>
                  <a:pt x="5657" y="2036"/>
                </a:cubicBezTo>
                <a:cubicBezTo>
                  <a:pt x="5604" y="2667"/>
                  <a:pt x="5579" y="3202"/>
                  <a:pt x="5556" y="3672"/>
                </a:cubicBezTo>
                <a:cubicBezTo>
                  <a:pt x="5518" y="4433"/>
                  <a:pt x="5486" y="5071"/>
                  <a:pt x="5365" y="5834"/>
                </a:cubicBezTo>
                <a:cubicBezTo>
                  <a:pt x="4826" y="3912"/>
                  <a:pt x="4420" y="2303"/>
                  <a:pt x="4413" y="394"/>
                </a:cubicBezTo>
                <a:cubicBezTo>
                  <a:pt x="4412" y="299"/>
                  <a:pt x="4336" y="221"/>
                  <a:pt x="4241" y="220"/>
                </a:cubicBezTo>
                <a:cubicBezTo>
                  <a:pt x="4239" y="220"/>
                  <a:pt x="4237" y="220"/>
                  <a:pt x="4235" y="220"/>
                </a:cubicBezTo>
                <a:cubicBezTo>
                  <a:pt x="4139" y="220"/>
                  <a:pt x="4069" y="296"/>
                  <a:pt x="4066" y="389"/>
                </a:cubicBezTo>
                <a:cubicBezTo>
                  <a:pt x="4036" y="1264"/>
                  <a:pt x="3779" y="2389"/>
                  <a:pt x="3554" y="3380"/>
                </a:cubicBezTo>
                <a:cubicBezTo>
                  <a:pt x="3504" y="3596"/>
                  <a:pt x="3458" y="3804"/>
                  <a:pt x="3415" y="4000"/>
                </a:cubicBezTo>
                <a:cubicBezTo>
                  <a:pt x="3331" y="4390"/>
                  <a:pt x="3278" y="4839"/>
                  <a:pt x="3228" y="5271"/>
                </a:cubicBezTo>
                <a:cubicBezTo>
                  <a:pt x="3196" y="5546"/>
                  <a:pt x="3165" y="5824"/>
                  <a:pt x="3124" y="6094"/>
                </a:cubicBezTo>
                <a:cubicBezTo>
                  <a:pt x="2847" y="5174"/>
                  <a:pt x="2763" y="3981"/>
                  <a:pt x="2682" y="2822"/>
                </a:cubicBezTo>
                <a:cubicBezTo>
                  <a:pt x="2609" y="1809"/>
                  <a:pt x="2541" y="852"/>
                  <a:pt x="2347" y="130"/>
                </a:cubicBezTo>
                <a:cubicBezTo>
                  <a:pt x="2326" y="54"/>
                  <a:pt x="2262" y="1"/>
                  <a:pt x="21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0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>
            <p:ph idx="1" type="subTitle"/>
          </p:nvPr>
        </p:nvSpPr>
        <p:spPr>
          <a:xfrm>
            <a:off x="1393600" y="1699737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11" name="Google Shape;211;p20"/>
          <p:cNvSpPr txBox="1"/>
          <p:nvPr>
            <p:ph idx="2" type="subTitle"/>
          </p:nvPr>
        </p:nvSpPr>
        <p:spPr>
          <a:xfrm>
            <a:off x="2748438" y="2902269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3" type="subTitle"/>
          </p:nvPr>
        </p:nvSpPr>
        <p:spPr>
          <a:xfrm>
            <a:off x="4103275" y="4104800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13" name="Google Shape;213;p20"/>
          <p:cNvSpPr txBox="1"/>
          <p:nvPr>
            <p:ph idx="4" type="subTitle"/>
          </p:nvPr>
        </p:nvSpPr>
        <p:spPr>
          <a:xfrm>
            <a:off x="1393600" y="1326150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14" name="Google Shape;214;p20"/>
          <p:cNvSpPr txBox="1"/>
          <p:nvPr>
            <p:ph idx="5" type="subTitle"/>
          </p:nvPr>
        </p:nvSpPr>
        <p:spPr>
          <a:xfrm>
            <a:off x="2748438" y="2528663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15" name="Google Shape;215;p20"/>
          <p:cNvSpPr txBox="1"/>
          <p:nvPr>
            <p:ph idx="6" type="subTitle"/>
          </p:nvPr>
        </p:nvSpPr>
        <p:spPr>
          <a:xfrm>
            <a:off x="4103275" y="3731175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16" name="Google Shape;216;p2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17" name="Google Shape;217;p20"/>
          <p:cNvGrpSpPr/>
          <p:nvPr/>
        </p:nvGrpSpPr>
        <p:grpSpPr>
          <a:xfrm>
            <a:off x="-453075" y="-819962"/>
            <a:ext cx="11273900" cy="6563993"/>
            <a:chOff x="-453075" y="-819962"/>
            <a:chExt cx="11273900" cy="6563993"/>
          </a:xfrm>
        </p:grpSpPr>
        <p:pic>
          <p:nvPicPr>
            <p:cNvPr id="218" name="Google Shape;218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19651" y="-819962"/>
              <a:ext cx="6301174" cy="13845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219" name="Google Shape;219;p20"/>
            <p:cNvPicPr preferRelativeResize="0"/>
            <p:nvPr/>
          </p:nvPicPr>
          <p:blipFill rotWithShape="1">
            <a:blip r:embed="rId4">
              <a:alphaModFix/>
            </a:blip>
            <a:srcRect b="0" l="0" r="59496" t="0"/>
            <a:stretch/>
          </p:blipFill>
          <p:spPr>
            <a:xfrm rot="-5400000">
              <a:off x="-495826" y="3299880"/>
              <a:ext cx="2486902" cy="24014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220" name="Google Shape;220;p20"/>
          <p:cNvSpPr/>
          <p:nvPr/>
        </p:nvSpPr>
        <p:spPr>
          <a:xfrm rot="1525022">
            <a:off x="-324708" y="3762806"/>
            <a:ext cx="1945483" cy="1210540"/>
          </a:xfrm>
          <a:custGeom>
            <a:rect b="b" l="l" r="r" t="t"/>
            <a:pathLst>
              <a:path extrusionOk="0" h="28586" w="77820">
                <a:moveTo>
                  <a:pt x="27265" y="1126"/>
                </a:moveTo>
                <a:cubicBezTo>
                  <a:pt x="27263" y="1131"/>
                  <a:pt x="27261" y="1136"/>
                  <a:pt x="27258" y="1141"/>
                </a:cubicBezTo>
                <a:lnTo>
                  <a:pt x="27265" y="1126"/>
                </a:lnTo>
                <a:close/>
                <a:moveTo>
                  <a:pt x="47966" y="1623"/>
                </a:moveTo>
                <a:lnTo>
                  <a:pt x="47966" y="1623"/>
                </a:lnTo>
                <a:cubicBezTo>
                  <a:pt x="47974" y="1636"/>
                  <a:pt x="47984" y="1650"/>
                  <a:pt x="47991" y="1663"/>
                </a:cubicBezTo>
                <a:cubicBezTo>
                  <a:pt x="47983" y="1650"/>
                  <a:pt x="47974" y="1636"/>
                  <a:pt x="47966" y="1623"/>
                </a:cubicBezTo>
                <a:close/>
                <a:moveTo>
                  <a:pt x="39232" y="1686"/>
                </a:moveTo>
                <a:lnTo>
                  <a:pt x="39232" y="1686"/>
                </a:lnTo>
                <a:cubicBezTo>
                  <a:pt x="39222" y="1694"/>
                  <a:pt x="39206" y="1699"/>
                  <a:pt x="39186" y="1699"/>
                </a:cubicBezTo>
                <a:cubicBezTo>
                  <a:pt x="39207" y="1698"/>
                  <a:pt x="39222" y="1694"/>
                  <a:pt x="39232" y="1686"/>
                </a:cubicBezTo>
                <a:close/>
                <a:moveTo>
                  <a:pt x="49431" y="1920"/>
                </a:moveTo>
                <a:lnTo>
                  <a:pt x="49431" y="1920"/>
                </a:lnTo>
                <a:cubicBezTo>
                  <a:pt x="49430" y="1936"/>
                  <a:pt x="49428" y="1951"/>
                  <a:pt x="49426" y="1964"/>
                </a:cubicBezTo>
                <a:cubicBezTo>
                  <a:pt x="49428" y="1949"/>
                  <a:pt x="49430" y="1936"/>
                  <a:pt x="49431" y="1920"/>
                </a:cubicBezTo>
                <a:close/>
                <a:moveTo>
                  <a:pt x="32078" y="3017"/>
                </a:moveTo>
                <a:cubicBezTo>
                  <a:pt x="32007" y="3065"/>
                  <a:pt x="31957" y="3092"/>
                  <a:pt x="31916" y="3097"/>
                </a:cubicBezTo>
                <a:cubicBezTo>
                  <a:pt x="31957" y="3090"/>
                  <a:pt x="32007" y="3063"/>
                  <a:pt x="32078" y="3017"/>
                </a:cubicBezTo>
                <a:close/>
                <a:moveTo>
                  <a:pt x="16350" y="3273"/>
                </a:moveTo>
                <a:cubicBezTo>
                  <a:pt x="16354" y="3303"/>
                  <a:pt x="16358" y="3331"/>
                  <a:pt x="16362" y="3360"/>
                </a:cubicBezTo>
                <a:cubicBezTo>
                  <a:pt x="16376" y="3358"/>
                  <a:pt x="16390" y="3358"/>
                  <a:pt x="16403" y="3358"/>
                </a:cubicBezTo>
                <a:cubicBezTo>
                  <a:pt x="16459" y="3358"/>
                  <a:pt x="16505" y="3372"/>
                  <a:pt x="16531" y="3420"/>
                </a:cubicBezTo>
                <a:lnTo>
                  <a:pt x="16531" y="3420"/>
                </a:lnTo>
                <a:cubicBezTo>
                  <a:pt x="16515" y="3391"/>
                  <a:pt x="16490" y="3378"/>
                  <a:pt x="16460" y="3378"/>
                </a:cubicBezTo>
                <a:cubicBezTo>
                  <a:pt x="16436" y="3378"/>
                  <a:pt x="16408" y="3386"/>
                  <a:pt x="16379" y="3401"/>
                </a:cubicBezTo>
                <a:cubicBezTo>
                  <a:pt x="16379" y="3398"/>
                  <a:pt x="16379" y="3396"/>
                  <a:pt x="16377" y="3393"/>
                </a:cubicBezTo>
                <a:cubicBezTo>
                  <a:pt x="16374" y="3383"/>
                  <a:pt x="16365" y="3375"/>
                  <a:pt x="16357" y="3371"/>
                </a:cubicBezTo>
                <a:cubicBezTo>
                  <a:pt x="16355" y="3331"/>
                  <a:pt x="16353" y="3300"/>
                  <a:pt x="16350" y="3273"/>
                </a:cubicBezTo>
                <a:close/>
                <a:moveTo>
                  <a:pt x="16549" y="3471"/>
                </a:moveTo>
                <a:lnTo>
                  <a:pt x="16549" y="3471"/>
                </a:lnTo>
                <a:cubicBezTo>
                  <a:pt x="16549" y="3474"/>
                  <a:pt x="16551" y="3477"/>
                  <a:pt x="16551" y="3479"/>
                </a:cubicBezTo>
                <a:cubicBezTo>
                  <a:pt x="16549" y="3477"/>
                  <a:pt x="16549" y="3474"/>
                  <a:pt x="16549" y="3471"/>
                </a:cubicBezTo>
                <a:close/>
                <a:moveTo>
                  <a:pt x="43358" y="3559"/>
                </a:moveTo>
                <a:cubicBezTo>
                  <a:pt x="43367" y="3562"/>
                  <a:pt x="43378" y="3570"/>
                  <a:pt x="43385" y="3572"/>
                </a:cubicBezTo>
                <a:cubicBezTo>
                  <a:pt x="43378" y="3572"/>
                  <a:pt x="43367" y="3562"/>
                  <a:pt x="43358" y="3559"/>
                </a:cubicBezTo>
                <a:close/>
                <a:moveTo>
                  <a:pt x="12867" y="4986"/>
                </a:moveTo>
                <a:cubicBezTo>
                  <a:pt x="12787" y="5019"/>
                  <a:pt x="12726" y="5044"/>
                  <a:pt x="12658" y="5072"/>
                </a:cubicBezTo>
                <a:cubicBezTo>
                  <a:pt x="12650" y="5071"/>
                  <a:pt x="12641" y="5071"/>
                  <a:pt x="12633" y="5071"/>
                </a:cubicBezTo>
                <a:cubicBezTo>
                  <a:pt x="12590" y="5071"/>
                  <a:pt x="12547" y="5080"/>
                  <a:pt x="12505" y="5088"/>
                </a:cubicBezTo>
                <a:lnTo>
                  <a:pt x="12505" y="5088"/>
                </a:lnTo>
                <a:cubicBezTo>
                  <a:pt x="12556" y="5078"/>
                  <a:pt x="12607" y="5067"/>
                  <a:pt x="12667" y="5055"/>
                </a:cubicBezTo>
                <a:cubicBezTo>
                  <a:pt x="12726" y="5044"/>
                  <a:pt x="12787" y="5019"/>
                  <a:pt x="12867" y="4986"/>
                </a:cubicBezTo>
                <a:close/>
                <a:moveTo>
                  <a:pt x="51524" y="5123"/>
                </a:moveTo>
                <a:cubicBezTo>
                  <a:pt x="51526" y="5126"/>
                  <a:pt x="51527" y="5130"/>
                  <a:pt x="51529" y="5135"/>
                </a:cubicBezTo>
                <a:cubicBezTo>
                  <a:pt x="51527" y="5131"/>
                  <a:pt x="51526" y="5126"/>
                  <a:pt x="51524" y="5123"/>
                </a:cubicBezTo>
                <a:close/>
                <a:moveTo>
                  <a:pt x="10304" y="5570"/>
                </a:moveTo>
                <a:lnTo>
                  <a:pt x="10304" y="5570"/>
                </a:lnTo>
                <a:cubicBezTo>
                  <a:pt x="10378" y="5606"/>
                  <a:pt x="10453" y="5642"/>
                  <a:pt x="10534" y="5642"/>
                </a:cubicBezTo>
                <a:cubicBezTo>
                  <a:pt x="10573" y="5642"/>
                  <a:pt x="10614" y="5633"/>
                  <a:pt x="10657" y="5612"/>
                </a:cubicBezTo>
                <a:cubicBezTo>
                  <a:pt x="10657" y="5613"/>
                  <a:pt x="10657" y="5615"/>
                  <a:pt x="10657" y="5617"/>
                </a:cubicBezTo>
                <a:cubicBezTo>
                  <a:pt x="10741" y="5640"/>
                  <a:pt x="10825" y="5658"/>
                  <a:pt x="10876" y="5668"/>
                </a:cubicBezTo>
                <a:lnTo>
                  <a:pt x="10876" y="5668"/>
                </a:lnTo>
                <a:cubicBezTo>
                  <a:pt x="10825" y="5658"/>
                  <a:pt x="10741" y="5640"/>
                  <a:pt x="10657" y="5622"/>
                </a:cubicBezTo>
                <a:cubicBezTo>
                  <a:pt x="10642" y="5658"/>
                  <a:pt x="10632" y="5692"/>
                  <a:pt x="10632" y="5727"/>
                </a:cubicBezTo>
                <a:lnTo>
                  <a:pt x="10632" y="5727"/>
                </a:lnTo>
                <a:cubicBezTo>
                  <a:pt x="10632" y="5692"/>
                  <a:pt x="10642" y="5656"/>
                  <a:pt x="10657" y="5617"/>
                </a:cubicBezTo>
                <a:lnTo>
                  <a:pt x="10657" y="5617"/>
                </a:lnTo>
                <a:cubicBezTo>
                  <a:pt x="10616" y="5636"/>
                  <a:pt x="10577" y="5644"/>
                  <a:pt x="10539" y="5644"/>
                </a:cubicBezTo>
                <a:cubicBezTo>
                  <a:pt x="10457" y="5644"/>
                  <a:pt x="10379" y="5607"/>
                  <a:pt x="10304" y="5570"/>
                </a:cubicBezTo>
                <a:close/>
                <a:moveTo>
                  <a:pt x="39057" y="6045"/>
                </a:moveTo>
                <a:cubicBezTo>
                  <a:pt x="39072" y="6049"/>
                  <a:pt x="39083" y="6055"/>
                  <a:pt x="39090" y="6062"/>
                </a:cubicBezTo>
                <a:cubicBezTo>
                  <a:pt x="39082" y="6055"/>
                  <a:pt x="39072" y="6049"/>
                  <a:pt x="39057" y="6045"/>
                </a:cubicBezTo>
                <a:close/>
                <a:moveTo>
                  <a:pt x="16150" y="6252"/>
                </a:moveTo>
                <a:cubicBezTo>
                  <a:pt x="16182" y="6271"/>
                  <a:pt x="16216" y="6284"/>
                  <a:pt x="16250" y="6302"/>
                </a:cubicBezTo>
                <a:cubicBezTo>
                  <a:pt x="16216" y="6285"/>
                  <a:pt x="16182" y="6271"/>
                  <a:pt x="16150" y="6252"/>
                </a:cubicBezTo>
                <a:close/>
                <a:moveTo>
                  <a:pt x="39259" y="6328"/>
                </a:moveTo>
                <a:cubicBezTo>
                  <a:pt x="39257" y="6332"/>
                  <a:pt x="39255" y="6332"/>
                  <a:pt x="39254" y="6333"/>
                </a:cubicBezTo>
                <a:cubicBezTo>
                  <a:pt x="39255" y="6332"/>
                  <a:pt x="39257" y="6330"/>
                  <a:pt x="39259" y="6328"/>
                </a:cubicBezTo>
                <a:close/>
                <a:moveTo>
                  <a:pt x="11600" y="6603"/>
                </a:moveTo>
                <a:lnTo>
                  <a:pt x="11600" y="6603"/>
                </a:lnTo>
                <a:cubicBezTo>
                  <a:pt x="11524" y="6617"/>
                  <a:pt x="11448" y="6628"/>
                  <a:pt x="11372" y="6640"/>
                </a:cubicBezTo>
                <a:cubicBezTo>
                  <a:pt x="11448" y="6628"/>
                  <a:pt x="11524" y="6615"/>
                  <a:pt x="11600" y="6603"/>
                </a:cubicBezTo>
                <a:close/>
                <a:moveTo>
                  <a:pt x="15963" y="6636"/>
                </a:moveTo>
                <a:cubicBezTo>
                  <a:pt x="15975" y="6640"/>
                  <a:pt x="15990" y="6642"/>
                  <a:pt x="16006" y="6642"/>
                </a:cubicBezTo>
                <a:lnTo>
                  <a:pt x="16006" y="6642"/>
                </a:lnTo>
                <a:cubicBezTo>
                  <a:pt x="16006" y="6642"/>
                  <a:pt x="16006" y="6642"/>
                  <a:pt x="16006" y="6642"/>
                </a:cubicBezTo>
                <a:cubicBezTo>
                  <a:pt x="15989" y="6642"/>
                  <a:pt x="15974" y="6640"/>
                  <a:pt x="15963" y="6636"/>
                </a:cubicBezTo>
                <a:close/>
                <a:moveTo>
                  <a:pt x="48464" y="6759"/>
                </a:moveTo>
                <a:lnTo>
                  <a:pt x="48464" y="6759"/>
                </a:lnTo>
                <a:cubicBezTo>
                  <a:pt x="48464" y="6765"/>
                  <a:pt x="48463" y="6771"/>
                  <a:pt x="48463" y="6776"/>
                </a:cubicBezTo>
                <a:lnTo>
                  <a:pt x="48463" y="6776"/>
                </a:lnTo>
                <a:cubicBezTo>
                  <a:pt x="48463" y="6771"/>
                  <a:pt x="48464" y="6765"/>
                  <a:pt x="48464" y="6759"/>
                </a:cubicBezTo>
                <a:close/>
                <a:moveTo>
                  <a:pt x="36314" y="6645"/>
                </a:moveTo>
                <a:cubicBezTo>
                  <a:pt x="36321" y="6719"/>
                  <a:pt x="36312" y="6788"/>
                  <a:pt x="36254" y="6832"/>
                </a:cubicBezTo>
                <a:cubicBezTo>
                  <a:pt x="36311" y="6789"/>
                  <a:pt x="36319" y="6720"/>
                  <a:pt x="36314" y="6645"/>
                </a:cubicBezTo>
                <a:close/>
                <a:moveTo>
                  <a:pt x="24745" y="6634"/>
                </a:moveTo>
                <a:cubicBezTo>
                  <a:pt x="24746" y="6647"/>
                  <a:pt x="24748" y="6662"/>
                  <a:pt x="24750" y="6678"/>
                </a:cubicBezTo>
                <a:cubicBezTo>
                  <a:pt x="24747" y="6678"/>
                  <a:pt x="24743" y="6680"/>
                  <a:pt x="24738" y="6681"/>
                </a:cubicBezTo>
                <a:cubicBezTo>
                  <a:pt x="24760" y="6752"/>
                  <a:pt x="24793" y="6815"/>
                  <a:pt x="24818" y="6881"/>
                </a:cubicBezTo>
                <a:cubicBezTo>
                  <a:pt x="24793" y="6815"/>
                  <a:pt x="24760" y="6752"/>
                  <a:pt x="24727" y="6683"/>
                </a:cubicBezTo>
                <a:cubicBezTo>
                  <a:pt x="24727" y="6683"/>
                  <a:pt x="24726" y="6683"/>
                  <a:pt x="24725" y="6683"/>
                </a:cubicBezTo>
                <a:lnTo>
                  <a:pt x="24725" y="6683"/>
                </a:lnTo>
                <a:cubicBezTo>
                  <a:pt x="24731" y="6682"/>
                  <a:pt x="24736" y="6681"/>
                  <a:pt x="24738" y="6681"/>
                </a:cubicBezTo>
                <a:cubicBezTo>
                  <a:pt x="24744" y="6664"/>
                  <a:pt x="24745" y="6647"/>
                  <a:pt x="24745" y="6634"/>
                </a:cubicBezTo>
                <a:close/>
                <a:moveTo>
                  <a:pt x="39109" y="6867"/>
                </a:moveTo>
                <a:cubicBezTo>
                  <a:pt x="39072" y="6896"/>
                  <a:pt x="39056" y="6910"/>
                  <a:pt x="39055" y="6932"/>
                </a:cubicBezTo>
                <a:lnTo>
                  <a:pt x="39055" y="6932"/>
                </a:lnTo>
                <a:cubicBezTo>
                  <a:pt x="39055" y="6910"/>
                  <a:pt x="39072" y="6896"/>
                  <a:pt x="39109" y="6867"/>
                </a:cubicBezTo>
                <a:close/>
                <a:moveTo>
                  <a:pt x="44320" y="6988"/>
                </a:moveTo>
                <a:cubicBezTo>
                  <a:pt x="44305" y="6997"/>
                  <a:pt x="44295" y="7021"/>
                  <a:pt x="44287" y="7055"/>
                </a:cubicBezTo>
                <a:cubicBezTo>
                  <a:pt x="44294" y="7021"/>
                  <a:pt x="44305" y="6997"/>
                  <a:pt x="44320" y="6988"/>
                </a:cubicBezTo>
                <a:close/>
                <a:moveTo>
                  <a:pt x="12089" y="7108"/>
                </a:moveTo>
                <a:cubicBezTo>
                  <a:pt x="12097" y="7108"/>
                  <a:pt x="12107" y="7117"/>
                  <a:pt x="12117" y="7122"/>
                </a:cubicBezTo>
                <a:cubicBezTo>
                  <a:pt x="12107" y="7118"/>
                  <a:pt x="12097" y="7110"/>
                  <a:pt x="12089" y="7108"/>
                </a:cubicBezTo>
                <a:close/>
                <a:moveTo>
                  <a:pt x="36335" y="7251"/>
                </a:moveTo>
                <a:cubicBezTo>
                  <a:pt x="36335" y="7252"/>
                  <a:pt x="36335" y="7254"/>
                  <a:pt x="36336" y="7254"/>
                </a:cubicBezTo>
                <a:cubicBezTo>
                  <a:pt x="36336" y="7257"/>
                  <a:pt x="36336" y="7262"/>
                  <a:pt x="36338" y="7266"/>
                </a:cubicBezTo>
                <a:cubicBezTo>
                  <a:pt x="36338" y="7264"/>
                  <a:pt x="36340" y="7262"/>
                  <a:pt x="36340" y="7262"/>
                </a:cubicBezTo>
                <a:cubicBezTo>
                  <a:pt x="36346" y="7274"/>
                  <a:pt x="36358" y="7282"/>
                  <a:pt x="36378" y="7282"/>
                </a:cubicBezTo>
                <a:cubicBezTo>
                  <a:pt x="36383" y="7282"/>
                  <a:pt x="36388" y="7281"/>
                  <a:pt x="36394" y="7281"/>
                </a:cubicBezTo>
                <a:lnTo>
                  <a:pt x="36394" y="7281"/>
                </a:lnTo>
                <a:cubicBezTo>
                  <a:pt x="36387" y="7282"/>
                  <a:pt x="36380" y="7283"/>
                  <a:pt x="36375" y="7283"/>
                </a:cubicBezTo>
                <a:cubicBezTo>
                  <a:pt x="36354" y="7283"/>
                  <a:pt x="36343" y="7275"/>
                  <a:pt x="36338" y="7266"/>
                </a:cubicBezTo>
                <a:cubicBezTo>
                  <a:pt x="36338" y="7271"/>
                  <a:pt x="36336" y="7277"/>
                  <a:pt x="36336" y="7282"/>
                </a:cubicBezTo>
                <a:cubicBezTo>
                  <a:pt x="36319" y="7282"/>
                  <a:pt x="36302" y="7281"/>
                  <a:pt x="36285" y="7281"/>
                </a:cubicBezTo>
                <a:cubicBezTo>
                  <a:pt x="36278" y="7281"/>
                  <a:pt x="36272" y="7282"/>
                  <a:pt x="36266" y="7282"/>
                </a:cubicBezTo>
                <a:lnTo>
                  <a:pt x="36266" y="7282"/>
                </a:lnTo>
                <a:cubicBezTo>
                  <a:pt x="36291" y="7281"/>
                  <a:pt x="36315" y="7280"/>
                  <a:pt x="36335" y="7251"/>
                </a:cubicBezTo>
                <a:close/>
                <a:moveTo>
                  <a:pt x="36692" y="7289"/>
                </a:moveTo>
                <a:cubicBezTo>
                  <a:pt x="36693" y="7289"/>
                  <a:pt x="36693" y="7289"/>
                  <a:pt x="36694" y="7289"/>
                </a:cubicBezTo>
                <a:lnTo>
                  <a:pt x="36694" y="7289"/>
                </a:lnTo>
                <a:cubicBezTo>
                  <a:pt x="36694" y="7289"/>
                  <a:pt x="36694" y="7289"/>
                  <a:pt x="36694" y="7289"/>
                </a:cubicBezTo>
                <a:close/>
                <a:moveTo>
                  <a:pt x="36939" y="7135"/>
                </a:moveTo>
                <a:cubicBezTo>
                  <a:pt x="36892" y="7241"/>
                  <a:pt x="36820" y="7290"/>
                  <a:pt x="36721" y="7290"/>
                </a:cubicBezTo>
                <a:cubicBezTo>
                  <a:pt x="36712" y="7290"/>
                  <a:pt x="36703" y="7290"/>
                  <a:pt x="36694" y="7289"/>
                </a:cubicBezTo>
                <a:lnTo>
                  <a:pt x="36694" y="7289"/>
                </a:lnTo>
                <a:cubicBezTo>
                  <a:pt x="36691" y="7291"/>
                  <a:pt x="36689" y="7292"/>
                  <a:pt x="36686" y="7295"/>
                </a:cubicBezTo>
                <a:cubicBezTo>
                  <a:pt x="36679" y="7295"/>
                  <a:pt x="36672" y="7295"/>
                  <a:pt x="36665" y="7295"/>
                </a:cubicBezTo>
                <a:cubicBezTo>
                  <a:pt x="36591" y="7295"/>
                  <a:pt x="36532" y="7321"/>
                  <a:pt x="36492" y="7386"/>
                </a:cubicBezTo>
                <a:cubicBezTo>
                  <a:pt x="36534" y="7314"/>
                  <a:pt x="36602" y="7289"/>
                  <a:pt x="36686" y="7289"/>
                </a:cubicBezTo>
                <a:cubicBezTo>
                  <a:pt x="36689" y="7289"/>
                  <a:pt x="36691" y="7289"/>
                  <a:pt x="36694" y="7289"/>
                </a:cubicBezTo>
                <a:cubicBezTo>
                  <a:pt x="36694" y="7287"/>
                  <a:pt x="36694" y="7284"/>
                  <a:pt x="36694" y="7282"/>
                </a:cubicBezTo>
                <a:cubicBezTo>
                  <a:pt x="36708" y="7284"/>
                  <a:pt x="36722" y="7285"/>
                  <a:pt x="36735" y="7285"/>
                </a:cubicBezTo>
                <a:cubicBezTo>
                  <a:pt x="36828" y="7285"/>
                  <a:pt x="36894" y="7235"/>
                  <a:pt x="36939" y="7135"/>
                </a:cubicBezTo>
                <a:close/>
                <a:moveTo>
                  <a:pt x="44653" y="7431"/>
                </a:moveTo>
                <a:cubicBezTo>
                  <a:pt x="44653" y="7435"/>
                  <a:pt x="44652" y="7440"/>
                  <a:pt x="44651" y="7445"/>
                </a:cubicBezTo>
                <a:lnTo>
                  <a:pt x="44651" y="7445"/>
                </a:lnTo>
                <a:cubicBezTo>
                  <a:pt x="44651" y="7440"/>
                  <a:pt x="44652" y="7435"/>
                  <a:pt x="44653" y="7431"/>
                </a:cubicBezTo>
                <a:close/>
                <a:moveTo>
                  <a:pt x="44650" y="7448"/>
                </a:moveTo>
                <a:cubicBezTo>
                  <a:pt x="44658" y="7451"/>
                  <a:pt x="44670" y="7456"/>
                  <a:pt x="44678" y="7456"/>
                </a:cubicBezTo>
                <a:lnTo>
                  <a:pt x="44678" y="7456"/>
                </a:lnTo>
                <a:cubicBezTo>
                  <a:pt x="44670" y="7456"/>
                  <a:pt x="44658" y="7451"/>
                  <a:pt x="44650" y="7449"/>
                </a:cubicBezTo>
                <a:cubicBezTo>
                  <a:pt x="44650" y="7449"/>
                  <a:pt x="44650" y="7448"/>
                  <a:pt x="44650" y="7448"/>
                </a:cubicBezTo>
                <a:close/>
                <a:moveTo>
                  <a:pt x="39571" y="7254"/>
                </a:moveTo>
                <a:lnTo>
                  <a:pt x="39571" y="7254"/>
                </a:lnTo>
                <a:cubicBezTo>
                  <a:pt x="39619" y="7326"/>
                  <a:pt x="39668" y="7399"/>
                  <a:pt x="39716" y="7471"/>
                </a:cubicBezTo>
                <a:cubicBezTo>
                  <a:pt x="39783" y="7453"/>
                  <a:pt x="39852" y="7435"/>
                  <a:pt x="39922" y="7417"/>
                </a:cubicBezTo>
                <a:lnTo>
                  <a:pt x="39922" y="7417"/>
                </a:lnTo>
                <a:cubicBezTo>
                  <a:pt x="39852" y="7435"/>
                  <a:pt x="39783" y="7453"/>
                  <a:pt x="39717" y="7474"/>
                </a:cubicBezTo>
                <a:lnTo>
                  <a:pt x="39716" y="7478"/>
                </a:lnTo>
                <a:cubicBezTo>
                  <a:pt x="39658" y="7453"/>
                  <a:pt x="39605" y="7430"/>
                  <a:pt x="39547" y="7405"/>
                </a:cubicBezTo>
                <a:lnTo>
                  <a:pt x="39547" y="7405"/>
                </a:lnTo>
                <a:cubicBezTo>
                  <a:pt x="39605" y="7430"/>
                  <a:pt x="39660" y="7453"/>
                  <a:pt x="39717" y="7474"/>
                </a:cubicBezTo>
                <a:cubicBezTo>
                  <a:pt x="39668" y="7399"/>
                  <a:pt x="39619" y="7326"/>
                  <a:pt x="39571" y="7254"/>
                </a:cubicBezTo>
                <a:close/>
                <a:moveTo>
                  <a:pt x="34975" y="7193"/>
                </a:moveTo>
                <a:cubicBezTo>
                  <a:pt x="34878" y="7345"/>
                  <a:pt x="34876" y="7483"/>
                  <a:pt x="34969" y="7603"/>
                </a:cubicBezTo>
                <a:cubicBezTo>
                  <a:pt x="34954" y="7630"/>
                  <a:pt x="34964" y="7655"/>
                  <a:pt x="34982" y="7680"/>
                </a:cubicBezTo>
                <a:cubicBezTo>
                  <a:pt x="34959" y="7650"/>
                  <a:pt x="34942" y="7618"/>
                  <a:pt x="34954" y="7584"/>
                </a:cubicBezTo>
                <a:cubicBezTo>
                  <a:pt x="34871" y="7476"/>
                  <a:pt x="34878" y="7345"/>
                  <a:pt x="34975" y="7193"/>
                </a:cubicBezTo>
                <a:close/>
                <a:moveTo>
                  <a:pt x="35062" y="7791"/>
                </a:moveTo>
                <a:cubicBezTo>
                  <a:pt x="35070" y="7816"/>
                  <a:pt x="35067" y="7844"/>
                  <a:pt x="35042" y="7875"/>
                </a:cubicBezTo>
                <a:cubicBezTo>
                  <a:pt x="35066" y="7844"/>
                  <a:pt x="35070" y="7816"/>
                  <a:pt x="35062" y="7791"/>
                </a:cubicBezTo>
                <a:close/>
                <a:moveTo>
                  <a:pt x="35912" y="7735"/>
                </a:moveTo>
                <a:cubicBezTo>
                  <a:pt x="35907" y="7823"/>
                  <a:pt x="35864" y="7836"/>
                  <a:pt x="35711" y="7848"/>
                </a:cubicBezTo>
                <a:cubicBezTo>
                  <a:pt x="35702" y="7890"/>
                  <a:pt x="35694" y="7931"/>
                  <a:pt x="35686" y="7976"/>
                </a:cubicBezTo>
                <a:lnTo>
                  <a:pt x="35686" y="7976"/>
                </a:lnTo>
                <a:cubicBezTo>
                  <a:pt x="35694" y="7931"/>
                  <a:pt x="35702" y="7890"/>
                  <a:pt x="35711" y="7847"/>
                </a:cubicBezTo>
                <a:cubicBezTo>
                  <a:pt x="35864" y="7836"/>
                  <a:pt x="35907" y="7823"/>
                  <a:pt x="35912" y="7735"/>
                </a:cubicBezTo>
                <a:close/>
                <a:moveTo>
                  <a:pt x="36239" y="7997"/>
                </a:moveTo>
                <a:cubicBezTo>
                  <a:pt x="36209" y="8145"/>
                  <a:pt x="36207" y="8155"/>
                  <a:pt x="36313" y="8166"/>
                </a:cubicBezTo>
                <a:cubicBezTo>
                  <a:pt x="36206" y="8155"/>
                  <a:pt x="36207" y="8145"/>
                  <a:pt x="36239" y="7997"/>
                </a:cubicBezTo>
                <a:close/>
                <a:moveTo>
                  <a:pt x="11193" y="8418"/>
                </a:moveTo>
                <a:cubicBezTo>
                  <a:pt x="11196" y="8420"/>
                  <a:pt x="11200" y="8420"/>
                  <a:pt x="11201" y="8420"/>
                </a:cubicBezTo>
                <a:cubicBezTo>
                  <a:pt x="11198" y="8420"/>
                  <a:pt x="11196" y="8420"/>
                  <a:pt x="11193" y="8418"/>
                </a:cubicBezTo>
                <a:close/>
                <a:moveTo>
                  <a:pt x="25259" y="8507"/>
                </a:moveTo>
                <a:lnTo>
                  <a:pt x="25259" y="8507"/>
                </a:lnTo>
                <a:cubicBezTo>
                  <a:pt x="25244" y="8513"/>
                  <a:pt x="25230" y="8519"/>
                  <a:pt x="25217" y="8524"/>
                </a:cubicBezTo>
                <a:cubicBezTo>
                  <a:pt x="25215" y="8524"/>
                  <a:pt x="25215" y="8524"/>
                  <a:pt x="25215" y="8526"/>
                </a:cubicBezTo>
                <a:lnTo>
                  <a:pt x="25213" y="8524"/>
                </a:lnTo>
                <a:cubicBezTo>
                  <a:pt x="25229" y="8518"/>
                  <a:pt x="25244" y="8513"/>
                  <a:pt x="25259" y="8507"/>
                </a:cubicBezTo>
                <a:close/>
                <a:moveTo>
                  <a:pt x="11167" y="8418"/>
                </a:moveTo>
                <a:cubicBezTo>
                  <a:pt x="11130" y="8424"/>
                  <a:pt x="11112" y="8461"/>
                  <a:pt x="11112" y="8536"/>
                </a:cubicBezTo>
                <a:cubicBezTo>
                  <a:pt x="11109" y="8550"/>
                  <a:pt x="11109" y="8562"/>
                  <a:pt x="11109" y="8574"/>
                </a:cubicBezTo>
                <a:cubicBezTo>
                  <a:pt x="11107" y="8562"/>
                  <a:pt x="11109" y="8550"/>
                  <a:pt x="11110" y="8536"/>
                </a:cubicBezTo>
                <a:lnTo>
                  <a:pt x="11112" y="8536"/>
                </a:lnTo>
                <a:cubicBezTo>
                  <a:pt x="11110" y="8462"/>
                  <a:pt x="11128" y="8424"/>
                  <a:pt x="11167" y="8418"/>
                </a:cubicBezTo>
                <a:close/>
                <a:moveTo>
                  <a:pt x="35088" y="8556"/>
                </a:moveTo>
                <a:cubicBezTo>
                  <a:pt x="35067" y="8571"/>
                  <a:pt x="35048" y="8586"/>
                  <a:pt x="35030" y="8603"/>
                </a:cubicBezTo>
                <a:lnTo>
                  <a:pt x="35030" y="8602"/>
                </a:lnTo>
                <a:cubicBezTo>
                  <a:pt x="35048" y="8586"/>
                  <a:pt x="35067" y="8571"/>
                  <a:pt x="35088" y="8556"/>
                </a:cubicBezTo>
                <a:close/>
                <a:moveTo>
                  <a:pt x="14624" y="8767"/>
                </a:moveTo>
                <a:cubicBezTo>
                  <a:pt x="14624" y="8776"/>
                  <a:pt x="14625" y="8782"/>
                  <a:pt x="14624" y="8791"/>
                </a:cubicBezTo>
                <a:cubicBezTo>
                  <a:pt x="14624" y="8782"/>
                  <a:pt x="14624" y="8776"/>
                  <a:pt x="14624" y="8767"/>
                </a:cubicBezTo>
                <a:close/>
                <a:moveTo>
                  <a:pt x="24410" y="8772"/>
                </a:moveTo>
                <a:cubicBezTo>
                  <a:pt x="24385" y="8779"/>
                  <a:pt x="24360" y="8785"/>
                  <a:pt x="24334" y="8791"/>
                </a:cubicBezTo>
                <a:lnTo>
                  <a:pt x="24410" y="8772"/>
                </a:lnTo>
                <a:close/>
                <a:moveTo>
                  <a:pt x="6343" y="8839"/>
                </a:moveTo>
                <a:lnTo>
                  <a:pt x="6343" y="8839"/>
                </a:lnTo>
                <a:cubicBezTo>
                  <a:pt x="6305" y="8868"/>
                  <a:pt x="6270" y="8895"/>
                  <a:pt x="6237" y="8920"/>
                </a:cubicBezTo>
                <a:lnTo>
                  <a:pt x="6237" y="8920"/>
                </a:lnTo>
                <a:cubicBezTo>
                  <a:pt x="6270" y="8895"/>
                  <a:pt x="6305" y="8868"/>
                  <a:pt x="6343" y="8839"/>
                </a:cubicBezTo>
                <a:close/>
                <a:moveTo>
                  <a:pt x="6163" y="8978"/>
                </a:moveTo>
                <a:cubicBezTo>
                  <a:pt x="6162" y="8978"/>
                  <a:pt x="6161" y="8979"/>
                  <a:pt x="6160" y="8979"/>
                </a:cubicBezTo>
                <a:lnTo>
                  <a:pt x="6160" y="8979"/>
                </a:lnTo>
                <a:cubicBezTo>
                  <a:pt x="6161" y="8979"/>
                  <a:pt x="6162" y="8978"/>
                  <a:pt x="6163" y="8978"/>
                </a:cubicBezTo>
                <a:close/>
                <a:moveTo>
                  <a:pt x="6136" y="9089"/>
                </a:moveTo>
                <a:lnTo>
                  <a:pt x="6136" y="9089"/>
                </a:lnTo>
                <a:cubicBezTo>
                  <a:pt x="6136" y="9089"/>
                  <a:pt x="6136" y="9090"/>
                  <a:pt x="6137" y="9090"/>
                </a:cubicBezTo>
                <a:cubicBezTo>
                  <a:pt x="6136" y="9090"/>
                  <a:pt x="6136" y="9089"/>
                  <a:pt x="6136" y="9089"/>
                </a:cubicBezTo>
                <a:close/>
                <a:moveTo>
                  <a:pt x="46246" y="9185"/>
                </a:moveTo>
                <a:lnTo>
                  <a:pt x="46246" y="9185"/>
                </a:lnTo>
                <a:cubicBezTo>
                  <a:pt x="46281" y="9243"/>
                  <a:pt x="46277" y="9246"/>
                  <a:pt x="46216" y="9282"/>
                </a:cubicBezTo>
                <a:cubicBezTo>
                  <a:pt x="46277" y="9246"/>
                  <a:pt x="46279" y="9243"/>
                  <a:pt x="46246" y="9185"/>
                </a:cubicBezTo>
                <a:close/>
                <a:moveTo>
                  <a:pt x="21703" y="9533"/>
                </a:moveTo>
                <a:lnTo>
                  <a:pt x="21703" y="9533"/>
                </a:lnTo>
                <a:cubicBezTo>
                  <a:pt x="21672" y="9599"/>
                  <a:pt x="21645" y="9666"/>
                  <a:pt x="21614" y="9734"/>
                </a:cubicBezTo>
                <a:cubicBezTo>
                  <a:pt x="21644" y="9666"/>
                  <a:pt x="21672" y="9599"/>
                  <a:pt x="21703" y="9533"/>
                </a:cubicBezTo>
                <a:close/>
                <a:moveTo>
                  <a:pt x="23844" y="9772"/>
                </a:moveTo>
                <a:cubicBezTo>
                  <a:pt x="23843" y="9776"/>
                  <a:pt x="23843" y="9777"/>
                  <a:pt x="23841" y="9781"/>
                </a:cubicBezTo>
                <a:cubicBezTo>
                  <a:pt x="23843" y="9777"/>
                  <a:pt x="23843" y="9774"/>
                  <a:pt x="23844" y="9772"/>
                </a:cubicBezTo>
                <a:close/>
                <a:moveTo>
                  <a:pt x="21614" y="9734"/>
                </a:moveTo>
                <a:lnTo>
                  <a:pt x="21614" y="9734"/>
                </a:lnTo>
                <a:cubicBezTo>
                  <a:pt x="21570" y="9753"/>
                  <a:pt x="21526" y="9772"/>
                  <a:pt x="21482" y="9791"/>
                </a:cubicBezTo>
                <a:lnTo>
                  <a:pt x="21614" y="9734"/>
                </a:lnTo>
                <a:close/>
                <a:moveTo>
                  <a:pt x="20028" y="10037"/>
                </a:moveTo>
                <a:lnTo>
                  <a:pt x="20009" y="10074"/>
                </a:lnTo>
                <a:lnTo>
                  <a:pt x="20009" y="10074"/>
                </a:lnTo>
                <a:cubicBezTo>
                  <a:pt x="20015" y="10062"/>
                  <a:pt x="20021" y="10050"/>
                  <a:pt x="20028" y="10037"/>
                </a:cubicBezTo>
                <a:close/>
                <a:moveTo>
                  <a:pt x="64958" y="10046"/>
                </a:moveTo>
                <a:cubicBezTo>
                  <a:pt x="64975" y="10112"/>
                  <a:pt x="64993" y="10178"/>
                  <a:pt x="65015" y="10259"/>
                </a:cubicBezTo>
                <a:cubicBezTo>
                  <a:pt x="64992" y="10175"/>
                  <a:pt x="64973" y="10107"/>
                  <a:pt x="64955" y="10049"/>
                </a:cubicBezTo>
                <a:cubicBezTo>
                  <a:pt x="64955" y="10047"/>
                  <a:pt x="64955" y="10047"/>
                  <a:pt x="64955" y="10047"/>
                </a:cubicBezTo>
                <a:cubicBezTo>
                  <a:pt x="64957" y="10046"/>
                  <a:pt x="64957" y="10046"/>
                  <a:pt x="64958" y="10046"/>
                </a:cubicBezTo>
                <a:close/>
                <a:moveTo>
                  <a:pt x="33280" y="10184"/>
                </a:moveTo>
                <a:cubicBezTo>
                  <a:pt x="33326" y="10245"/>
                  <a:pt x="33347" y="10336"/>
                  <a:pt x="33460" y="10336"/>
                </a:cubicBezTo>
                <a:cubicBezTo>
                  <a:pt x="33467" y="10336"/>
                  <a:pt x="33473" y="10336"/>
                  <a:pt x="33480" y="10335"/>
                </a:cubicBezTo>
                <a:lnTo>
                  <a:pt x="33480" y="10337"/>
                </a:lnTo>
                <a:cubicBezTo>
                  <a:pt x="33480" y="10337"/>
                  <a:pt x="33480" y="10337"/>
                  <a:pt x="33480" y="10337"/>
                </a:cubicBezTo>
                <a:lnTo>
                  <a:pt x="33480" y="10337"/>
                </a:lnTo>
                <a:cubicBezTo>
                  <a:pt x="33474" y="10337"/>
                  <a:pt x="33468" y="10338"/>
                  <a:pt x="33463" y="10338"/>
                </a:cubicBezTo>
                <a:cubicBezTo>
                  <a:pt x="33347" y="10338"/>
                  <a:pt x="33327" y="10246"/>
                  <a:pt x="33280" y="10184"/>
                </a:cubicBezTo>
                <a:close/>
                <a:moveTo>
                  <a:pt x="21082" y="10344"/>
                </a:moveTo>
                <a:cubicBezTo>
                  <a:pt x="21089" y="10344"/>
                  <a:pt x="21096" y="10345"/>
                  <a:pt x="21102" y="10349"/>
                </a:cubicBezTo>
                <a:cubicBezTo>
                  <a:pt x="21008" y="10435"/>
                  <a:pt x="21020" y="10446"/>
                  <a:pt x="21030" y="10458"/>
                </a:cubicBezTo>
                <a:cubicBezTo>
                  <a:pt x="21013" y="10441"/>
                  <a:pt x="20996" y="10423"/>
                  <a:pt x="20968" y="10393"/>
                </a:cubicBezTo>
                <a:cubicBezTo>
                  <a:pt x="20972" y="10393"/>
                  <a:pt x="20973" y="10393"/>
                  <a:pt x="20975" y="10392"/>
                </a:cubicBezTo>
                <a:cubicBezTo>
                  <a:pt x="20980" y="10388"/>
                  <a:pt x="20985" y="10385"/>
                  <a:pt x="20990" y="10383"/>
                </a:cubicBezTo>
                <a:cubicBezTo>
                  <a:pt x="21023" y="10368"/>
                  <a:pt x="21053" y="10355"/>
                  <a:pt x="21082" y="10344"/>
                </a:cubicBezTo>
                <a:close/>
                <a:moveTo>
                  <a:pt x="10708" y="10398"/>
                </a:moveTo>
                <a:cubicBezTo>
                  <a:pt x="10706" y="10428"/>
                  <a:pt x="10703" y="10458"/>
                  <a:pt x="10695" y="10489"/>
                </a:cubicBezTo>
                <a:cubicBezTo>
                  <a:pt x="10701" y="10458"/>
                  <a:pt x="10706" y="10428"/>
                  <a:pt x="10708" y="10398"/>
                </a:cubicBezTo>
                <a:close/>
                <a:moveTo>
                  <a:pt x="24847" y="10495"/>
                </a:moveTo>
                <a:cubicBezTo>
                  <a:pt x="24856" y="10495"/>
                  <a:pt x="24865" y="10496"/>
                  <a:pt x="24872" y="10498"/>
                </a:cubicBezTo>
                <a:cubicBezTo>
                  <a:pt x="24865" y="10496"/>
                  <a:pt x="24856" y="10495"/>
                  <a:pt x="24847" y="10495"/>
                </a:cubicBezTo>
                <a:lnTo>
                  <a:pt x="24847" y="10495"/>
                </a:lnTo>
                <a:cubicBezTo>
                  <a:pt x="24847" y="10495"/>
                  <a:pt x="24847" y="10495"/>
                  <a:pt x="24847" y="10495"/>
                </a:cubicBezTo>
                <a:close/>
                <a:moveTo>
                  <a:pt x="24843" y="10619"/>
                </a:moveTo>
                <a:cubicBezTo>
                  <a:pt x="24882" y="10619"/>
                  <a:pt x="24928" y="10626"/>
                  <a:pt x="24980" y="10640"/>
                </a:cubicBezTo>
                <a:cubicBezTo>
                  <a:pt x="24928" y="10627"/>
                  <a:pt x="24883" y="10620"/>
                  <a:pt x="24845" y="10620"/>
                </a:cubicBezTo>
                <a:cubicBezTo>
                  <a:pt x="24733" y="10620"/>
                  <a:pt x="24674" y="10676"/>
                  <a:pt x="24667" y="10796"/>
                </a:cubicBezTo>
                <a:cubicBezTo>
                  <a:pt x="24674" y="10676"/>
                  <a:pt x="24732" y="10619"/>
                  <a:pt x="24843" y="10619"/>
                </a:cubicBezTo>
                <a:close/>
                <a:moveTo>
                  <a:pt x="36711" y="10791"/>
                </a:moveTo>
                <a:lnTo>
                  <a:pt x="36730" y="10829"/>
                </a:lnTo>
                <a:cubicBezTo>
                  <a:pt x="36724" y="10816"/>
                  <a:pt x="36718" y="10803"/>
                  <a:pt x="36711" y="10791"/>
                </a:cubicBezTo>
                <a:close/>
                <a:moveTo>
                  <a:pt x="35971" y="11032"/>
                </a:moveTo>
                <a:lnTo>
                  <a:pt x="35971" y="11032"/>
                </a:lnTo>
                <a:cubicBezTo>
                  <a:pt x="35979" y="11032"/>
                  <a:pt x="35989" y="11041"/>
                  <a:pt x="35999" y="11044"/>
                </a:cubicBezTo>
                <a:lnTo>
                  <a:pt x="35999" y="11046"/>
                </a:lnTo>
                <a:cubicBezTo>
                  <a:pt x="35989" y="11041"/>
                  <a:pt x="35979" y="11032"/>
                  <a:pt x="35971" y="11032"/>
                </a:cubicBezTo>
                <a:close/>
                <a:moveTo>
                  <a:pt x="66997" y="10943"/>
                </a:moveTo>
                <a:cubicBezTo>
                  <a:pt x="67002" y="11031"/>
                  <a:pt x="66960" y="11069"/>
                  <a:pt x="66899" y="11080"/>
                </a:cubicBezTo>
                <a:cubicBezTo>
                  <a:pt x="66960" y="11069"/>
                  <a:pt x="67002" y="11031"/>
                  <a:pt x="66995" y="10943"/>
                </a:cubicBezTo>
                <a:close/>
                <a:moveTo>
                  <a:pt x="48066" y="11149"/>
                </a:moveTo>
                <a:cubicBezTo>
                  <a:pt x="48078" y="11188"/>
                  <a:pt x="48090" y="11234"/>
                  <a:pt x="48103" y="11281"/>
                </a:cubicBezTo>
                <a:cubicBezTo>
                  <a:pt x="48196" y="11307"/>
                  <a:pt x="48203" y="11309"/>
                  <a:pt x="48234" y="11410"/>
                </a:cubicBezTo>
                <a:cubicBezTo>
                  <a:pt x="48203" y="11309"/>
                  <a:pt x="48196" y="11307"/>
                  <a:pt x="48102" y="11281"/>
                </a:cubicBezTo>
                <a:lnTo>
                  <a:pt x="48102" y="11281"/>
                </a:lnTo>
                <a:cubicBezTo>
                  <a:pt x="48098" y="11343"/>
                  <a:pt x="48112" y="11409"/>
                  <a:pt x="48094" y="11466"/>
                </a:cubicBezTo>
                <a:lnTo>
                  <a:pt x="48094" y="11466"/>
                </a:lnTo>
                <a:cubicBezTo>
                  <a:pt x="48112" y="11409"/>
                  <a:pt x="48098" y="11343"/>
                  <a:pt x="48098" y="11282"/>
                </a:cubicBezTo>
                <a:cubicBezTo>
                  <a:pt x="48100" y="11282"/>
                  <a:pt x="48100" y="11281"/>
                  <a:pt x="48102" y="11281"/>
                </a:cubicBezTo>
                <a:lnTo>
                  <a:pt x="48102" y="11281"/>
                </a:lnTo>
                <a:cubicBezTo>
                  <a:pt x="48102" y="11281"/>
                  <a:pt x="48102" y="11281"/>
                  <a:pt x="48102" y="11281"/>
                </a:cubicBezTo>
                <a:cubicBezTo>
                  <a:pt x="48090" y="11234"/>
                  <a:pt x="48078" y="11188"/>
                  <a:pt x="48066" y="11149"/>
                </a:cubicBezTo>
                <a:close/>
                <a:moveTo>
                  <a:pt x="55757" y="11767"/>
                </a:moveTo>
                <a:cubicBezTo>
                  <a:pt x="55754" y="11772"/>
                  <a:pt x="55752" y="11777"/>
                  <a:pt x="55749" y="11782"/>
                </a:cubicBezTo>
                <a:lnTo>
                  <a:pt x="55757" y="11767"/>
                </a:lnTo>
                <a:close/>
                <a:moveTo>
                  <a:pt x="66551" y="12104"/>
                </a:moveTo>
                <a:cubicBezTo>
                  <a:pt x="66551" y="12116"/>
                  <a:pt x="66554" y="12127"/>
                  <a:pt x="66560" y="12137"/>
                </a:cubicBezTo>
                <a:lnTo>
                  <a:pt x="66560" y="12137"/>
                </a:lnTo>
                <a:cubicBezTo>
                  <a:pt x="66554" y="12127"/>
                  <a:pt x="66551" y="12116"/>
                  <a:pt x="66551" y="12104"/>
                </a:cubicBezTo>
                <a:close/>
                <a:moveTo>
                  <a:pt x="66826" y="12262"/>
                </a:moveTo>
                <a:cubicBezTo>
                  <a:pt x="66787" y="12286"/>
                  <a:pt x="66763" y="12299"/>
                  <a:pt x="66744" y="12299"/>
                </a:cubicBezTo>
                <a:cubicBezTo>
                  <a:pt x="66739" y="12299"/>
                  <a:pt x="66734" y="12298"/>
                  <a:pt x="66730" y="12296"/>
                </a:cubicBezTo>
                <a:lnTo>
                  <a:pt x="66730" y="12296"/>
                </a:lnTo>
                <a:cubicBezTo>
                  <a:pt x="66735" y="12298"/>
                  <a:pt x="66739" y="12299"/>
                  <a:pt x="66744" y="12299"/>
                </a:cubicBezTo>
                <a:cubicBezTo>
                  <a:pt x="66764" y="12299"/>
                  <a:pt x="66788" y="12285"/>
                  <a:pt x="66826" y="12262"/>
                </a:cubicBezTo>
                <a:close/>
                <a:moveTo>
                  <a:pt x="8514" y="12139"/>
                </a:moveTo>
                <a:lnTo>
                  <a:pt x="8514" y="12139"/>
                </a:lnTo>
                <a:cubicBezTo>
                  <a:pt x="8544" y="12182"/>
                  <a:pt x="8545" y="12240"/>
                  <a:pt x="8541" y="12297"/>
                </a:cubicBezTo>
                <a:cubicBezTo>
                  <a:pt x="8546" y="12298"/>
                  <a:pt x="8551" y="12298"/>
                  <a:pt x="8555" y="12298"/>
                </a:cubicBezTo>
                <a:cubicBezTo>
                  <a:pt x="8604" y="12298"/>
                  <a:pt x="8632" y="12281"/>
                  <a:pt x="8653" y="12229"/>
                </a:cubicBezTo>
                <a:lnTo>
                  <a:pt x="8653" y="12229"/>
                </a:lnTo>
                <a:cubicBezTo>
                  <a:pt x="8631" y="12284"/>
                  <a:pt x="8602" y="12299"/>
                  <a:pt x="8549" y="12299"/>
                </a:cubicBezTo>
                <a:cubicBezTo>
                  <a:pt x="8546" y="12299"/>
                  <a:pt x="8543" y="12299"/>
                  <a:pt x="8541" y="12299"/>
                </a:cubicBezTo>
                <a:cubicBezTo>
                  <a:pt x="8521" y="12300"/>
                  <a:pt x="8502" y="12302"/>
                  <a:pt x="8483" y="12302"/>
                </a:cubicBezTo>
                <a:cubicBezTo>
                  <a:pt x="8429" y="12302"/>
                  <a:pt x="8379" y="12292"/>
                  <a:pt x="8343" y="12257"/>
                </a:cubicBezTo>
                <a:lnTo>
                  <a:pt x="8343" y="12257"/>
                </a:lnTo>
                <a:cubicBezTo>
                  <a:pt x="8378" y="12291"/>
                  <a:pt x="8426" y="12301"/>
                  <a:pt x="8477" y="12301"/>
                </a:cubicBezTo>
                <a:cubicBezTo>
                  <a:pt x="8497" y="12301"/>
                  <a:pt x="8518" y="12299"/>
                  <a:pt x="8539" y="12297"/>
                </a:cubicBezTo>
                <a:cubicBezTo>
                  <a:pt x="8545" y="12240"/>
                  <a:pt x="8544" y="12182"/>
                  <a:pt x="8514" y="12139"/>
                </a:cubicBezTo>
                <a:close/>
                <a:moveTo>
                  <a:pt x="30232" y="12820"/>
                </a:moveTo>
                <a:lnTo>
                  <a:pt x="30232" y="12820"/>
                </a:lnTo>
                <a:cubicBezTo>
                  <a:pt x="30205" y="12835"/>
                  <a:pt x="30180" y="12850"/>
                  <a:pt x="30154" y="12865"/>
                </a:cubicBezTo>
                <a:cubicBezTo>
                  <a:pt x="30154" y="12865"/>
                  <a:pt x="30154" y="12863"/>
                  <a:pt x="30154" y="12862"/>
                </a:cubicBezTo>
                <a:cubicBezTo>
                  <a:pt x="30182" y="12847"/>
                  <a:pt x="30208" y="12834"/>
                  <a:pt x="30232" y="12820"/>
                </a:cubicBezTo>
                <a:close/>
                <a:moveTo>
                  <a:pt x="44098" y="12865"/>
                </a:moveTo>
                <a:cubicBezTo>
                  <a:pt x="44161" y="12878"/>
                  <a:pt x="44224" y="12892"/>
                  <a:pt x="44287" y="12903"/>
                </a:cubicBezTo>
                <a:lnTo>
                  <a:pt x="44287" y="12903"/>
                </a:lnTo>
                <a:cubicBezTo>
                  <a:pt x="44224" y="12892"/>
                  <a:pt x="44161" y="12878"/>
                  <a:pt x="44098" y="12867"/>
                </a:cubicBezTo>
                <a:lnTo>
                  <a:pt x="44098" y="12865"/>
                </a:lnTo>
                <a:close/>
                <a:moveTo>
                  <a:pt x="66631" y="13075"/>
                </a:moveTo>
                <a:cubicBezTo>
                  <a:pt x="66632" y="13075"/>
                  <a:pt x="66632" y="13075"/>
                  <a:pt x="66632" y="13077"/>
                </a:cubicBezTo>
                <a:cubicBezTo>
                  <a:pt x="66632" y="13077"/>
                  <a:pt x="66632" y="13075"/>
                  <a:pt x="66631" y="13075"/>
                </a:cubicBezTo>
                <a:close/>
                <a:moveTo>
                  <a:pt x="30154" y="12865"/>
                </a:moveTo>
                <a:cubicBezTo>
                  <a:pt x="30119" y="12968"/>
                  <a:pt x="30128" y="13055"/>
                  <a:pt x="30243" y="13118"/>
                </a:cubicBezTo>
                <a:lnTo>
                  <a:pt x="30243" y="13118"/>
                </a:lnTo>
                <a:cubicBezTo>
                  <a:pt x="30128" y="13055"/>
                  <a:pt x="30119" y="12968"/>
                  <a:pt x="30134" y="12872"/>
                </a:cubicBezTo>
                <a:cubicBezTo>
                  <a:pt x="30137" y="12870"/>
                  <a:pt x="30146" y="12868"/>
                  <a:pt x="30154" y="12865"/>
                </a:cubicBezTo>
                <a:close/>
                <a:moveTo>
                  <a:pt x="56029" y="13145"/>
                </a:moveTo>
                <a:cubicBezTo>
                  <a:pt x="56041" y="13148"/>
                  <a:pt x="56051" y="13153"/>
                  <a:pt x="56061" y="13158"/>
                </a:cubicBezTo>
                <a:cubicBezTo>
                  <a:pt x="56051" y="13153"/>
                  <a:pt x="56041" y="13150"/>
                  <a:pt x="56029" y="13145"/>
                </a:cubicBezTo>
                <a:close/>
                <a:moveTo>
                  <a:pt x="71179" y="13190"/>
                </a:moveTo>
                <a:cubicBezTo>
                  <a:pt x="71172" y="13195"/>
                  <a:pt x="71162" y="13200"/>
                  <a:pt x="71152" y="13206"/>
                </a:cubicBezTo>
                <a:cubicBezTo>
                  <a:pt x="71162" y="13200"/>
                  <a:pt x="71171" y="13195"/>
                  <a:pt x="71179" y="13190"/>
                </a:cubicBezTo>
                <a:close/>
                <a:moveTo>
                  <a:pt x="2585" y="13625"/>
                </a:moveTo>
                <a:lnTo>
                  <a:pt x="2585" y="13625"/>
                </a:lnTo>
                <a:cubicBezTo>
                  <a:pt x="2592" y="13630"/>
                  <a:pt x="2600" y="13637"/>
                  <a:pt x="2607" y="13642"/>
                </a:cubicBezTo>
                <a:cubicBezTo>
                  <a:pt x="2598" y="13637"/>
                  <a:pt x="2592" y="13630"/>
                  <a:pt x="2585" y="13625"/>
                </a:cubicBezTo>
                <a:close/>
                <a:moveTo>
                  <a:pt x="25227" y="13623"/>
                </a:moveTo>
                <a:lnTo>
                  <a:pt x="25227" y="13623"/>
                </a:lnTo>
                <a:cubicBezTo>
                  <a:pt x="25273" y="13716"/>
                  <a:pt x="25273" y="13718"/>
                  <a:pt x="25204" y="13771"/>
                </a:cubicBezTo>
                <a:cubicBezTo>
                  <a:pt x="25273" y="13718"/>
                  <a:pt x="25271" y="13715"/>
                  <a:pt x="25227" y="13623"/>
                </a:cubicBezTo>
                <a:close/>
                <a:moveTo>
                  <a:pt x="25132" y="13792"/>
                </a:moveTo>
                <a:cubicBezTo>
                  <a:pt x="25093" y="13820"/>
                  <a:pt x="25076" y="13870"/>
                  <a:pt x="25063" y="13917"/>
                </a:cubicBezTo>
                <a:cubicBezTo>
                  <a:pt x="25076" y="13869"/>
                  <a:pt x="25093" y="13819"/>
                  <a:pt x="25132" y="13792"/>
                </a:cubicBezTo>
                <a:close/>
                <a:moveTo>
                  <a:pt x="38212" y="13908"/>
                </a:moveTo>
                <a:lnTo>
                  <a:pt x="38212" y="13908"/>
                </a:lnTo>
                <a:cubicBezTo>
                  <a:pt x="38216" y="13917"/>
                  <a:pt x="38219" y="13925"/>
                  <a:pt x="38222" y="13933"/>
                </a:cubicBezTo>
                <a:cubicBezTo>
                  <a:pt x="38217" y="13925"/>
                  <a:pt x="38216" y="13918"/>
                  <a:pt x="38212" y="13908"/>
                </a:cubicBezTo>
                <a:close/>
                <a:moveTo>
                  <a:pt x="24558" y="13855"/>
                </a:moveTo>
                <a:cubicBezTo>
                  <a:pt x="24540" y="13888"/>
                  <a:pt x="24520" y="13918"/>
                  <a:pt x="24497" y="13943"/>
                </a:cubicBezTo>
                <a:cubicBezTo>
                  <a:pt x="24518" y="13918"/>
                  <a:pt x="24536" y="13888"/>
                  <a:pt x="24553" y="13855"/>
                </a:cubicBezTo>
                <a:close/>
                <a:moveTo>
                  <a:pt x="32411" y="13971"/>
                </a:moveTo>
                <a:lnTo>
                  <a:pt x="32411" y="13971"/>
                </a:lnTo>
                <a:cubicBezTo>
                  <a:pt x="32396" y="13974"/>
                  <a:pt x="32381" y="13978"/>
                  <a:pt x="32369" y="13983"/>
                </a:cubicBezTo>
                <a:cubicBezTo>
                  <a:pt x="32381" y="13978"/>
                  <a:pt x="32394" y="13974"/>
                  <a:pt x="32411" y="13971"/>
                </a:cubicBezTo>
                <a:close/>
                <a:moveTo>
                  <a:pt x="4195" y="14174"/>
                </a:moveTo>
                <a:cubicBezTo>
                  <a:pt x="4195" y="14174"/>
                  <a:pt x="4196" y="14174"/>
                  <a:pt x="4196" y="14175"/>
                </a:cubicBezTo>
                <a:lnTo>
                  <a:pt x="4196" y="14175"/>
                </a:lnTo>
                <a:cubicBezTo>
                  <a:pt x="4195" y="14174"/>
                  <a:pt x="4195" y="14174"/>
                  <a:pt x="4195" y="14174"/>
                </a:cubicBezTo>
                <a:close/>
                <a:moveTo>
                  <a:pt x="4118" y="14107"/>
                </a:moveTo>
                <a:cubicBezTo>
                  <a:pt x="4120" y="14138"/>
                  <a:pt x="4135" y="14165"/>
                  <a:pt x="4193" y="14168"/>
                </a:cubicBezTo>
                <a:cubicBezTo>
                  <a:pt x="4193" y="14168"/>
                  <a:pt x="4194" y="14168"/>
                  <a:pt x="4194" y="14167"/>
                </a:cubicBezTo>
                <a:cubicBezTo>
                  <a:pt x="4194" y="14168"/>
                  <a:pt x="4194" y="14169"/>
                  <a:pt x="4194" y="14170"/>
                </a:cubicBezTo>
                <a:lnTo>
                  <a:pt x="4194" y="14170"/>
                </a:lnTo>
                <a:cubicBezTo>
                  <a:pt x="4194" y="14169"/>
                  <a:pt x="4194" y="14169"/>
                  <a:pt x="4194" y="14169"/>
                </a:cubicBezTo>
                <a:cubicBezTo>
                  <a:pt x="4194" y="14169"/>
                  <a:pt x="4194" y="14170"/>
                  <a:pt x="4194" y="14170"/>
                </a:cubicBezTo>
                <a:cubicBezTo>
                  <a:pt x="4194" y="14171"/>
                  <a:pt x="4194" y="14173"/>
                  <a:pt x="4195" y="14175"/>
                </a:cubicBezTo>
                <a:lnTo>
                  <a:pt x="4194" y="14175"/>
                </a:lnTo>
                <a:cubicBezTo>
                  <a:pt x="4196" y="14180"/>
                  <a:pt x="4198" y="14186"/>
                  <a:pt x="4199" y="14195"/>
                </a:cubicBezTo>
                <a:cubicBezTo>
                  <a:pt x="4199" y="14193"/>
                  <a:pt x="4201" y="14193"/>
                  <a:pt x="4201" y="14193"/>
                </a:cubicBezTo>
                <a:cubicBezTo>
                  <a:pt x="4214" y="14231"/>
                  <a:pt x="4224" y="14269"/>
                  <a:pt x="4237" y="14299"/>
                </a:cubicBezTo>
                <a:cubicBezTo>
                  <a:pt x="4221" y="14264"/>
                  <a:pt x="4211" y="14221"/>
                  <a:pt x="4194" y="14185"/>
                </a:cubicBezTo>
                <a:cubicBezTo>
                  <a:pt x="4133" y="14173"/>
                  <a:pt x="4120" y="14142"/>
                  <a:pt x="4118" y="14107"/>
                </a:cubicBezTo>
                <a:close/>
                <a:moveTo>
                  <a:pt x="4252" y="14324"/>
                </a:moveTo>
                <a:lnTo>
                  <a:pt x="4252" y="14324"/>
                </a:lnTo>
                <a:cubicBezTo>
                  <a:pt x="4254" y="14325"/>
                  <a:pt x="4256" y="14329"/>
                  <a:pt x="4257" y="14330"/>
                </a:cubicBezTo>
                <a:cubicBezTo>
                  <a:pt x="4256" y="14329"/>
                  <a:pt x="4254" y="14327"/>
                  <a:pt x="4252" y="14324"/>
                </a:cubicBezTo>
                <a:close/>
                <a:moveTo>
                  <a:pt x="5606" y="14213"/>
                </a:moveTo>
                <a:lnTo>
                  <a:pt x="5606" y="14213"/>
                </a:lnTo>
                <a:cubicBezTo>
                  <a:pt x="5591" y="14272"/>
                  <a:pt x="5622" y="14346"/>
                  <a:pt x="5651" y="14431"/>
                </a:cubicBezTo>
                <a:cubicBezTo>
                  <a:pt x="5696" y="14395"/>
                  <a:pt x="5719" y="14340"/>
                  <a:pt x="5747" y="14277"/>
                </a:cubicBezTo>
                <a:lnTo>
                  <a:pt x="5747" y="14277"/>
                </a:lnTo>
                <a:cubicBezTo>
                  <a:pt x="5719" y="14340"/>
                  <a:pt x="5696" y="14395"/>
                  <a:pt x="5671" y="14453"/>
                </a:cubicBezTo>
                <a:cubicBezTo>
                  <a:pt x="5665" y="14447"/>
                  <a:pt x="5659" y="14440"/>
                  <a:pt x="5652" y="14435"/>
                </a:cubicBezTo>
                <a:lnTo>
                  <a:pt x="5652" y="14435"/>
                </a:lnTo>
                <a:cubicBezTo>
                  <a:pt x="5653" y="14435"/>
                  <a:pt x="5653" y="14435"/>
                  <a:pt x="5653" y="14435"/>
                </a:cubicBezTo>
                <a:cubicBezTo>
                  <a:pt x="5653" y="14435"/>
                  <a:pt x="5653" y="14434"/>
                  <a:pt x="5651" y="14433"/>
                </a:cubicBezTo>
                <a:cubicBezTo>
                  <a:pt x="5651" y="14433"/>
                  <a:pt x="5650" y="14433"/>
                  <a:pt x="5650" y="14433"/>
                </a:cubicBezTo>
                <a:lnTo>
                  <a:pt x="5650" y="14433"/>
                </a:lnTo>
                <a:cubicBezTo>
                  <a:pt x="5649" y="14432"/>
                  <a:pt x="5648" y="14431"/>
                  <a:pt x="5646" y="14430"/>
                </a:cubicBezTo>
                <a:cubicBezTo>
                  <a:pt x="5643" y="14426"/>
                  <a:pt x="5635" y="14420"/>
                  <a:pt x="5628" y="14413"/>
                </a:cubicBezTo>
                <a:lnTo>
                  <a:pt x="5628" y="14413"/>
                </a:lnTo>
                <a:cubicBezTo>
                  <a:pt x="5628" y="14417"/>
                  <a:pt x="5630" y="14418"/>
                  <a:pt x="5630" y="14422"/>
                </a:cubicBezTo>
                <a:cubicBezTo>
                  <a:pt x="5603" y="14410"/>
                  <a:pt x="5576" y="14404"/>
                  <a:pt x="5557" y="14397"/>
                </a:cubicBezTo>
                <a:lnTo>
                  <a:pt x="5557" y="14397"/>
                </a:lnTo>
                <a:cubicBezTo>
                  <a:pt x="5579" y="14404"/>
                  <a:pt x="5609" y="14405"/>
                  <a:pt x="5632" y="14412"/>
                </a:cubicBezTo>
                <a:cubicBezTo>
                  <a:pt x="5622" y="14346"/>
                  <a:pt x="5591" y="14272"/>
                  <a:pt x="5606" y="14213"/>
                </a:cubicBezTo>
                <a:close/>
                <a:moveTo>
                  <a:pt x="44565" y="14463"/>
                </a:moveTo>
                <a:cubicBezTo>
                  <a:pt x="44562" y="14484"/>
                  <a:pt x="44557" y="14504"/>
                  <a:pt x="44552" y="14526"/>
                </a:cubicBezTo>
                <a:cubicBezTo>
                  <a:pt x="44557" y="14504"/>
                  <a:pt x="44560" y="14484"/>
                  <a:pt x="44565" y="14463"/>
                </a:cubicBezTo>
                <a:close/>
                <a:moveTo>
                  <a:pt x="51951" y="14537"/>
                </a:moveTo>
                <a:lnTo>
                  <a:pt x="51951" y="14537"/>
                </a:lnTo>
                <a:cubicBezTo>
                  <a:pt x="51917" y="14552"/>
                  <a:pt x="51870" y="14559"/>
                  <a:pt x="51807" y="14564"/>
                </a:cubicBezTo>
                <a:cubicBezTo>
                  <a:pt x="51766" y="14572"/>
                  <a:pt x="51724" y="14580"/>
                  <a:pt x="51676" y="14590"/>
                </a:cubicBezTo>
                <a:cubicBezTo>
                  <a:pt x="51723" y="14580"/>
                  <a:pt x="51764" y="14572"/>
                  <a:pt x="51811" y="14562"/>
                </a:cubicBezTo>
                <a:cubicBezTo>
                  <a:pt x="51872" y="14559"/>
                  <a:pt x="51917" y="14551"/>
                  <a:pt x="51951" y="14537"/>
                </a:cubicBezTo>
                <a:close/>
                <a:moveTo>
                  <a:pt x="49129" y="14552"/>
                </a:moveTo>
                <a:cubicBezTo>
                  <a:pt x="49149" y="14552"/>
                  <a:pt x="49175" y="14569"/>
                  <a:pt x="49218" y="14600"/>
                </a:cubicBezTo>
                <a:cubicBezTo>
                  <a:pt x="49175" y="14570"/>
                  <a:pt x="49149" y="14553"/>
                  <a:pt x="49128" y="14553"/>
                </a:cubicBezTo>
                <a:cubicBezTo>
                  <a:pt x="49123" y="14553"/>
                  <a:pt x="49118" y="14554"/>
                  <a:pt x="49113" y="14556"/>
                </a:cubicBezTo>
                <a:cubicBezTo>
                  <a:pt x="49118" y="14553"/>
                  <a:pt x="49123" y="14552"/>
                  <a:pt x="49129" y="14552"/>
                </a:cubicBezTo>
                <a:close/>
                <a:moveTo>
                  <a:pt x="71962" y="14641"/>
                </a:moveTo>
                <a:cubicBezTo>
                  <a:pt x="71976" y="14641"/>
                  <a:pt x="71990" y="14644"/>
                  <a:pt x="72005" y="14647"/>
                </a:cubicBezTo>
                <a:lnTo>
                  <a:pt x="72005" y="14647"/>
                </a:lnTo>
                <a:cubicBezTo>
                  <a:pt x="71991" y="14644"/>
                  <a:pt x="71977" y="14642"/>
                  <a:pt x="71964" y="14642"/>
                </a:cubicBezTo>
                <a:cubicBezTo>
                  <a:pt x="71950" y="14642"/>
                  <a:pt x="71937" y="14644"/>
                  <a:pt x="71924" y="14650"/>
                </a:cubicBezTo>
                <a:cubicBezTo>
                  <a:pt x="71936" y="14644"/>
                  <a:pt x="71949" y="14641"/>
                  <a:pt x="71962" y="14641"/>
                </a:cubicBezTo>
                <a:close/>
                <a:moveTo>
                  <a:pt x="71864" y="14720"/>
                </a:moveTo>
                <a:lnTo>
                  <a:pt x="71864" y="14720"/>
                </a:lnTo>
                <a:cubicBezTo>
                  <a:pt x="71856" y="14728"/>
                  <a:pt x="71848" y="14733"/>
                  <a:pt x="71840" y="14736"/>
                </a:cubicBezTo>
                <a:cubicBezTo>
                  <a:pt x="71846" y="14733"/>
                  <a:pt x="71853" y="14728"/>
                  <a:pt x="71859" y="14721"/>
                </a:cubicBezTo>
                <a:cubicBezTo>
                  <a:pt x="71861" y="14721"/>
                  <a:pt x="71863" y="14721"/>
                  <a:pt x="71864" y="14720"/>
                </a:cubicBezTo>
                <a:close/>
                <a:moveTo>
                  <a:pt x="30193" y="14876"/>
                </a:moveTo>
                <a:cubicBezTo>
                  <a:pt x="30195" y="14879"/>
                  <a:pt x="30197" y="14881"/>
                  <a:pt x="30198" y="14881"/>
                </a:cubicBezTo>
                <a:cubicBezTo>
                  <a:pt x="30198" y="14881"/>
                  <a:pt x="30198" y="14881"/>
                  <a:pt x="30198" y="14881"/>
                </a:cubicBezTo>
                <a:lnTo>
                  <a:pt x="30198" y="14881"/>
                </a:lnTo>
                <a:cubicBezTo>
                  <a:pt x="30198" y="14881"/>
                  <a:pt x="30197" y="14882"/>
                  <a:pt x="30197" y="14883"/>
                </a:cubicBezTo>
                <a:cubicBezTo>
                  <a:pt x="30196" y="14881"/>
                  <a:pt x="30195" y="14878"/>
                  <a:pt x="30193" y="14876"/>
                </a:cubicBezTo>
                <a:close/>
                <a:moveTo>
                  <a:pt x="30199" y="14867"/>
                </a:moveTo>
                <a:cubicBezTo>
                  <a:pt x="30288" y="14893"/>
                  <a:pt x="30376" y="14920"/>
                  <a:pt x="30464" y="14946"/>
                </a:cubicBezTo>
                <a:cubicBezTo>
                  <a:pt x="30374" y="14920"/>
                  <a:pt x="30283" y="14892"/>
                  <a:pt x="30199" y="14880"/>
                </a:cubicBezTo>
                <a:cubicBezTo>
                  <a:pt x="30199" y="14875"/>
                  <a:pt x="30199" y="14872"/>
                  <a:pt x="30199" y="14867"/>
                </a:cubicBezTo>
                <a:close/>
                <a:moveTo>
                  <a:pt x="31427" y="14792"/>
                </a:moveTo>
                <a:cubicBezTo>
                  <a:pt x="31482" y="14802"/>
                  <a:pt x="31512" y="14839"/>
                  <a:pt x="31515" y="14902"/>
                </a:cubicBezTo>
                <a:cubicBezTo>
                  <a:pt x="31512" y="14902"/>
                  <a:pt x="31508" y="14900"/>
                  <a:pt x="31505" y="14900"/>
                </a:cubicBezTo>
                <a:cubicBezTo>
                  <a:pt x="31530" y="14968"/>
                  <a:pt x="31558" y="15026"/>
                  <a:pt x="31586" y="15084"/>
                </a:cubicBezTo>
                <a:cubicBezTo>
                  <a:pt x="31558" y="15026"/>
                  <a:pt x="31530" y="14970"/>
                  <a:pt x="31498" y="14902"/>
                </a:cubicBezTo>
                <a:cubicBezTo>
                  <a:pt x="31500" y="14902"/>
                  <a:pt x="31503" y="14902"/>
                  <a:pt x="31505" y="14900"/>
                </a:cubicBezTo>
                <a:cubicBezTo>
                  <a:pt x="31510" y="14839"/>
                  <a:pt x="31482" y="14802"/>
                  <a:pt x="31426" y="14792"/>
                </a:cubicBezTo>
                <a:close/>
                <a:moveTo>
                  <a:pt x="57066" y="15335"/>
                </a:moveTo>
                <a:lnTo>
                  <a:pt x="57066" y="15337"/>
                </a:lnTo>
                <a:cubicBezTo>
                  <a:pt x="57052" y="15350"/>
                  <a:pt x="57038" y="15364"/>
                  <a:pt x="57016" y="15383"/>
                </a:cubicBezTo>
                <a:cubicBezTo>
                  <a:pt x="57016" y="15382"/>
                  <a:pt x="57016" y="15380"/>
                  <a:pt x="57016" y="15377"/>
                </a:cubicBezTo>
                <a:cubicBezTo>
                  <a:pt x="57031" y="15369"/>
                  <a:pt x="57049" y="15352"/>
                  <a:pt x="57066" y="15335"/>
                </a:cubicBezTo>
                <a:close/>
                <a:moveTo>
                  <a:pt x="27661" y="15318"/>
                </a:moveTo>
                <a:cubicBezTo>
                  <a:pt x="27666" y="15349"/>
                  <a:pt x="27669" y="15379"/>
                  <a:pt x="27674" y="15410"/>
                </a:cubicBezTo>
                <a:cubicBezTo>
                  <a:pt x="27669" y="15380"/>
                  <a:pt x="27666" y="15349"/>
                  <a:pt x="27661" y="15318"/>
                </a:cubicBezTo>
                <a:close/>
                <a:moveTo>
                  <a:pt x="70118" y="15520"/>
                </a:moveTo>
                <a:cubicBezTo>
                  <a:pt x="70113" y="15524"/>
                  <a:pt x="70109" y="15529"/>
                  <a:pt x="70104" y="15532"/>
                </a:cubicBezTo>
                <a:cubicBezTo>
                  <a:pt x="70108" y="15528"/>
                  <a:pt x="70113" y="15524"/>
                  <a:pt x="70118" y="15520"/>
                </a:cubicBezTo>
                <a:close/>
                <a:moveTo>
                  <a:pt x="56923" y="15620"/>
                </a:moveTo>
                <a:lnTo>
                  <a:pt x="56923" y="15620"/>
                </a:lnTo>
                <a:cubicBezTo>
                  <a:pt x="56906" y="15632"/>
                  <a:pt x="56888" y="15643"/>
                  <a:pt x="56867" y="15653"/>
                </a:cubicBezTo>
                <a:cubicBezTo>
                  <a:pt x="56887" y="15643"/>
                  <a:pt x="56906" y="15632"/>
                  <a:pt x="56923" y="15620"/>
                </a:cubicBezTo>
                <a:close/>
                <a:moveTo>
                  <a:pt x="20493" y="15771"/>
                </a:moveTo>
                <a:lnTo>
                  <a:pt x="20493" y="15771"/>
                </a:lnTo>
                <a:cubicBezTo>
                  <a:pt x="20538" y="15791"/>
                  <a:pt x="20568" y="15812"/>
                  <a:pt x="20581" y="15842"/>
                </a:cubicBezTo>
                <a:cubicBezTo>
                  <a:pt x="20566" y="15812"/>
                  <a:pt x="20538" y="15791"/>
                  <a:pt x="20493" y="15771"/>
                </a:cubicBezTo>
                <a:close/>
                <a:moveTo>
                  <a:pt x="13541" y="15788"/>
                </a:moveTo>
                <a:lnTo>
                  <a:pt x="13541" y="15788"/>
                </a:lnTo>
                <a:cubicBezTo>
                  <a:pt x="13498" y="15812"/>
                  <a:pt x="13465" y="15857"/>
                  <a:pt x="13425" y="15890"/>
                </a:cubicBezTo>
                <a:cubicBezTo>
                  <a:pt x="13465" y="15855"/>
                  <a:pt x="13498" y="15812"/>
                  <a:pt x="13541" y="15788"/>
                </a:cubicBezTo>
                <a:close/>
                <a:moveTo>
                  <a:pt x="414" y="15881"/>
                </a:moveTo>
                <a:cubicBezTo>
                  <a:pt x="414" y="15885"/>
                  <a:pt x="414" y="15890"/>
                  <a:pt x="414" y="15894"/>
                </a:cubicBezTo>
                <a:lnTo>
                  <a:pt x="414" y="15894"/>
                </a:lnTo>
                <a:cubicBezTo>
                  <a:pt x="414" y="15890"/>
                  <a:pt x="414" y="15885"/>
                  <a:pt x="414" y="15881"/>
                </a:cubicBezTo>
                <a:close/>
                <a:moveTo>
                  <a:pt x="64328" y="15712"/>
                </a:moveTo>
                <a:cubicBezTo>
                  <a:pt x="64338" y="15777"/>
                  <a:pt x="64346" y="15831"/>
                  <a:pt x="64354" y="15892"/>
                </a:cubicBezTo>
                <a:cubicBezTo>
                  <a:pt x="64357" y="15935"/>
                  <a:pt x="64371" y="15981"/>
                  <a:pt x="64397" y="16021"/>
                </a:cubicBezTo>
                <a:lnTo>
                  <a:pt x="64397" y="16021"/>
                </a:lnTo>
                <a:cubicBezTo>
                  <a:pt x="64371" y="15981"/>
                  <a:pt x="64357" y="15935"/>
                  <a:pt x="64336" y="15887"/>
                </a:cubicBezTo>
                <a:lnTo>
                  <a:pt x="64338" y="15887"/>
                </a:lnTo>
                <a:cubicBezTo>
                  <a:pt x="64346" y="15831"/>
                  <a:pt x="64338" y="15777"/>
                  <a:pt x="64328" y="15712"/>
                </a:cubicBezTo>
                <a:close/>
                <a:moveTo>
                  <a:pt x="20594" y="15920"/>
                </a:moveTo>
                <a:cubicBezTo>
                  <a:pt x="20644" y="16018"/>
                  <a:pt x="20696" y="16066"/>
                  <a:pt x="20753" y="16066"/>
                </a:cubicBezTo>
                <a:cubicBezTo>
                  <a:pt x="20791" y="16066"/>
                  <a:pt x="20831" y="16046"/>
                  <a:pt x="20874" y="16004"/>
                </a:cubicBezTo>
                <a:lnTo>
                  <a:pt x="20874" y="16004"/>
                </a:lnTo>
                <a:cubicBezTo>
                  <a:pt x="20830" y="16046"/>
                  <a:pt x="20790" y="16067"/>
                  <a:pt x="20752" y="16067"/>
                </a:cubicBezTo>
                <a:cubicBezTo>
                  <a:pt x="20695" y="16067"/>
                  <a:pt x="20643" y="16018"/>
                  <a:pt x="20594" y="15920"/>
                </a:cubicBezTo>
                <a:close/>
                <a:moveTo>
                  <a:pt x="8047" y="16198"/>
                </a:moveTo>
                <a:lnTo>
                  <a:pt x="8047" y="16198"/>
                </a:lnTo>
                <a:cubicBezTo>
                  <a:pt x="8029" y="16213"/>
                  <a:pt x="8004" y="16221"/>
                  <a:pt x="7973" y="16223"/>
                </a:cubicBezTo>
                <a:cubicBezTo>
                  <a:pt x="8004" y="16221"/>
                  <a:pt x="8027" y="16213"/>
                  <a:pt x="8047" y="16198"/>
                </a:cubicBezTo>
                <a:close/>
                <a:moveTo>
                  <a:pt x="13362" y="16026"/>
                </a:moveTo>
                <a:lnTo>
                  <a:pt x="13362" y="16026"/>
                </a:lnTo>
                <a:cubicBezTo>
                  <a:pt x="13307" y="16142"/>
                  <a:pt x="13254" y="16258"/>
                  <a:pt x="13114" y="16297"/>
                </a:cubicBezTo>
                <a:cubicBezTo>
                  <a:pt x="13254" y="16258"/>
                  <a:pt x="13307" y="16140"/>
                  <a:pt x="13362" y="16026"/>
                </a:cubicBezTo>
                <a:close/>
                <a:moveTo>
                  <a:pt x="6721" y="16322"/>
                </a:moveTo>
                <a:cubicBezTo>
                  <a:pt x="6718" y="16402"/>
                  <a:pt x="6653" y="16451"/>
                  <a:pt x="6653" y="16524"/>
                </a:cubicBezTo>
                <a:lnTo>
                  <a:pt x="6651" y="16524"/>
                </a:lnTo>
                <a:cubicBezTo>
                  <a:pt x="6653" y="16451"/>
                  <a:pt x="6718" y="16402"/>
                  <a:pt x="6721" y="16322"/>
                </a:cubicBezTo>
                <a:close/>
                <a:moveTo>
                  <a:pt x="563" y="16581"/>
                </a:moveTo>
                <a:lnTo>
                  <a:pt x="560" y="16600"/>
                </a:lnTo>
                <a:cubicBezTo>
                  <a:pt x="561" y="16594"/>
                  <a:pt x="562" y="16588"/>
                  <a:pt x="563" y="16581"/>
                </a:cubicBezTo>
                <a:close/>
                <a:moveTo>
                  <a:pt x="53127" y="16961"/>
                </a:moveTo>
                <a:cubicBezTo>
                  <a:pt x="53128" y="16970"/>
                  <a:pt x="53130" y="16976"/>
                  <a:pt x="53130" y="16986"/>
                </a:cubicBezTo>
                <a:cubicBezTo>
                  <a:pt x="53130" y="16987"/>
                  <a:pt x="53130" y="16987"/>
                  <a:pt x="53130" y="16988"/>
                </a:cubicBezTo>
                <a:lnTo>
                  <a:pt x="53130" y="16988"/>
                </a:lnTo>
                <a:cubicBezTo>
                  <a:pt x="53129" y="16984"/>
                  <a:pt x="53128" y="16981"/>
                  <a:pt x="53128" y="16976"/>
                </a:cubicBezTo>
                <a:cubicBezTo>
                  <a:pt x="53128" y="16971"/>
                  <a:pt x="53127" y="16966"/>
                  <a:pt x="53127" y="16961"/>
                </a:cubicBezTo>
                <a:close/>
                <a:moveTo>
                  <a:pt x="70603" y="17062"/>
                </a:moveTo>
                <a:lnTo>
                  <a:pt x="70603" y="17062"/>
                </a:lnTo>
                <a:cubicBezTo>
                  <a:pt x="70604" y="17062"/>
                  <a:pt x="70606" y="17062"/>
                  <a:pt x="70606" y="17064"/>
                </a:cubicBezTo>
                <a:cubicBezTo>
                  <a:pt x="70604" y="17062"/>
                  <a:pt x="70604" y="17062"/>
                  <a:pt x="70603" y="17062"/>
                </a:cubicBezTo>
                <a:close/>
                <a:moveTo>
                  <a:pt x="66800" y="17076"/>
                </a:moveTo>
                <a:cubicBezTo>
                  <a:pt x="66811" y="17087"/>
                  <a:pt x="66826" y="17104"/>
                  <a:pt x="66844" y="17129"/>
                </a:cubicBezTo>
                <a:cubicBezTo>
                  <a:pt x="66824" y="17104"/>
                  <a:pt x="66811" y="17087"/>
                  <a:pt x="66800" y="17076"/>
                </a:cubicBezTo>
                <a:close/>
                <a:moveTo>
                  <a:pt x="35533" y="16767"/>
                </a:moveTo>
                <a:cubicBezTo>
                  <a:pt x="35511" y="16841"/>
                  <a:pt x="35492" y="16906"/>
                  <a:pt x="35482" y="16961"/>
                </a:cubicBezTo>
                <a:cubicBezTo>
                  <a:pt x="35542" y="16945"/>
                  <a:pt x="35596" y="16937"/>
                  <a:pt x="35643" y="16937"/>
                </a:cubicBezTo>
                <a:cubicBezTo>
                  <a:pt x="35786" y="16937"/>
                  <a:pt x="35880" y="17013"/>
                  <a:pt x="35964" y="17191"/>
                </a:cubicBezTo>
                <a:cubicBezTo>
                  <a:pt x="35883" y="17020"/>
                  <a:pt x="35794" y="16943"/>
                  <a:pt x="35662" y="16943"/>
                </a:cubicBezTo>
                <a:cubicBezTo>
                  <a:pt x="35610" y="16943"/>
                  <a:pt x="35551" y="16955"/>
                  <a:pt x="35484" y="16978"/>
                </a:cubicBezTo>
                <a:lnTo>
                  <a:pt x="35484" y="16976"/>
                </a:lnTo>
                <a:cubicBezTo>
                  <a:pt x="35476" y="17038"/>
                  <a:pt x="35461" y="17097"/>
                  <a:pt x="35461" y="17157"/>
                </a:cubicBezTo>
                <a:lnTo>
                  <a:pt x="35461" y="17157"/>
                </a:lnTo>
                <a:cubicBezTo>
                  <a:pt x="35461" y="17095"/>
                  <a:pt x="35476" y="17031"/>
                  <a:pt x="35482" y="16961"/>
                </a:cubicBezTo>
                <a:lnTo>
                  <a:pt x="35482" y="16961"/>
                </a:lnTo>
                <a:cubicBezTo>
                  <a:pt x="35442" y="16991"/>
                  <a:pt x="35407" y="17019"/>
                  <a:pt x="35375" y="17050"/>
                </a:cubicBezTo>
                <a:lnTo>
                  <a:pt x="35375" y="17050"/>
                </a:lnTo>
                <a:cubicBezTo>
                  <a:pt x="35406" y="17018"/>
                  <a:pt x="35441" y="16985"/>
                  <a:pt x="35480" y="16945"/>
                </a:cubicBezTo>
                <a:cubicBezTo>
                  <a:pt x="35492" y="16906"/>
                  <a:pt x="35511" y="16841"/>
                  <a:pt x="35533" y="16767"/>
                </a:cubicBezTo>
                <a:close/>
                <a:moveTo>
                  <a:pt x="19867" y="17443"/>
                </a:moveTo>
                <a:cubicBezTo>
                  <a:pt x="19877" y="17448"/>
                  <a:pt x="19889" y="17453"/>
                  <a:pt x="19899" y="17458"/>
                </a:cubicBezTo>
                <a:cubicBezTo>
                  <a:pt x="19887" y="17453"/>
                  <a:pt x="19877" y="17448"/>
                  <a:pt x="19867" y="17443"/>
                </a:cubicBezTo>
                <a:close/>
                <a:moveTo>
                  <a:pt x="51192" y="17596"/>
                </a:moveTo>
                <a:lnTo>
                  <a:pt x="51192" y="17596"/>
                </a:lnTo>
                <a:cubicBezTo>
                  <a:pt x="51171" y="17610"/>
                  <a:pt x="51155" y="17638"/>
                  <a:pt x="51148" y="17650"/>
                </a:cubicBezTo>
                <a:cubicBezTo>
                  <a:pt x="51148" y="17650"/>
                  <a:pt x="51148" y="17650"/>
                  <a:pt x="51148" y="17650"/>
                </a:cubicBezTo>
                <a:lnTo>
                  <a:pt x="51148" y="17650"/>
                </a:lnTo>
                <a:cubicBezTo>
                  <a:pt x="51142" y="17650"/>
                  <a:pt x="51137" y="17652"/>
                  <a:pt x="51132" y="17653"/>
                </a:cubicBezTo>
                <a:cubicBezTo>
                  <a:pt x="51152" y="17634"/>
                  <a:pt x="51172" y="17610"/>
                  <a:pt x="51192" y="17596"/>
                </a:cubicBezTo>
                <a:close/>
                <a:moveTo>
                  <a:pt x="51142" y="17653"/>
                </a:moveTo>
                <a:lnTo>
                  <a:pt x="51142" y="17653"/>
                </a:lnTo>
                <a:cubicBezTo>
                  <a:pt x="51132" y="17657"/>
                  <a:pt x="51121" y="17661"/>
                  <a:pt x="51112" y="17665"/>
                </a:cubicBezTo>
                <a:cubicBezTo>
                  <a:pt x="51123" y="17660"/>
                  <a:pt x="51135" y="17656"/>
                  <a:pt x="51142" y="17653"/>
                </a:cubicBezTo>
                <a:close/>
                <a:moveTo>
                  <a:pt x="49238" y="17581"/>
                </a:moveTo>
                <a:lnTo>
                  <a:pt x="49238" y="17581"/>
                </a:lnTo>
                <a:cubicBezTo>
                  <a:pt x="49226" y="17632"/>
                  <a:pt x="49213" y="17682"/>
                  <a:pt x="49209" y="17723"/>
                </a:cubicBezTo>
                <a:cubicBezTo>
                  <a:pt x="49206" y="17723"/>
                  <a:pt x="49204" y="17723"/>
                  <a:pt x="49203" y="17721"/>
                </a:cubicBezTo>
                <a:cubicBezTo>
                  <a:pt x="49214" y="17675"/>
                  <a:pt x="49226" y="17629"/>
                  <a:pt x="49238" y="17581"/>
                </a:cubicBezTo>
                <a:close/>
                <a:moveTo>
                  <a:pt x="66127" y="17884"/>
                </a:moveTo>
                <a:lnTo>
                  <a:pt x="66127" y="17884"/>
                </a:lnTo>
                <a:cubicBezTo>
                  <a:pt x="66088" y="17889"/>
                  <a:pt x="66046" y="17893"/>
                  <a:pt x="66005" y="17898"/>
                </a:cubicBezTo>
                <a:cubicBezTo>
                  <a:pt x="66046" y="17893"/>
                  <a:pt x="66086" y="17889"/>
                  <a:pt x="66127" y="17884"/>
                </a:cubicBezTo>
                <a:close/>
                <a:moveTo>
                  <a:pt x="66127" y="17884"/>
                </a:moveTo>
                <a:cubicBezTo>
                  <a:pt x="66129" y="17913"/>
                  <a:pt x="66129" y="17943"/>
                  <a:pt x="66131" y="17973"/>
                </a:cubicBezTo>
                <a:cubicBezTo>
                  <a:pt x="66129" y="17943"/>
                  <a:pt x="66127" y="17913"/>
                  <a:pt x="66127" y="17884"/>
                </a:cubicBezTo>
                <a:close/>
                <a:moveTo>
                  <a:pt x="63821" y="18110"/>
                </a:moveTo>
                <a:cubicBezTo>
                  <a:pt x="63875" y="18110"/>
                  <a:pt x="63917" y="18116"/>
                  <a:pt x="63919" y="18170"/>
                </a:cubicBezTo>
                <a:lnTo>
                  <a:pt x="63919" y="18170"/>
                </a:lnTo>
                <a:cubicBezTo>
                  <a:pt x="63917" y="18119"/>
                  <a:pt x="63876" y="18112"/>
                  <a:pt x="63821" y="18110"/>
                </a:cubicBezTo>
                <a:close/>
                <a:moveTo>
                  <a:pt x="23376" y="18023"/>
                </a:moveTo>
                <a:cubicBezTo>
                  <a:pt x="23347" y="18168"/>
                  <a:pt x="23344" y="18170"/>
                  <a:pt x="23164" y="18185"/>
                </a:cubicBezTo>
                <a:cubicBezTo>
                  <a:pt x="23344" y="18170"/>
                  <a:pt x="23347" y="18167"/>
                  <a:pt x="23376" y="18023"/>
                </a:cubicBezTo>
                <a:close/>
                <a:moveTo>
                  <a:pt x="73654" y="18113"/>
                </a:moveTo>
                <a:cubicBezTo>
                  <a:pt x="73639" y="18126"/>
                  <a:pt x="73625" y="18138"/>
                  <a:pt x="73609" y="18150"/>
                </a:cubicBezTo>
                <a:lnTo>
                  <a:pt x="73608" y="18150"/>
                </a:lnTo>
                <a:cubicBezTo>
                  <a:pt x="73576" y="18168"/>
                  <a:pt x="73545" y="18200"/>
                  <a:pt x="73512" y="18210"/>
                </a:cubicBezTo>
                <a:cubicBezTo>
                  <a:pt x="73543" y="18200"/>
                  <a:pt x="73575" y="18168"/>
                  <a:pt x="73608" y="18148"/>
                </a:cubicBezTo>
                <a:cubicBezTo>
                  <a:pt x="73608" y="18148"/>
                  <a:pt x="73608" y="18148"/>
                  <a:pt x="73608" y="18150"/>
                </a:cubicBezTo>
                <a:cubicBezTo>
                  <a:pt x="73624" y="18138"/>
                  <a:pt x="73639" y="18126"/>
                  <a:pt x="73654" y="18113"/>
                </a:cubicBezTo>
                <a:close/>
                <a:moveTo>
                  <a:pt x="62109" y="18135"/>
                </a:moveTo>
                <a:lnTo>
                  <a:pt x="62109" y="18135"/>
                </a:lnTo>
                <a:cubicBezTo>
                  <a:pt x="62149" y="18173"/>
                  <a:pt x="62174" y="18235"/>
                  <a:pt x="62213" y="18279"/>
                </a:cubicBezTo>
                <a:cubicBezTo>
                  <a:pt x="62174" y="18235"/>
                  <a:pt x="62149" y="18175"/>
                  <a:pt x="62109" y="18135"/>
                </a:cubicBezTo>
                <a:close/>
                <a:moveTo>
                  <a:pt x="49600" y="18286"/>
                </a:moveTo>
                <a:cubicBezTo>
                  <a:pt x="49599" y="18286"/>
                  <a:pt x="49597" y="18288"/>
                  <a:pt x="49595" y="18288"/>
                </a:cubicBezTo>
                <a:cubicBezTo>
                  <a:pt x="49597" y="18286"/>
                  <a:pt x="49599" y="18286"/>
                  <a:pt x="49600" y="18286"/>
                </a:cubicBezTo>
                <a:close/>
                <a:moveTo>
                  <a:pt x="61990" y="18011"/>
                </a:moveTo>
                <a:lnTo>
                  <a:pt x="61990" y="18011"/>
                </a:lnTo>
                <a:cubicBezTo>
                  <a:pt x="61983" y="18047"/>
                  <a:pt x="61977" y="18076"/>
                  <a:pt x="61972" y="18105"/>
                </a:cubicBezTo>
                <a:cubicBezTo>
                  <a:pt x="61970" y="18107"/>
                  <a:pt x="61968" y="18107"/>
                  <a:pt x="61967" y="18107"/>
                </a:cubicBezTo>
                <a:cubicBezTo>
                  <a:pt x="61975" y="18178"/>
                  <a:pt x="61985" y="18246"/>
                  <a:pt x="61995" y="18312"/>
                </a:cubicBezTo>
                <a:cubicBezTo>
                  <a:pt x="61985" y="18246"/>
                  <a:pt x="61975" y="18180"/>
                  <a:pt x="61965" y="18107"/>
                </a:cubicBezTo>
                <a:lnTo>
                  <a:pt x="61967" y="18107"/>
                </a:lnTo>
                <a:cubicBezTo>
                  <a:pt x="61975" y="18078"/>
                  <a:pt x="61982" y="18048"/>
                  <a:pt x="61990" y="18011"/>
                </a:cubicBezTo>
                <a:close/>
                <a:moveTo>
                  <a:pt x="24064" y="18389"/>
                </a:moveTo>
                <a:lnTo>
                  <a:pt x="24064" y="18389"/>
                </a:lnTo>
                <a:cubicBezTo>
                  <a:pt x="24010" y="18463"/>
                  <a:pt x="24051" y="18551"/>
                  <a:pt x="24093" y="18635"/>
                </a:cubicBezTo>
                <a:cubicBezTo>
                  <a:pt x="24093" y="18635"/>
                  <a:pt x="24093" y="18637"/>
                  <a:pt x="24094" y="18637"/>
                </a:cubicBezTo>
                <a:cubicBezTo>
                  <a:pt x="24091" y="18637"/>
                  <a:pt x="24089" y="18637"/>
                  <a:pt x="24086" y="18637"/>
                </a:cubicBezTo>
                <a:lnTo>
                  <a:pt x="24086" y="18637"/>
                </a:lnTo>
                <a:cubicBezTo>
                  <a:pt x="24090" y="18637"/>
                  <a:pt x="24092" y="18636"/>
                  <a:pt x="24093" y="18635"/>
                </a:cubicBezTo>
                <a:cubicBezTo>
                  <a:pt x="24084" y="18634"/>
                  <a:pt x="24076" y="18630"/>
                  <a:pt x="24068" y="18629"/>
                </a:cubicBezTo>
                <a:cubicBezTo>
                  <a:pt x="24046" y="18546"/>
                  <a:pt x="24010" y="18460"/>
                  <a:pt x="24064" y="18389"/>
                </a:cubicBezTo>
                <a:close/>
                <a:moveTo>
                  <a:pt x="22339" y="18667"/>
                </a:moveTo>
                <a:cubicBezTo>
                  <a:pt x="22339" y="18667"/>
                  <a:pt x="22339" y="18668"/>
                  <a:pt x="22339" y="18668"/>
                </a:cubicBezTo>
                <a:cubicBezTo>
                  <a:pt x="22373" y="18678"/>
                  <a:pt x="22410" y="18684"/>
                  <a:pt x="22450" y="18689"/>
                </a:cubicBezTo>
                <a:lnTo>
                  <a:pt x="22450" y="18689"/>
                </a:lnTo>
                <a:cubicBezTo>
                  <a:pt x="22411" y="18684"/>
                  <a:pt x="22375" y="18680"/>
                  <a:pt x="22339" y="18675"/>
                </a:cubicBezTo>
                <a:lnTo>
                  <a:pt x="22339" y="18668"/>
                </a:lnTo>
                <a:cubicBezTo>
                  <a:pt x="22283" y="18690"/>
                  <a:pt x="22230" y="18707"/>
                  <a:pt x="22179" y="18707"/>
                </a:cubicBezTo>
                <a:cubicBezTo>
                  <a:pt x="22137" y="18707"/>
                  <a:pt x="22097" y="18696"/>
                  <a:pt x="22059" y="18668"/>
                </a:cubicBezTo>
                <a:lnTo>
                  <a:pt x="22059" y="18668"/>
                </a:lnTo>
                <a:cubicBezTo>
                  <a:pt x="22096" y="18695"/>
                  <a:pt x="22136" y="18706"/>
                  <a:pt x="22177" y="18706"/>
                </a:cubicBezTo>
                <a:cubicBezTo>
                  <a:pt x="22228" y="18706"/>
                  <a:pt x="22282" y="18690"/>
                  <a:pt x="22339" y="18667"/>
                </a:cubicBezTo>
                <a:close/>
                <a:moveTo>
                  <a:pt x="6240" y="18525"/>
                </a:moveTo>
                <a:cubicBezTo>
                  <a:pt x="6257" y="18570"/>
                  <a:pt x="6284" y="18642"/>
                  <a:pt x="6312" y="18713"/>
                </a:cubicBezTo>
                <a:lnTo>
                  <a:pt x="6310" y="18713"/>
                </a:lnTo>
                <a:lnTo>
                  <a:pt x="6310" y="18711"/>
                </a:lnTo>
                <a:cubicBezTo>
                  <a:pt x="6310" y="18712"/>
                  <a:pt x="6310" y="18712"/>
                  <a:pt x="6310" y="18713"/>
                </a:cubicBezTo>
                <a:lnTo>
                  <a:pt x="6310" y="18713"/>
                </a:lnTo>
                <a:cubicBezTo>
                  <a:pt x="6284" y="18641"/>
                  <a:pt x="6257" y="18570"/>
                  <a:pt x="6240" y="18525"/>
                </a:cubicBezTo>
                <a:close/>
                <a:moveTo>
                  <a:pt x="65349" y="18622"/>
                </a:moveTo>
                <a:cubicBezTo>
                  <a:pt x="65348" y="18691"/>
                  <a:pt x="65311" y="18707"/>
                  <a:pt x="65258" y="18713"/>
                </a:cubicBezTo>
                <a:lnTo>
                  <a:pt x="65256" y="18713"/>
                </a:lnTo>
                <a:cubicBezTo>
                  <a:pt x="65312" y="18705"/>
                  <a:pt x="65348" y="18688"/>
                  <a:pt x="65349" y="18622"/>
                </a:cubicBezTo>
                <a:close/>
                <a:moveTo>
                  <a:pt x="20008" y="18749"/>
                </a:moveTo>
                <a:cubicBezTo>
                  <a:pt x="20013" y="18749"/>
                  <a:pt x="20019" y="18749"/>
                  <a:pt x="20025" y="18749"/>
                </a:cubicBezTo>
                <a:cubicBezTo>
                  <a:pt x="20019" y="18749"/>
                  <a:pt x="20013" y="18749"/>
                  <a:pt x="20008" y="18749"/>
                </a:cubicBezTo>
                <a:lnTo>
                  <a:pt x="20008" y="18749"/>
                </a:lnTo>
                <a:cubicBezTo>
                  <a:pt x="20008" y="18749"/>
                  <a:pt x="20008" y="18749"/>
                  <a:pt x="20008" y="18749"/>
                </a:cubicBezTo>
                <a:close/>
                <a:moveTo>
                  <a:pt x="73838" y="18744"/>
                </a:moveTo>
                <a:lnTo>
                  <a:pt x="73838" y="18744"/>
                </a:lnTo>
                <a:cubicBezTo>
                  <a:pt x="73838" y="18748"/>
                  <a:pt x="73838" y="18752"/>
                  <a:pt x="73838" y="18756"/>
                </a:cubicBezTo>
                <a:cubicBezTo>
                  <a:pt x="73838" y="18752"/>
                  <a:pt x="73838" y="18748"/>
                  <a:pt x="73838" y="18744"/>
                </a:cubicBezTo>
                <a:close/>
                <a:moveTo>
                  <a:pt x="65213" y="18715"/>
                </a:moveTo>
                <a:lnTo>
                  <a:pt x="65213" y="18715"/>
                </a:lnTo>
                <a:cubicBezTo>
                  <a:pt x="65150" y="18723"/>
                  <a:pt x="65112" y="18752"/>
                  <a:pt x="65111" y="18812"/>
                </a:cubicBezTo>
                <a:lnTo>
                  <a:pt x="65111" y="18812"/>
                </a:lnTo>
                <a:cubicBezTo>
                  <a:pt x="65112" y="18749"/>
                  <a:pt x="65151" y="18721"/>
                  <a:pt x="65213" y="18715"/>
                </a:cubicBezTo>
                <a:close/>
                <a:moveTo>
                  <a:pt x="38507" y="18788"/>
                </a:moveTo>
                <a:cubicBezTo>
                  <a:pt x="38600" y="18797"/>
                  <a:pt x="38692" y="18797"/>
                  <a:pt x="38789" y="18797"/>
                </a:cubicBezTo>
                <a:lnTo>
                  <a:pt x="38505" y="18797"/>
                </a:lnTo>
                <a:cubicBezTo>
                  <a:pt x="38505" y="18796"/>
                  <a:pt x="38504" y="18794"/>
                  <a:pt x="38504" y="18793"/>
                </a:cubicBezTo>
                <a:cubicBezTo>
                  <a:pt x="38424" y="18799"/>
                  <a:pt x="38341" y="18817"/>
                  <a:pt x="38259" y="18817"/>
                </a:cubicBezTo>
                <a:cubicBezTo>
                  <a:pt x="38220" y="18817"/>
                  <a:pt x="38181" y="18813"/>
                  <a:pt x="38143" y="18802"/>
                </a:cubicBezTo>
                <a:lnTo>
                  <a:pt x="38143" y="18802"/>
                </a:lnTo>
                <a:cubicBezTo>
                  <a:pt x="38181" y="18813"/>
                  <a:pt x="38219" y="18817"/>
                  <a:pt x="38257" y="18817"/>
                </a:cubicBezTo>
                <a:cubicBezTo>
                  <a:pt x="38340" y="18817"/>
                  <a:pt x="38424" y="18798"/>
                  <a:pt x="38507" y="18788"/>
                </a:cubicBezTo>
                <a:close/>
                <a:moveTo>
                  <a:pt x="8835" y="18705"/>
                </a:moveTo>
                <a:lnTo>
                  <a:pt x="8835" y="18705"/>
                </a:lnTo>
                <a:cubicBezTo>
                  <a:pt x="8887" y="18781"/>
                  <a:pt x="8974" y="18807"/>
                  <a:pt x="9074" y="18824"/>
                </a:cubicBezTo>
                <a:cubicBezTo>
                  <a:pt x="8973" y="18807"/>
                  <a:pt x="8885" y="18781"/>
                  <a:pt x="8835" y="18705"/>
                </a:cubicBezTo>
                <a:close/>
                <a:moveTo>
                  <a:pt x="4118" y="18826"/>
                </a:moveTo>
                <a:lnTo>
                  <a:pt x="4118" y="18827"/>
                </a:lnTo>
                <a:cubicBezTo>
                  <a:pt x="4118" y="18827"/>
                  <a:pt x="4118" y="18827"/>
                  <a:pt x="4118" y="18827"/>
                </a:cubicBezTo>
                <a:lnTo>
                  <a:pt x="4118" y="18827"/>
                </a:lnTo>
                <a:cubicBezTo>
                  <a:pt x="4021" y="18841"/>
                  <a:pt x="3921" y="18845"/>
                  <a:pt x="3825" y="18867"/>
                </a:cubicBezTo>
                <a:lnTo>
                  <a:pt x="3825" y="18867"/>
                </a:lnTo>
                <a:cubicBezTo>
                  <a:pt x="3921" y="18845"/>
                  <a:pt x="4021" y="18841"/>
                  <a:pt x="4118" y="18826"/>
                </a:cubicBezTo>
                <a:close/>
                <a:moveTo>
                  <a:pt x="48610" y="18790"/>
                </a:moveTo>
                <a:cubicBezTo>
                  <a:pt x="48641" y="18790"/>
                  <a:pt x="48671" y="18816"/>
                  <a:pt x="48709" y="18864"/>
                </a:cubicBezTo>
                <a:cubicBezTo>
                  <a:pt x="48671" y="18816"/>
                  <a:pt x="48642" y="18791"/>
                  <a:pt x="48611" y="18791"/>
                </a:cubicBezTo>
                <a:cubicBezTo>
                  <a:pt x="48578" y="18791"/>
                  <a:pt x="48544" y="18819"/>
                  <a:pt x="48496" y="18879"/>
                </a:cubicBezTo>
                <a:cubicBezTo>
                  <a:pt x="48544" y="18818"/>
                  <a:pt x="48578" y="18790"/>
                  <a:pt x="48610" y="18790"/>
                </a:cubicBezTo>
                <a:close/>
                <a:moveTo>
                  <a:pt x="6310" y="18713"/>
                </a:moveTo>
                <a:cubicBezTo>
                  <a:pt x="6300" y="18784"/>
                  <a:pt x="6292" y="18853"/>
                  <a:pt x="6284" y="18930"/>
                </a:cubicBezTo>
                <a:cubicBezTo>
                  <a:pt x="6292" y="18852"/>
                  <a:pt x="6300" y="18783"/>
                  <a:pt x="6309" y="18713"/>
                </a:cubicBezTo>
                <a:close/>
                <a:moveTo>
                  <a:pt x="9940" y="19240"/>
                </a:moveTo>
                <a:lnTo>
                  <a:pt x="9940" y="19240"/>
                </a:lnTo>
                <a:cubicBezTo>
                  <a:pt x="9916" y="19255"/>
                  <a:pt x="9895" y="19269"/>
                  <a:pt x="9872" y="19284"/>
                </a:cubicBezTo>
                <a:cubicBezTo>
                  <a:pt x="9893" y="19269"/>
                  <a:pt x="9916" y="19255"/>
                  <a:pt x="9940" y="19240"/>
                </a:cubicBezTo>
                <a:close/>
                <a:moveTo>
                  <a:pt x="40474" y="19107"/>
                </a:moveTo>
                <a:lnTo>
                  <a:pt x="40474" y="19107"/>
                </a:lnTo>
                <a:cubicBezTo>
                  <a:pt x="40307" y="19117"/>
                  <a:pt x="40270" y="19220"/>
                  <a:pt x="40322" y="19552"/>
                </a:cubicBezTo>
                <a:cubicBezTo>
                  <a:pt x="40320" y="19612"/>
                  <a:pt x="40317" y="19682"/>
                  <a:pt x="40322" y="19750"/>
                </a:cubicBezTo>
                <a:cubicBezTo>
                  <a:pt x="40317" y="19683"/>
                  <a:pt x="40320" y="19617"/>
                  <a:pt x="40320" y="19552"/>
                </a:cubicBezTo>
                <a:lnTo>
                  <a:pt x="40322" y="19552"/>
                </a:lnTo>
                <a:cubicBezTo>
                  <a:pt x="40269" y="19221"/>
                  <a:pt x="40305" y="19117"/>
                  <a:pt x="40474" y="19107"/>
                </a:cubicBezTo>
                <a:close/>
                <a:moveTo>
                  <a:pt x="3514" y="19698"/>
                </a:moveTo>
                <a:cubicBezTo>
                  <a:pt x="3535" y="19705"/>
                  <a:pt x="3564" y="19745"/>
                  <a:pt x="3588" y="19758"/>
                </a:cubicBezTo>
                <a:cubicBezTo>
                  <a:pt x="3587" y="19759"/>
                  <a:pt x="3583" y="19759"/>
                  <a:pt x="3582" y="19761"/>
                </a:cubicBezTo>
                <a:cubicBezTo>
                  <a:pt x="3559" y="19738"/>
                  <a:pt x="3534" y="19705"/>
                  <a:pt x="3514" y="19698"/>
                </a:cubicBezTo>
                <a:close/>
                <a:moveTo>
                  <a:pt x="26149" y="19693"/>
                </a:moveTo>
                <a:lnTo>
                  <a:pt x="26130" y="19788"/>
                </a:lnTo>
                <a:cubicBezTo>
                  <a:pt x="26136" y="19756"/>
                  <a:pt x="26142" y="19725"/>
                  <a:pt x="26149" y="19693"/>
                </a:cubicBezTo>
                <a:close/>
                <a:moveTo>
                  <a:pt x="16740" y="19753"/>
                </a:moveTo>
                <a:cubicBezTo>
                  <a:pt x="16741" y="19761"/>
                  <a:pt x="16743" y="19769"/>
                  <a:pt x="16745" y="19778"/>
                </a:cubicBezTo>
                <a:cubicBezTo>
                  <a:pt x="16741" y="19765"/>
                  <a:pt x="16740" y="19754"/>
                  <a:pt x="16738" y="19754"/>
                </a:cubicBezTo>
                <a:cubicBezTo>
                  <a:pt x="16738" y="19754"/>
                  <a:pt x="16738" y="19754"/>
                  <a:pt x="16738" y="19754"/>
                </a:cubicBezTo>
                <a:cubicBezTo>
                  <a:pt x="16738" y="19759"/>
                  <a:pt x="16738" y="19764"/>
                  <a:pt x="16738" y="19769"/>
                </a:cubicBezTo>
                <a:cubicBezTo>
                  <a:pt x="16679" y="19790"/>
                  <a:pt x="16630" y="19830"/>
                  <a:pt x="16562" y="19830"/>
                </a:cubicBezTo>
                <a:cubicBezTo>
                  <a:pt x="16550" y="19830"/>
                  <a:pt x="16538" y="19828"/>
                  <a:pt x="16524" y="19826"/>
                </a:cubicBezTo>
                <a:lnTo>
                  <a:pt x="16524" y="19826"/>
                </a:lnTo>
                <a:cubicBezTo>
                  <a:pt x="16537" y="19828"/>
                  <a:pt x="16550" y="19829"/>
                  <a:pt x="16561" y="19829"/>
                </a:cubicBezTo>
                <a:cubicBezTo>
                  <a:pt x="16631" y="19829"/>
                  <a:pt x="16680" y="19787"/>
                  <a:pt x="16738" y="19754"/>
                </a:cubicBezTo>
                <a:cubicBezTo>
                  <a:pt x="16738" y="19754"/>
                  <a:pt x="16740" y="19753"/>
                  <a:pt x="16740" y="19753"/>
                </a:cubicBezTo>
                <a:close/>
                <a:moveTo>
                  <a:pt x="75737" y="19713"/>
                </a:moveTo>
                <a:lnTo>
                  <a:pt x="75737" y="19713"/>
                </a:lnTo>
                <a:cubicBezTo>
                  <a:pt x="75775" y="19740"/>
                  <a:pt x="75763" y="19848"/>
                  <a:pt x="75843" y="19848"/>
                </a:cubicBezTo>
                <a:cubicBezTo>
                  <a:pt x="75853" y="19848"/>
                  <a:pt x="75864" y="19846"/>
                  <a:pt x="75878" y="19842"/>
                </a:cubicBezTo>
                <a:lnTo>
                  <a:pt x="75878" y="19842"/>
                </a:lnTo>
                <a:cubicBezTo>
                  <a:pt x="75877" y="19843"/>
                  <a:pt x="75876" y="19845"/>
                  <a:pt x="75874" y="19846"/>
                </a:cubicBezTo>
                <a:lnTo>
                  <a:pt x="75874" y="19846"/>
                </a:lnTo>
                <a:cubicBezTo>
                  <a:pt x="75863" y="19849"/>
                  <a:pt x="75853" y="19850"/>
                  <a:pt x="75844" y="19850"/>
                </a:cubicBezTo>
                <a:cubicBezTo>
                  <a:pt x="75762" y="19850"/>
                  <a:pt x="75775" y="19740"/>
                  <a:pt x="75737" y="19713"/>
                </a:cubicBezTo>
                <a:close/>
                <a:moveTo>
                  <a:pt x="75454" y="19525"/>
                </a:moveTo>
                <a:cubicBezTo>
                  <a:pt x="75649" y="19574"/>
                  <a:pt x="75873" y="19568"/>
                  <a:pt x="75879" y="19841"/>
                </a:cubicBezTo>
                <a:cubicBezTo>
                  <a:pt x="75902" y="19848"/>
                  <a:pt x="75922" y="19852"/>
                  <a:pt x="75940" y="19852"/>
                </a:cubicBezTo>
                <a:cubicBezTo>
                  <a:pt x="75955" y="19852"/>
                  <a:pt x="75969" y="19849"/>
                  <a:pt x="75981" y="19845"/>
                </a:cubicBezTo>
                <a:lnTo>
                  <a:pt x="75981" y="19845"/>
                </a:lnTo>
                <a:cubicBezTo>
                  <a:pt x="75968" y="19850"/>
                  <a:pt x="75953" y="19853"/>
                  <a:pt x="75937" y="19853"/>
                </a:cubicBezTo>
                <a:cubicBezTo>
                  <a:pt x="75919" y="19853"/>
                  <a:pt x="75900" y="19850"/>
                  <a:pt x="75878" y="19842"/>
                </a:cubicBezTo>
                <a:cubicBezTo>
                  <a:pt x="75873" y="19568"/>
                  <a:pt x="75649" y="19574"/>
                  <a:pt x="75454" y="19525"/>
                </a:cubicBezTo>
                <a:close/>
                <a:moveTo>
                  <a:pt x="16740" y="19804"/>
                </a:moveTo>
                <a:cubicBezTo>
                  <a:pt x="16751" y="19873"/>
                  <a:pt x="16801" y="19879"/>
                  <a:pt x="16853" y="19883"/>
                </a:cubicBezTo>
                <a:lnTo>
                  <a:pt x="16853" y="19883"/>
                </a:lnTo>
                <a:cubicBezTo>
                  <a:pt x="16798" y="19880"/>
                  <a:pt x="16746" y="19876"/>
                  <a:pt x="16740" y="19804"/>
                </a:cubicBezTo>
                <a:close/>
                <a:moveTo>
                  <a:pt x="3655" y="19839"/>
                </a:moveTo>
                <a:cubicBezTo>
                  <a:pt x="3655" y="19865"/>
                  <a:pt x="3630" y="19889"/>
                  <a:pt x="3587" y="19915"/>
                </a:cubicBezTo>
                <a:cubicBezTo>
                  <a:pt x="3628" y="19889"/>
                  <a:pt x="3653" y="19865"/>
                  <a:pt x="3655" y="19839"/>
                </a:cubicBezTo>
                <a:close/>
                <a:moveTo>
                  <a:pt x="32749" y="19940"/>
                </a:moveTo>
                <a:cubicBezTo>
                  <a:pt x="32760" y="19950"/>
                  <a:pt x="32777" y="19956"/>
                  <a:pt x="32800" y="19956"/>
                </a:cubicBezTo>
                <a:cubicBezTo>
                  <a:pt x="32775" y="19956"/>
                  <a:pt x="32760" y="19950"/>
                  <a:pt x="32749" y="19940"/>
                </a:cubicBezTo>
                <a:close/>
                <a:moveTo>
                  <a:pt x="35934" y="20084"/>
                </a:moveTo>
                <a:cubicBezTo>
                  <a:pt x="35936" y="20084"/>
                  <a:pt x="35937" y="20084"/>
                  <a:pt x="35939" y="20086"/>
                </a:cubicBezTo>
                <a:cubicBezTo>
                  <a:pt x="35937" y="20086"/>
                  <a:pt x="35936" y="20084"/>
                  <a:pt x="35934" y="20084"/>
                </a:cubicBezTo>
                <a:close/>
                <a:moveTo>
                  <a:pt x="11975" y="20145"/>
                </a:moveTo>
                <a:lnTo>
                  <a:pt x="11975" y="20145"/>
                </a:lnTo>
                <a:cubicBezTo>
                  <a:pt x="11929" y="20147"/>
                  <a:pt x="11898" y="20149"/>
                  <a:pt x="11874" y="20150"/>
                </a:cubicBezTo>
                <a:cubicBezTo>
                  <a:pt x="11897" y="20147"/>
                  <a:pt x="11931" y="20147"/>
                  <a:pt x="11975" y="20145"/>
                </a:cubicBezTo>
                <a:close/>
                <a:moveTo>
                  <a:pt x="39409" y="20071"/>
                </a:moveTo>
                <a:cubicBezTo>
                  <a:pt x="39409" y="20072"/>
                  <a:pt x="39408" y="20076"/>
                  <a:pt x="39408" y="20077"/>
                </a:cubicBezTo>
                <a:cubicBezTo>
                  <a:pt x="39378" y="20107"/>
                  <a:pt x="39348" y="20136"/>
                  <a:pt x="39319" y="20165"/>
                </a:cubicBezTo>
                <a:lnTo>
                  <a:pt x="39319" y="20165"/>
                </a:lnTo>
                <a:cubicBezTo>
                  <a:pt x="39350" y="20134"/>
                  <a:pt x="39380" y="20102"/>
                  <a:pt x="39409" y="20071"/>
                </a:cubicBezTo>
                <a:close/>
                <a:moveTo>
                  <a:pt x="77375" y="20099"/>
                </a:moveTo>
                <a:cubicBezTo>
                  <a:pt x="77436" y="20105"/>
                  <a:pt x="77485" y="20120"/>
                  <a:pt x="77499" y="20168"/>
                </a:cubicBezTo>
                <a:cubicBezTo>
                  <a:pt x="77479" y="20120"/>
                  <a:pt x="77432" y="20105"/>
                  <a:pt x="77375" y="20099"/>
                </a:cubicBezTo>
                <a:close/>
                <a:moveTo>
                  <a:pt x="66200" y="20180"/>
                </a:moveTo>
                <a:cubicBezTo>
                  <a:pt x="66200" y="20181"/>
                  <a:pt x="66200" y="20181"/>
                  <a:pt x="66200" y="20182"/>
                </a:cubicBezTo>
                <a:cubicBezTo>
                  <a:pt x="66175" y="20182"/>
                  <a:pt x="66151" y="20183"/>
                  <a:pt x="66126" y="20185"/>
                </a:cubicBezTo>
                <a:lnTo>
                  <a:pt x="66126" y="20183"/>
                </a:lnTo>
                <a:cubicBezTo>
                  <a:pt x="66150" y="20183"/>
                  <a:pt x="66175" y="20182"/>
                  <a:pt x="66200" y="20180"/>
                </a:cubicBezTo>
                <a:close/>
                <a:moveTo>
                  <a:pt x="22975" y="20145"/>
                </a:moveTo>
                <a:lnTo>
                  <a:pt x="22975" y="20145"/>
                </a:lnTo>
                <a:cubicBezTo>
                  <a:pt x="22947" y="20172"/>
                  <a:pt x="22919" y="20197"/>
                  <a:pt x="22892" y="20220"/>
                </a:cubicBezTo>
                <a:cubicBezTo>
                  <a:pt x="22919" y="20197"/>
                  <a:pt x="22947" y="20170"/>
                  <a:pt x="22975" y="20145"/>
                </a:cubicBezTo>
                <a:close/>
                <a:moveTo>
                  <a:pt x="77594" y="20174"/>
                </a:moveTo>
                <a:cubicBezTo>
                  <a:pt x="77563" y="20192"/>
                  <a:pt x="77534" y="20212"/>
                  <a:pt x="77507" y="20241"/>
                </a:cubicBezTo>
                <a:cubicBezTo>
                  <a:pt x="77507" y="20233"/>
                  <a:pt x="77507" y="20226"/>
                  <a:pt x="77507" y="20218"/>
                </a:cubicBezTo>
                <a:cubicBezTo>
                  <a:pt x="77536" y="20203"/>
                  <a:pt x="77565" y="20189"/>
                  <a:pt x="77594" y="20174"/>
                </a:cubicBezTo>
                <a:close/>
                <a:moveTo>
                  <a:pt x="67978" y="19506"/>
                </a:moveTo>
                <a:cubicBezTo>
                  <a:pt x="68161" y="19657"/>
                  <a:pt x="68343" y="19807"/>
                  <a:pt x="68525" y="19958"/>
                </a:cubicBezTo>
                <a:cubicBezTo>
                  <a:pt x="68495" y="20059"/>
                  <a:pt x="68386" y="20057"/>
                  <a:pt x="68320" y="20110"/>
                </a:cubicBezTo>
                <a:cubicBezTo>
                  <a:pt x="68257" y="20149"/>
                  <a:pt x="68194" y="20188"/>
                  <a:pt x="68129" y="20226"/>
                </a:cubicBezTo>
                <a:lnTo>
                  <a:pt x="67978" y="20241"/>
                </a:lnTo>
                <a:cubicBezTo>
                  <a:pt x="67868" y="20236"/>
                  <a:pt x="67755" y="20228"/>
                  <a:pt x="67642" y="20226"/>
                </a:cubicBezTo>
                <a:cubicBezTo>
                  <a:pt x="67486" y="20226"/>
                  <a:pt x="67329" y="20225"/>
                  <a:pt x="67173" y="20225"/>
                </a:cubicBezTo>
                <a:cubicBezTo>
                  <a:pt x="67016" y="20225"/>
                  <a:pt x="66860" y="20226"/>
                  <a:pt x="66704" y="20226"/>
                </a:cubicBezTo>
                <a:cubicBezTo>
                  <a:pt x="66649" y="20226"/>
                  <a:pt x="66594" y="20238"/>
                  <a:pt x="66540" y="20243"/>
                </a:cubicBezTo>
                <a:lnTo>
                  <a:pt x="66391" y="20258"/>
                </a:lnTo>
                <a:lnTo>
                  <a:pt x="66376" y="20253"/>
                </a:lnTo>
                <a:lnTo>
                  <a:pt x="66362" y="20253"/>
                </a:lnTo>
                <a:cubicBezTo>
                  <a:pt x="66349" y="20218"/>
                  <a:pt x="66336" y="20182"/>
                  <a:pt x="66324" y="20145"/>
                </a:cubicBezTo>
                <a:cubicBezTo>
                  <a:pt x="66324" y="20145"/>
                  <a:pt x="66323" y="20127"/>
                  <a:pt x="66323" y="20127"/>
                </a:cubicBezTo>
                <a:cubicBezTo>
                  <a:pt x="66546" y="20048"/>
                  <a:pt x="66770" y="19973"/>
                  <a:pt x="66992" y="19889"/>
                </a:cubicBezTo>
                <a:cubicBezTo>
                  <a:pt x="67265" y="19784"/>
                  <a:pt x="67536" y="19675"/>
                  <a:pt x="67810" y="19566"/>
                </a:cubicBezTo>
                <a:cubicBezTo>
                  <a:pt x="67843" y="19552"/>
                  <a:pt x="67872" y="19526"/>
                  <a:pt x="67902" y="19506"/>
                </a:cubicBezTo>
                <a:close/>
                <a:moveTo>
                  <a:pt x="11980" y="20145"/>
                </a:moveTo>
                <a:lnTo>
                  <a:pt x="11980" y="20145"/>
                </a:lnTo>
                <a:cubicBezTo>
                  <a:pt x="12018" y="20197"/>
                  <a:pt x="12056" y="20246"/>
                  <a:pt x="12092" y="20296"/>
                </a:cubicBezTo>
                <a:cubicBezTo>
                  <a:pt x="12054" y="20246"/>
                  <a:pt x="12018" y="20197"/>
                  <a:pt x="11980" y="20145"/>
                </a:cubicBezTo>
                <a:close/>
                <a:moveTo>
                  <a:pt x="41722" y="20307"/>
                </a:moveTo>
                <a:cubicBezTo>
                  <a:pt x="41741" y="20314"/>
                  <a:pt x="41751" y="20331"/>
                  <a:pt x="41742" y="20355"/>
                </a:cubicBezTo>
                <a:cubicBezTo>
                  <a:pt x="41749" y="20332"/>
                  <a:pt x="41741" y="20317"/>
                  <a:pt x="41722" y="20307"/>
                </a:cubicBezTo>
                <a:close/>
                <a:moveTo>
                  <a:pt x="48723" y="20104"/>
                </a:moveTo>
                <a:cubicBezTo>
                  <a:pt x="48750" y="20170"/>
                  <a:pt x="48773" y="20232"/>
                  <a:pt x="48797" y="20296"/>
                </a:cubicBezTo>
                <a:cubicBezTo>
                  <a:pt x="48789" y="20336"/>
                  <a:pt x="48789" y="20375"/>
                  <a:pt x="48807" y="20405"/>
                </a:cubicBezTo>
                <a:cubicBezTo>
                  <a:pt x="48789" y="20377"/>
                  <a:pt x="48789" y="20336"/>
                  <a:pt x="48779" y="20299"/>
                </a:cubicBezTo>
                <a:cubicBezTo>
                  <a:pt x="48772" y="20232"/>
                  <a:pt x="48750" y="20170"/>
                  <a:pt x="48723" y="20104"/>
                </a:cubicBezTo>
                <a:close/>
                <a:moveTo>
                  <a:pt x="53378" y="20389"/>
                </a:moveTo>
                <a:cubicBezTo>
                  <a:pt x="53380" y="20389"/>
                  <a:pt x="53382" y="20392"/>
                  <a:pt x="53385" y="20399"/>
                </a:cubicBezTo>
                <a:cubicBezTo>
                  <a:pt x="53382" y="20405"/>
                  <a:pt x="53379" y="20410"/>
                  <a:pt x="53377" y="20415"/>
                </a:cubicBezTo>
                <a:cubicBezTo>
                  <a:pt x="53374" y="20415"/>
                  <a:pt x="53370" y="20417"/>
                  <a:pt x="53367" y="20417"/>
                </a:cubicBezTo>
                <a:cubicBezTo>
                  <a:pt x="53371" y="20400"/>
                  <a:pt x="53374" y="20389"/>
                  <a:pt x="53378" y="20389"/>
                </a:cubicBezTo>
                <a:close/>
                <a:moveTo>
                  <a:pt x="66421" y="20371"/>
                </a:moveTo>
                <a:lnTo>
                  <a:pt x="66421" y="20371"/>
                </a:lnTo>
                <a:cubicBezTo>
                  <a:pt x="66427" y="20399"/>
                  <a:pt x="66434" y="20425"/>
                  <a:pt x="66442" y="20455"/>
                </a:cubicBezTo>
                <a:cubicBezTo>
                  <a:pt x="66434" y="20427"/>
                  <a:pt x="66427" y="20399"/>
                  <a:pt x="66421" y="20371"/>
                </a:cubicBezTo>
                <a:close/>
                <a:moveTo>
                  <a:pt x="53170" y="20380"/>
                </a:moveTo>
                <a:cubicBezTo>
                  <a:pt x="53233" y="20392"/>
                  <a:pt x="53287" y="20417"/>
                  <a:pt x="53360" y="20417"/>
                </a:cubicBezTo>
                <a:cubicBezTo>
                  <a:pt x="53362" y="20417"/>
                  <a:pt x="53365" y="20417"/>
                  <a:pt x="53367" y="20417"/>
                </a:cubicBezTo>
                <a:lnTo>
                  <a:pt x="53367" y="20417"/>
                </a:lnTo>
                <a:cubicBezTo>
                  <a:pt x="53367" y="20420"/>
                  <a:pt x="53365" y="20423"/>
                  <a:pt x="53364" y="20428"/>
                </a:cubicBezTo>
                <a:cubicBezTo>
                  <a:pt x="53367" y="20427"/>
                  <a:pt x="53370" y="20425"/>
                  <a:pt x="53372" y="20423"/>
                </a:cubicBezTo>
                <a:lnTo>
                  <a:pt x="53372" y="20423"/>
                </a:lnTo>
                <a:cubicBezTo>
                  <a:pt x="53362" y="20445"/>
                  <a:pt x="53350" y="20466"/>
                  <a:pt x="53337" y="20485"/>
                </a:cubicBezTo>
                <a:cubicBezTo>
                  <a:pt x="53350" y="20466"/>
                  <a:pt x="53359" y="20445"/>
                  <a:pt x="53364" y="20428"/>
                </a:cubicBezTo>
                <a:lnTo>
                  <a:pt x="53364" y="20428"/>
                </a:lnTo>
                <a:cubicBezTo>
                  <a:pt x="53330" y="20443"/>
                  <a:pt x="53302" y="20456"/>
                  <a:pt x="53276" y="20465"/>
                </a:cubicBezTo>
                <a:cubicBezTo>
                  <a:pt x="53263" y="20417"/>
                  <a:pt x="53223" y="20390"/>
                  <a:pt x="53170" y="20380"/>
                </a:cubicBezTo>
                <a:close/>
                <a:moveTo>
                  <a:pt x="62263" y="20501"/>
                </a:moveTo>
                <a:lnTo>
                  <a:pt x="62263" y="20501"/>
                </a:lnTo>
                <a:cubicBezTo>
                  <a:pt x="62275" y="20504"/>
                  <a:pt x="62284" y="20509"/>
                  <a:pt x="62294" y="20514"/>
                </a:cubicBezTo>
                <a:cubicBezTo>
                  <a:pt x="62284" y="20509"/>
                  <a:pt x="62273" y="20504"/>
                  <a:pt x="62263" y="20501"/>
                </a:cubicBezTo>
                <a:close/>
                <a:moveTo>
                  <a:pt x="32589" y="20464"/>
                </a:moveTo>
                <a:lnTo>
                  <a:pt x="32589" y="20464"/>
                </a:lnTo>
                <a:cubicBezTo>
                  <a:pt x="32542" y="20468"/>
                  <a:pt x="32536" y="20511"/>
                  <a:pt x="32535" y="20566"/>
                </a:cubicBezTo>
                <a:lnTo>
                  <a:pt x="32535" y="20561"/>
                </a:lnTo>
                <a:cubicBezTo>
                  <a:pt x="32536" y="20513"/>
                  <a:pt x="32538" y="20468"/>
                  <a:pt x="32589" y="20464"/>
                </a:cubicBezTo>
                <a:close/>
                <a:moveTo>
                  <a:pt x="23768" y="20712"/>
                </a:moveTo>
                <a:cubicBezTo>
                  <a:pt x="23765" y="20731"/>
                  <a:pt x="23760" y="20753"/>
                  <a:pt x="23755" y="20773"/>
                </a:cubicBezTo>
                <a:cubicBezTo>
                  <a:pt x="23758" y="20753"/>
                  <a:pt x="23765" y="20731"/>
                  <a:pt x="23768" y="20712"/>
                </a:cubicBezTo>
                <a:close/>
                <a:moveTo>
                  <a:pt x="69488" y="20764"/>
                </a:moveTo>
                <a:lnTo>
                  <a:pt x="69488" y="20764"/>
                </a:lnTo>
                <a:cubicBezTo>
                  <a:pt x="69488" y="20771"/>
                  <a:pt x="69489" y="20779"/>
                  <a:pt x="69490" y="20788"/>
                </a:cubicBezTo>
                <a:cubicBezTo>
                  <a:pt x="69489" y="20779"/>
                  <a:pt x="69488" y="20771"/>
                  <a:pt x="69488" y="20764"/>
                </a:cubicBezTo>
                <a:close/>
                <a:moveTo>
                  <a:pt x="8959" y="20827"/>
                </a:moveTo>
                <a:lnTo>
                  <a:pt x="8961" y="20834"/>
                </a:lnTo>
                <a:cubicBezTo>
                  <a:pt x="8960" y="20831"/>
                  <a:pt x="8960" y="20829"/>
                  <a:pt x="8959" y="20827"/>
                </a:cubicBezTo>
                <a:close/>
                <a:moveTo>
                  <a:pt x="62801" y="20826"/>
                </a:moveTo>
                <a:cubicBezTo>
                  <a:pt x="62834" y="20834"/>
                  <a:pt x="62859" y="20841"/>
                  <a:pt x="62881" y="20841"/>
                </a:cubicBezTo>
                <a:cubicBezTo>
                  <a:pt x="62859" y="20841"/>
                  <a:pt x="62834" y="20836"/>
                  <a:pt x="62801" y="20826"/>
                </a:cubicBezTo>
                <a:close/>
                <a:moveTo>
                  <a:pt x="72714" y="20839"/>
                </a:moveTo>
                <a:cubicBezTo>
                  <a:pt x="72717" y="20841"/>
                  <a:pt x="72720" y="20841"/>
                  <a:pt x="72722" y="20842"/>
                </a:cubicBezTo>
                <a:cubicBezTo>
                  <a:pt x="72719" y="20842"/>
                  <a:pt x="72717" y="20841"/>
                  <a:pt x="72714" y="20839"/>
                </a:cubicBezTo>
                <a:close/>
                <a:moveTo>
                  <a:pt x="19125" y="20871"/>
                </a:moveTo>
                <a:lnTo>
                  <a:pt x="19125" y="20871"/>
                </a:lnTo>
                <a:cubicBezTo>
                  <a:pt x="19163" y="20909"/>
                  <a:pt x="19196" y="20925"/>
                  <a:pt x="19243" y="20925"/>
                </a:cubicBezTo>
                <a:cubicBezTo>
                  <a:pt x="19281" y="20925"/>
                  <a:pt x="19329" y="20914"/>
                  <a:pt x="19397" y="20897"/>
                </a:cubicBezTo>
                <a:lnTo>
                  <a:pt x="19397" y="20897"/>
                </a:lnTo>
                <a:cubicBezTo>
                  <a:pt x="19328" y="20915"/>
                  <a:pt x="19280" y="20925"/>
                  <a:pt x="19242" y="20925"/>
                </a:cubicBezTo>
                <a:cubicBezTo>
                  <a:pt x="19196" y="20925"/>
                  <a:pt x="19164" y="20910"/>
                  <a:pt x="19125" y="20871"/>
                </a:cubicBezTo>
                <a:close/>
                <a:moveTo>
                  <a:pt x="26932" y="20913"/>
                </a:moveTo>
                <a:lnTo>
                  <a:pt x="26932" y="20913"/>
                </a:lnTo>
                <a:cubicBezTo>
                  <a:pt x="26944" y="20918"/>
                  <a:pt x="26954" y="20923"/>
                  <a:pt x="26964" y="20927"/>
                </a:cubicBezTo>
                <a:cubicBezTo>
                  <a:pt x="26954" y="20923"/>
                  <a:pt x="26942" y="20918"/>
                  <a:pt x="26932" y="20913"/>
                </a:cubicBezTo>
                <a:close/>
                <a:moveTo>
                  <a:pt x="19397" y="20897"/>
                </a:moveTo>
                <a:cubicBezTo>
                  <a:pt x="19427" y="20915"/>
                  <a:pt x="19471" y="20922"/>
                  <a:pt x="19505" y="20942"/>
                </a:cubicBezTo>
                <a:cubicBezTo>
                  <a:pt x="19473" y="20923"/>
                  <a:pt x="19430" y="20917"/>
                  <a:pt x="19394" y="20904"/>
                </a:cubicBezTo>
                <a:cubicBezTo>
                  <a:pt x="19395" y="20902"/>
                  <a:pt x="19395" y="20899"/>
                  <a:pt x="19397" y="20897"/>
                </a:cubicBezTo>
                <a:lnTo>
                  <a:pt x="19397" y="20897"/>
                </a:lnTo>
                <a:cubicBezTo>
                  <a:pt x="19397" y="20897"/>
                  <a:pt x="19397" y="20897"/>
                  <a:pt x="19397" y="20897"/>
                </a:cubicBezTo>
                <a:close/>
                <a:moveTo>
                  <a:pt x="11141" y="20796"/>
                </a:moveTo>
                <a:cubicBezTo>
                  <a:pt x="11145" y="20862"/>
                  <a:pt x="11149" y="20914"/>
                  <a:pt x="11150" y="20952"/>
                </a:cubicBezTo>
                <a:cubicBezTo>
                  <a:pt x="11150" y="20957"/>
                  <a:pt x="11148" y="20960"/>
                  <a:pt x="11148" y="20965"/>
                </a:cubicBezTo>
                <a:cubicBezTo>
                  <a:pt x="11147" y="20912"/>
                  <a:pt x="11144" y="20858"/>
                  <a:pt x="11141" y="20796"/>
                </a:cubicBezTo>
                <a:close/>
                <a:moveTo>
                  <a:pt x="72747" y="20854"/>
                </a:moveTo>
                <a:lnTo>
                  <a:pt x="72747" y="20854"/>
                </a:lnTo>
                <a:cubicBezTo>
                  <a:pt x="72813" y="20895"/>
                  <a:pt x="72821" y="20973"/>
                  <a:pt x="72813" y="21062"/>
                </a:cubicBezTo>
                <a:lnTo>
                  <a:pt x="72818" y="21061"/>
                </a:lnTo>
                <a:cubicBezTo>
                  <a:pt x="72825" y="21082"/>
                  <a:pt x="72832" y="21102"/>
                  <a:pt x="72839" y="21122"/>
                </a:cubicBezTo>
                <a:lnTo>
                  <a:pt x="72839" y="21122"/>
                </a:lnTo>
                <a:cubicBezTo>
                  <a:pt x="72831" y="21101"/>
                  <a:pt x="72823" y="21081"/>
                  <a:pt x="72813" y="21062"/>
                </a:cubicBezTo>
                <a:cubicBezTo>
                  <a:pt x="72820" y="20968"/>
                  <a:pt x="72810" y="20894"/>
                  <a:pt x="72747" y="20854"/>
                </a:cubicBezTo>
                <a:close/>
                <a:moveTo>
                  <a:pt x="75785" y="21031"/>
                </a:moveTo>
                <a:lnTo>
                  <a:pt x="75785" y="21031"/>
                </a:lnTo>
                <a:cubicBezTo>
                  <a:pt x="75788" y="21051"/>
                  <a:pt x="75773" y="21102"/>
                  <a:pt x="75760" y="21157"/>
                </a:cubicBezTo>
                <a:cubicBezTo>
                  <a:pt x="75770" y="21114"/>
                  <a:pt x="75782" y="21071"/>
                  <a:pt x="75785" y="21031"/>
                </a:cubicBezTo>
                <a:close/>
                <a:moveTo>
                  <a:pt x="63142" y="21279"/>
                </a:moveTo>
                <a:lnTo>
                  <a:pt x="63142" y="21279"/>
                </a:lnTo>
                <a:cubicBezTo>
                  <a:pt x="63148" y="21280"/>
                  <a:pt x="63153" y="21281"/>
                  <a:pt x="63159" y="21282"/>
                </a:cubicBezTo>
                <a:lnTo>
                  <a:pt x="63142" y="21279"/>
                </a:lnTo>
                <a:close/>
                <a:moveTo>
                  <a:pt x="29513" y="21278"/>
                </a:moveTo>
                <a:cubicBezTo>
                  <a:pt x="29500" y="21291"/>
                  <a:pt x="29487" y="21304"/>
                  <a:pt x="29475" y="21316"/>
                </a:cubicBezTo>
                <a:cubicBezTo>
                  <a:pt x="29487" y="21303"/>
                  <a:pt x="29500" y="21291"/>
                  <a:pt x="29513" y="21278"/>
                </a:cubicBezTo>
                <a:close/>
                <a:moveTo>
                  <a:pt x="73398" y="21255"/>
                </a:moveTo>
                <a:cubicBezTo>
                  <a:pt x="73404" y="21255"/>
                  <a:pt x="73409" y="21256"/>
                  <a:pt x="73415" y="21256"/>
                </a:cubicBezTo>
                <a:lnTo>
                  <a:pt x="73415" y="21256"/>
                </a:lnTo>
                <a:cubicBezTo>
                  <a:pt x="73410" y="21256"/>
                  <a:pt x="73405" y="21255"/>
                  <a:pt x="73400" y="21255"/>
                </a:cubicBezTo>
                <a:cubicBezTo>
                  <a:pt x="73321" y="21255"/>
                  <a:pt x="73247" y="21287"/>
                  <a:pt x="73197" y="21349"/>
                </a:cubicBezTo>
                <a:cubicBezTo>
                  <a:pt x="73197" y="21349"/>
                  <a:pt x="73197" y="21347"/>
                  <a:pt x="73197" y="21347"/>
                </a:cubicBezTo>
                <a:cubicBezTo>
                  <a:pt x="73246" y="21287"/>
                  <a:pt x="73320" y="21255"/>
                  <a:pt x="73398" y="21255"/>
                </a:cubicBezTo>
                <a:close/>
                <a:moveTo>
                  <a:pt x="69619" y="21277"/>
                </a:moveTo>
                <a:cubicBezTo>
                  <a:pt x="69701" y="21277"/>
                  <a:pt x="69771" y="21351"/>
                  <a:pt x="69855" y="21351"/>
                </a:cubicBezTo>
                <a:cubicBezTo>
                  <a:pt x="69858" y="21351"/>
                  <a:pt x="69861" y="21351"/>
                  <a:pt x="69863" y="21351"/>
                </a:cubicBezTo>
                <a:lnTo>
                  <a:pt x="69863" y="21351"/>
                </a:lnTo>
                <a:cubicBezTo>
                  <a:pt x="69860" y="21351"/>
                  <a:pt x="69857" y="21351"/>
                  <a:pt x="69854" y="21351"/>
                </a:cubicBezTo>
                <a:cubicBezTo>
                  <a:pt x="69777" y="21351"/>
                  <a:pt x="69713" y="21292"/>
                  <a:pt x="69641" y="21292"/>
                </a:cubicBezTo>
                <a:cubicBezTo>
                  <a:pt x="69631" y="21292"/>
                  <a:pt x="69620" y="21293"/>
                  <a:pt x="69609" y="21296"/>
                </a:cubicBezTo>
                <a:cubicBezTo>
                  <a:pt x="69609" y="21289"/>
                  <a:pt x="69609" y="21284"/>
                  <a:pt x="69608" y="21278"/>
                </a:cubicBezTo>
                <a:cubicBezTo>
                  <a:pt x="69611" y="21277"/>
                  <a:pt x="69615" y="21277"/>
                  <a:pt x="69619" y="21277"/>
                </a:cubicBezTo>
                <a:close/>
                <a:moveTo>
                  <a:pt x="44696" y="21316"/>
                </a:moveTo>
                <a:lnTo>
                  <a:pt x="44696" y="21316"/>
                </a:lnTo>
                <a:cubicBezTo>
                  <a:pt x="44686" y="21329"/>
                  <a:pt x="44676" y="21344"/>
                  <a:pt x="44666" y="21354"/>
                </a:cubicBezTo>
                <a:cubicBezTo>
                  <a:pt x="44676" y="21342"/>
                  <a:pt x="44686" y="21329"/>
                  <a:pt x="44696" y="21316"/>
                </a:cubicBezTo>
                <a:close/>
                <a:moveTo>
                  <a:pt x="29270" y="21425"/>
                </a:moveTo>
                <a:cubicBezTo>
                  <a:pt x="29270" y="21432"/>
                  <a:pt x="29262" y="21443"/>
                  <a:pt x="29257" y="21452"/>
                </a:cubicBezTo>
                <a:cubicBezTo>
                  <a:pt x="29260" y="21443"/>
                  <a:pt x="29268" y="21432"/>
                  <a:pt x="29270" y="21425"/>
                </a:cubicBezTo>
                <a:close/>
                <a:moveTo>
                  <a:pt x="75518" y="21167"/>
                </a:moveTo>
                <a:cubicBezTo>
                  <a:pt x="75527" y="21241"/>
                  <a:pt x="75557" y="21312"/>
                  <a:pt x="75583" y="21382"/>
                </a:cubicBezTo>
                <a:cubicBezTo>
                  <a:pt x="75583" y="21382"/>
                  <a:pt x="75583" y="21384"/>
                  <a:pt x="75583" y="21384"/>
                </a:cubicBezTo>
                <a:cubicBezTo>
                  <a:pt x="75585" y="21385"/>
                  <a:pt x="75586" y="21389"/>
                  <a:pt x="75586" y="21392"/>
                </a:cubicBezTo>
                <a:lnTo>
                  <a:pt x="75586" y="21390"/>
                </a:lnTo>
                <a:cubicBezTo>
                  <a:pt x="75591" y="21402"/>
                  <a:pt x="75596" y="21413"/>
                  <a:pt x="75600" y="21425"/>
                </a:cubicBezTo>
                <a:lnTo>
                  <a:pt x="75600" y="21425"/>
                </a:lnTo>
                <a:cubicBezTo>
                  <a:pt x="75596" y="21414"/>
                  <a:pt x="75591" y="21403"/>
                  <a:pt x="75586" y="21392"/>
                </a:cubicBezTo>
                <a:cubicBezTo>
                  <a:pt x="75578" y="21438"/>
                  <a:pt x="75568" y="21480"/>
                  <a:pt x="75560" y="21516"/>
                </a:cubicBezTo>
                <a:cubicBezTo>
                  <a:pt x="75541" y="21521"/>
                  <a:pt x="75523" y="21525"/>
                  <a:pt x="75505" y="21530"/>
                </a:cubicBezTo>
                <a:lnTo>
                  <a:pt x="75505" y="21530"/>
                </a:lnTo>
                <a:cubicBezTo>
                  <a:pt x="75530" y="21518"/>
                  <a:pt x="75555" y="21492"/>
                  <a:pt x="75583" y="21384"/>
                </a:cubicBezTo>
                <a:cubicBezTo>
                  <a:pt x="75542" y="21284"/>
                  <a:pt x="75497" y="21195"/>
                  <a:pt x="75518" y="21167"/>
                </a:cubicBezTo>
                <a:close/>
                <a:moveTo>
                  <a:pt x="27209" y="21511"/>
                </a:moveTo>
                <a:cubicBezTo>
                  <a:pt x="27202" y="21596"/>
                  <a:pt x="27174" y="21647"/>
                  <a:pt x="27101" y="21654"/>
                </a:cubicBezTo>
                <a:cubicBezTo>
                  <a:pt x="27175" y="21644"/>
                  <a:pt x="27202" y="21592"/>
                  <a:pt x="27209" y="21511"/>
                </a:cubicBezTo>
                <a:close/>
                <a:moveTo>
                  <a:pt x="73268" y="21617"/>
                </a:moveTo>
                <a:cubicBezTo>
                  <a:pt x="73292" y="21637"/>
                  <a:pt x="73311" y="21649"/>
                  <a:pt x="73331" y="21654"/>
                </a:cubicBezTo>
                <a:cubicBezTo>
                  <a:pt x="73311" y="21649"/>
                  <a:pt x="73290" y="21637"/>
                  <a:pt x="73268" y="21617"/>
                </a:cubicBezTo>
                <a:close/>
                <a:moveTo>
                  <a:pt x="19854" y="21653"/>
                </a:moveTo>
                <a:cubicBezTo>
                  <a:pt x="19860" y="21685"/>
                  <a:pt x="19880" y="21705"/>
                  <a:pt x="19915" y="21721"/>
                </a:cubicBezTo>
                <a:cubicBezTo>
                  <a:pt x="19880" y="21707"/>
                  <a:pt x="19860" y="21686"/>
                  <a:pt x="19854" y="21653"/>
                </a:cubicBezTo>
                <a:close/>
                <a:moveTo>
                  <a:pt x="27056" y="21655"/>
                </a:moveTo>
                <a:cubicBezTo>
                  <a:pt x="27001" y="21663"/>
                  <a:pt x="26965" y="21680"/>
                  <a:pt x="26964" y="21746"/>
                </a:cubicBezTo>
                <a:lnTo>
                  <a:pt x="26964" y="21746"/>
                </a:lnTo>
                <a:cubicBezTo>
                  <a:pt x="26965" y="21677"/>
                  <a:pt x="27002" y="21662"/>
                  <a:pt x="27055" y="21655"/>
                </a:cubicBezTo>
                <a:close/>
                <a:moveTo>
                  <a:pt x="60788" y="21751"/>
                </a:moveTo>
                <a:cubicBezTo>
                  <a:pt x="60775" y="21787"/>
                  <a:pt x="60755" y="21800"/>
                  <a:pt x="60731" y="21800"/>
                </a:cubicBezTo>
                <a:cubicBezTo>
                  <a:pt x="60707" y="21800"/>
                  <a:pt x="60679" y="21787"/>
                  <a:pt x="60649" y="21768"/>
                </a:cubicBezTo>
                <a:lnTo>
                  <a:pt x="60649" y="21768"/>
                </a:lnTo>
                <a:cubicBezTo>
                  <a:pt x="60678" y="21787"/>
                  <a:pt x="60705" y="21799"/>
                  <a:pt x="60728" y="21799"/>
                </a:cubicBezTo>
                <a:cubicBezTo>
                  <a:pt x="60752" y="21799"/>
                  <a:pt x="60773" y="21786"/>
                  <a:pt x="60788" y="21751"/>
                </a:cubicBezTo>
                <a:close/>
                <a:moveTo>
                  <a:pt x="67880" y="21796"/>
                </a:moveTo>
                <a:cubicBezTo>
                  <a:pt x="67868" y="21801"/>
                  <a:pt x="67857" y="21805"/>
                  <a:pt x="67846" y="21806"/>
                </a:cubicBezTo>
                <a:cubicBezTo>
                  <a:pt x="67858" y="21804"/>
                  <a:pt x="67869" y="21800"/>
                  <a:pt x="67880" y="21796"/>
                </a:cubicBezTo>
                <a:close/>
                <a:moveTo>
                  <a:pt x="21788" y="21733"/>
                </a:moveTo>
                <a:cubicBezTo>
                  <a:pt x="21793" y="21758"/>
                  <a:pt x="21799" y="21781"/>
                  <a:pt x="21808" y="21808"/>
                </a:cubicBezTo>
                <a:cubicBezTo>
                  <a:pt x="21806" y="21808"/>
                  <a:pt x="21806" y="21808"/>
                  <a:pt x="21806" y="21809"/>
                </a:cubicBezTo>
                <a:cubicBezTo>
                  <a:pt x="21796" y="21771"/>
                  <a:pt x="21791" y="21751"/>
                  <a:pt x="21788" y="21733"/>
                </a:cubicBezTo>
                <a:close/>
                <a:moveTo>
                  <a:pt x="62564" y="21867"/>
                </a:moveTo>
                <a:cubicBezTo>
                  <a:pt x="62564" y="21867"/>
                  <a:pt x="62566" y="21867"/>
                  <a:pt x="62566" y="21869"/>
                </a:cubicBezTo>
                <a:cubicBezTo>
                  <a:pt x="62566" y="21869"/>
                  <a:pt x="62564" y="21867"/>
                  <a:pt x="62564" y="21867"/>
                </a:cubicBezTo>
                <a:close/>
                <a:moveTo>
                  <a:pt x="20006" y="21745"/>
                </a:moveTo>
                <a:cubicBezTo>
                  <a:pt x="20064" y="21766"/>
                  <a:pt x="20104" y="21824"/>
                  <a:pt x="20140" y="21880"/>
                </a:cubicBezTo>
                <a:cubicBezTo>
                  <a:pt x="20104" y="21826"/>
                  <a:pt x="20068" y="21769"/>
                  <a:pt x="20006" y="21745"/>
                </a:cubicBezTo>
                <a:close/>
                <a:moveTo>
                  <a:pt x="75080" y="21880"/>
                </a:moveTo>
                <a:cubicBezTo>
                  <a:pt x="75080" y="21880"/>
                  <a:pt x="75080" y="21881"/>
                  <a:pt x="75080" y="21881"/>
                </a:cubicBezTo>
                <a:lnTo>
                  <a:pt x="75080" y="21881"/>
                </a:lnTo>
                <a:cubicBezTo>
                  <a:pt x="75080" y="21881"/>
                  <a:pt x="75080" y="21880"/>
                  <a:pt x="75080" y="21880"/>
                </a:cubicBezTo>
                <a:close/>
                <a:moveTo>
                  <a:pt x="26356" y="21921"/>
                </a:moveTo>
                <a:lnTo>
                  <a:pt x="26356" y="21921"/>
                </a:lnTo>
                <a:cubicBezTo>
                  <a:pt x="26356" y="21930"/>
                  <a:pt x="26355" y="21938"/>
                  <a:pt x="26354" y="21945"/>
                </a:cubicBezTo>
                <a:cubicBezTo>
                  <a:pt x="26355" y="21938"/>
                  <a:pt x="26356" y="21930"/>
                  <a:pt x="26356" y="21921"/>
                </a:cubicBezTo>
                <a:close/>
                <a:moveTo>
                  <a:pt x="71802" y="21809"/>
                </a:moveTo>
                <a:cubicBezTo>
                  <a:pt x="71870" y="21864"/>
                  <a:pt x="71927" y="21911"/>
                  <a:pt x="71984" y="21955"/>
                </a:cubicBezTo>
                <a:cubicBezTo>
                  <a:pt x="71982" y="21938"/>
                  <a:pt x="71983" y="21922"/>
                  <a:pt x="71986" y="21908"/>
                </a:cubicBezTo>
                <a:lnTo>
                  <a:pt x="71986" y="21908"/>
                </a:lnTo>
                <a:cubicBezTo>
                  <a:pt x="71984" y="21921"/>
                  <a:pt x="71984" y="21937"/>
                  <a:pt x="71984" y="21953"/>
                </a:cubicBezTo>
                <a:cubicBezTo>
                  <a:pt x="72026" y="21958"/>
                  <a:pt x="72069" y="21963"/>
                  <a:pt x="72104" y="21968"/>
                </a:cubicBezTo>
                <a:lnTo>
                  <a:pt x="72104" y="21968"/>
                </a:lnTo>
                <a:cubicBezTo>
                  <a:pt x="72069" y="21963"/>
                  <a:pt x="72026" y="21958"/>
                  <a:pt x="71984" y="21955"/>
                </a:cubicBezTo>
                <a:cubicBezTo>
                  <a:pt x="71984" y="21955"/>
                  <a:pt x="71984" y="21957"/>
                  <a:pt x="71984" y="21957"/>
                </a:cubicBezTo>
                <a:cubicBezTo>
                  <a:pt x="71927" y="21911"/>
                  <a:pt x="71870" y="21864"/>
                  <a:pt x="71802" y="21809"/>
                </a:cubicBezTo>
                <a:close/>
                <a:moveTo>
                  <a:pt x="75063" y="21733"/>
                </a:moveTo>
                <a:cubicBezTo>
                  <a:pt x="75071" y="21788"/>
                  <a:pt x="75076" y="21836"/>
                  <a:pt x="75081" y="21882"/>
                </a:cubicBezTo>
                <a:cubicBezTo>
                  <a:pt x="75081" y="21882"/>
                  <a:pt x="75080" y="21882"/>
                  <a:pt x="75080" y="21881"/>
                </a:cubicBezTo>
                <a:lnTo>
                  <a:pt x="75080" y="21881"/>
                </a:lnTo>
                <a:cubicBezTo>
                  <a:pt x="75082" y="21923"/>
                  <a:pt x="75085" y="21964"/>
                  <a:pt x="75088" y="22007"/>
                </a:cubicBezTo>
                <a:lnTo>
                  <a:pt x="75088" y="22007"/>
                </a:lnTo>
                <a:cubicBezTo>
                  <a:pt x="75084" y="21965"/>
                  <a:pt x="75080" y="21923"/>
                  <a:pt x="75076" y="21882"/>
                </a:cubicBezTo>
                <a:cubicBezTo>
                  <a:pt x="75076" y="21882"/>
                  <a:pt x="75078" y="21882"/>
                  <a:pt x="75080" y="21880"/>
                </a:cubicBezTo>
                <a:cubicBezTo>
                  <a:pt x="75076" y="21836"/>
                  <a:pt x="75071" y="21789"/>
                  <a:pt x="75063" y="21733"/>
                </a:cubicBezTo>
                <a:close/>
                <a:moveTo>
                  <a:pt x="30798" y="22154"/>
                </a:moveTo>
                <a:lnTo>
                  <a:pt x="30798" y="22154"/>
                </a:lnTo>
                <a:cubicBezTo>
                  <a:pt x="30798" y="22159"/>
                  <a:pt x="30799" y="22164"/>
                  <a:pt x="30799" y="22169"/>
                </a:cubicBezTo>
                <a:lnTo>
                  <a:pt x="30799" y="22169"/>
                </a:lnTo>
                <a:cubicBezTo>
                  <a:pt x="30799" y="22164"/>
                  <a:pt x="30798" y="22159"/>
                  <a:pt x="30798" y="22154"/>
                </a:cubicBezTo>
                <a:close/>
                <a:moveTo>
                  <a:pt x="30796" y="22239"/>
                </a:moveTo>
                <a:lnTo>
                  <a:pt x="30796" y="22239"/>
                </a:lnTo>
                <a:cubicBezTo>
                  <a:pt x="30796" y="22263"/>
                  <a:pt x="30799" y="22286"/>
                  <a:pt x="30811" y="22303"/>
                </a:cubicBezTo>
                <a:cubicBezTo>
                  <a:pt x="30799" y="22286"/>
                  <a:pt x="30796" y="22264"/>
                  <a:pt x="30796" y="22239"/>
                </a:cubicBezTo>
                <a:close/>
                <a:moveTo>
                  <a:pt x="46706" y="22334"/>
                </a:moveTo>
                <a:cubicBezTo>
                  <a:pt x="46694" y="22347"/>
                  <a:pt x="46681" y="22356"/>
                  <a:pt x="46671" y="22359"/>
                </a:cubicBezTo>
                <a:cubicBezTo>
                  <a:pt x="46681" y="22356"/>
                  <a:pt x="46693" y="22347"/>
                  <a:pt x="46706" y="22334"/>
                </a:cubicBezTo>
                <a:close/>
                <a:moveTo>
                  <a:pt x="46441" y="21935"/>
                </a:moveTo>
                <a:lnTo>
                  <a:pt x="46441" y="22183"/>
                </a:lnTo>
                <a:lnTo>
                  <a:pt x="46439" y="22183"/>
                </a:lnTo>
                <a:cubicBezTo>
                  <a:pt x="46436" y="22246"/>
                  <a:pt x="46436" y="22308"/>
                  <a:pt x="46436" y="22390"/>
                </a:cubicBezTo>
                <a:lnTo>
                  <a:pt x="46436" y="22183"/>
                </a:lnTo>
                <a:lnTo>
                  <a:pt x="46411" y="22183"/>
                </a:lnTo>
                <a:cubicBezTo>
                  <a:pt x="46414" y="22183"/>
                  <a:pt x="46417" y="22183"/>
                  <a:pt x="46420" y="22183"/>
                </a:cubicBezTo>
                <a:cubicBezTo>
                  <a:pt x="46426" y="22183"/>
                  <a:pt x="46433" y="22183"/>
                  <a:pt x="46439" y="22183"/>
                </a:cubicBezTo>
                <a:cubicBezTo>
                  <a:pt x="46441" y="22102"/>
                  <a:pt x="46441" y="22023"/>
                  <a:pt x="46441" y="21935"/>
                </a:cubicBezTo>
                <a:close/>
                <a:moveTo>
                  <a:pt x="12681" y="22435"/>
                </a:moveTo>
                <a:lnTo>
                  <a:pt x="12681" y="22435"/>
                </a:lnTo>
                <a:cubicBezTo>
                  <a:pt x="12688" y="22440"/>
                  <a:pt x="12693" y="22445"/>
                  <a:pt x="12699" y="22450"/>
                </a:cubicBezTo>
                <a:lnTo>
                  <a:pt x="12699" y="22450"/>
                </a:lnTo>
                <a:cubicBezTo>
                  <a:pt x="12693" y="22445"/>
                  <a:pt x="12687" y="22440"/>
                  <a:pt x="12681" y="22435"/>
                </a:cubicBezTo>
                <a:close/>
                <a:moveTo>
                  <a:pt x="12903" y="22349"/>
                </a:moveTo>
                <a:cubicBezTo>
                  <a:pt x="12893" y="22441"/>
                  <a:pt x="12852" y="22495"/>
                  <a:pt x="12772" y="22495"/>
                </a:cubicBezTo>
                <a:cubicBezTo>
                  <a:pt x="12763" y="22495"/>
                  <a:pt x="12754" y="22494"/>
                  <a:pt x="12744" y="22493"/>
                </a:cubicBezTo>
                <a:lnTo>
                  <a:pt x="12736" y="22485"/>
                </a:lnTo>
                <a:lnTo>
                  <a:pt x="12736" y="22485"/>
                </a:lnTo>
                <a:cubicBezTo>
                  <a:pt x="12751" y="22488"/>
                  <a:pt x="12766" y="22489"/>
                  <a:pt x="12779" y="22489"/>
                </a:cubicBezTo>
                <a:cubicBezTo>
                  <a:pt x="12856" y="22489"/>
                  <a:pt x="12894" y="22437"/>
                  <a:pt x="12903" y="22349"/>
                </a:cubicBezTo>
                <a:close/>
                <a:moveTo>
                  <a:pt x="43913" y="22468"/>
                </a:moveTo>
                <a:cubicBezTo>
                  <a:pt x="43911" y="22486"/>
                  <a:pt x="43883" y="22498"/>
                  <a:pt x="43814" y="22524"/>
                </a:cubicBezTo>
                <a:cubicBezTo>
                  <a:pt x="43878" y="22500"/>
                  <a:pt x="43908" y="22488"/>
                  <a:pt x="43913" y="22468"/>
                </a:cubicBezTo>
                <a:close/>
                <a:moveTo>
                  <a:pt x="60258" y="22539"/>
                </a:moveTo>
                <a:cubicBezTo>
                  <a:pt x="60258" y="22546"/>
                  <a:pt x="60258" y="22553"/>
                  <a:pt x="60260" y="22559"/>
                </a:cubicBezTo>
                <a:cubicBezTo>
                  <a:pt x="60231" y="22554"/>
                  <a:pt x="60202" y="22549"/>
                  <a:pt x="60163" y="22542"/>
                </a:cubicBezTo>
                <a:lnTo>
                  <a:pt x="60163" y="22542"/>
                </a:lnTo>
                <a:cubicBezTo>
                  <a:pt x="60185" y="22545"/>
                  <a:pt x="60202" y="22547"/>
                  <a:pt x="60218" y="22547"/>
                </a:cubicBezTo>
                <a:cubicBezTo>
                  <a:pt x="60234" y="22547"/>
                  <a:pt x="60247" y="22545"/>
                  <a:pt x="60258" y="22539"/>
                </a:cubicBezTo>
                <a:close/>
                <a:moveTo>
                  <a:pt x="23730" y="22648"/>
                </a:moveTo>
                <a:lnTo>
                  <a:pt x="23730" y="22648"/>
                </a:lnTo>
                <a:cubicBezTo>
                  <a:pt x="23730" y="22655"/>
                  <a:pt x="23730" y="22664"/>
                  <a:pt x="23732" y="22673"/>
                </a:cubicBezTo>
                <a:cubicBezTo>
                  <a:pt x="23730" y="22664"/>
                  <a:pt x="23730" y="22656"/>
                  <a:pt x="23730" y="22648"/>
                </a:cubicBezTo>
                <a:close/>
                <a:moveTo>
                  <a:pt x="60279" y="22630"/>
                </a:moveTo>
                <a:cubicBezTo>
                  <a:pt x="60299" y="22665"/>
                  <a:pt x="60332" y="22677"/>
                  <a:pt x="60377" y="22677"/>
                </a:cubicBezTo>
                <a:cubicBezTo>
                  <a:pt x="60329" y="22677"/>
                  <a:pt x="60294" y="22665"/>
                  <a:pt x="60279" y="22630"/>
                </a:cubicBezTo>
                <a:close/>
                <a:moveTo>
                  <a:pt x="11215" y="22875"/>
                </a:moveTo>
                <a:cubicBezTo>
                  <a:pt x="11225" y="22880"/>
                  <a:pt x="11236" y="22884"/>
                  <a:pt x="11246" y="22889"/>
                </a:cubicBezTo>
                <a:cubicBezTo>
                  <a:pt x="11234" y="22884"/>
                  <a:pt x="11225" y="22880"/>
                  <a:pt x="11215" y="22875"/>
                </a:cubicBezTo>
                <a:close/>
                <a:moveTo>
                  <a:pt x="12309" y="22877"/>
                </a:moveTo>
                <a:lnTo>
                  <a:pt x="12309" y="22877"/>
                </a:lnTo>
                <a:cubicBezTo>
                  <a:pt x="12304" y="22889"/>
                  <a:pt x="12301" y="22899"/>
                  <a:pt x="12296" y="22909"/>
                </a:cubicBezTo>
                <a:cubicBezTo>
                  <a:pt x="12301" y="22899"/>
                  <a:pt x="12304" y="22887"/>
                  <a:pt x="12309" y="22877"/>
                </a:cubicBezTo>
                <a:close/>
                <a:moveTo>
                  <a:pt x="44573" y="22978"/>
                </a:moveTo>
                <a:lnTo>
                  <a:pt x="44573" y="22978"/>
                </a:lnTo>
                <a:cubicBezTo>
                  <a:pt x="44594" y="23014"/>
                  <a:pt x="44614" y="23050"/>
                  <a:pt x="44635" y="23086"/>
                </a:cubicBezTo>
                <a:cubicBezTo>
                  <a:pt x="44656" y="23092"/>
                  <a:pt x="44676" y="23095"/>
                  <a:pt x="44693" y="23095"/>
                </a:cubicBezTo>
                <a:cubicBezTo>
                  <a:pt x="44702" y="23095"/>
                  <a:pt x="44711" y="23094"/>
                  <a:pt x="44719" y="23092"/>
                </a:cubicBezTo>
                <a:lnTo>
                  <a:pt x="44719" y="23092"/>
                </a:lnTo>
                <a:cubicBezTo>
                  <a:pt x="44709" y="23094"/>
                  <a:pt x="44698" y="23095"/>
                  <a:pt x="44687" y="23095"/>
                </a:cubicBezTo>
                <a:cubicBezTo>
                  <a:pt x="44671" y="23095"/>
                  <a:pt x="44652" y="23093"/>
                  <a:pt x="44631" y="23087"/>
                </a:cubicBezTo>
                <a:cubicBezTo>
                  <a:pt x="44614" y="23050"/>
                  <a:pt x="44594" y="23014"/>
                  <a:pt x="44573" y="22978"/>
                </a:cubicBezTo>
                <a:close/>
                <a:moveTo>
                  <a:pt x="44631" y="23087"/>
                </a:moveTo>
                <a:lnTo>
                  <a:pt x="44631" y="23087"/>
                </a:lnTo>
                <a:cubicBezTo>
                  <a:pt x="44628" y="23114"/>
                  <a:pt x="44628" y="23139"/>
                  <a:pt x="44628" y="23165"/>
                </a:cubicBezTo>
                <a:lnTo>
                  <a:pt x="44628" y="23091"/>
                </a:lnTo>
                <a:lnTo>
                  <a:pt x="44631" y="23087"/>
                </a:lnTo>
                <a:close/>
                <a:moveTo>
                  <a:pt x="64843" y="23101"/>
                </a:moveTo>
                <a:lnTo>
                  <a:pt x="64843" y="23101"/>
                </a:lnTo>
                <a:cubicBezTo>
                  <a:pt x="64870" y="23116"/>
                  <a:pt x="64878" y="23146"/>
                  <a:pt x="64879" y="23180"/>
                </a:cubicBezTo>
                <a:cubicBezTo>
                  <a:pt x="64877" y="23143"/>
                  <a:pt x="64867" y="23115"/>
                  <a:pt x="64843" y="23101"/>
                </a:cubicBezTo>
                <a:close/>
                <a:moveTo>
                  <a:pt x="58697" y="23198"/>
                </a:moveTo>
                <a:cubicBezTo>
                  <a:pt x="58702" y="23203"/>
                  <a:pt x="58708" y="23212"/>
                  <a:pt x="58713" y="23218"/>
                </a:cubicBezTo>
                <a:cubicBezTo>
                  <a:pt x="58707" y="23212"/>
                  <a:pt x="58702" y="23205"/>
                  <a:pt x="58697" y="23198"/>
                </a:cubicBezTo>
                <a:close/>
                <a:moveTo>
                  <a:pt x="64877" y="23193"/>
                </a:moveTo>
                <a:cubicBezTo>
                  <a:pt x="64879" y="23208"/>
                  <a:pt x="64881" y="23223"/>
                  <a:pt x="64881" y="23225"/>
                </a:cubicBezTo>
                <a:lnTo>
                  <a:pt x="64877" y="23193"/>
                </a:lnTo>
                <a:close/>
                <a:moveTo>
                  <a:pt x="64935" y="23199"/>
                </a:moveTo>
                <a:cubicBezTo>
                  <a:pt x="64922" y="23208"/>
                  <a:pt x="64899" y="23202"/>
                  <a:pt x="64881" y="23225"/>
                </a:cubicBezTo>
                <a:cubicBezTo>
                  <a:pt x="64881" y="23217"/>
                  <a:pt x="64881" y="23210"/>
                  <a:pt x="64881" y="23203"/>
                </a:cubicBezTo>
                <a:cubicBezTo>
                  <a:pt x="64883" y="23203"/>
                  <a:pt x="64885" y="23203"/>
                  <a:pt x="64888" y="23203"/>
                </a:cubicBezTo>
                <a:cubicBezTo>
                  <a:pt x="64896" y="23203"/>
                  <a:pt x="64904" y="23204"/>
                  <a:pt x="64912" y="23204"/>
                </a:cubicBezTo>
                <a:cubicBezTo>
                  <a:pt x="64921" y="23204"/>
                  <a:pt x="64929" y="23203"/>
                  <a:pt x="64935" y="23199"/>
                </a:cubicBezTo>
                <a:close/>
                <a:moveTo>
                  <a:pt x="52751" y="23278"/>
                </a:moveTo>
                <a:cubicBezTo>
                  <a:pt x="52745" y="23309"/>
                  <a:pt x="52739" y="23341"/>
                  <a:pt x="52733" y="23372"/>
                </a:cubicBezTo>
                <a:lnTo>
                  <a:pt x="52733" y="23372"/>
                </a:lnTo>
                <a:lnTo>
                  <a:pt x="52751" y="23278"/>
                </a:lnTo>
                <a:close/>
                <a:moveTo>
                  <a:pt x="38949" y="23450"/>
                </a:moveTo>
                <a:lnTo>
                  <a:pt x="38949" y="23450"/>
                </a:lnTo>
                <a:cubicBezTo>
                  <a:pt x="39012" y="23453"/>
                  <a:pt x="39029" y="23490"/>
                  <a:pt x="39035" y="23541"/>
                </a:cubicBezTo>
                <a:cubicBezTo>
                  <a:pt x="39027" y="23488"/>
                  <a:pt x="39009" y="23453"/>
                  <a:pt x="38949" y="23450"/>
                </a:cubicBezTo>
                <a:close/>
                <a:moveTo>
                  <a:pt x="21624" y="23270"/>
                </a:moveTo>
                <a:cubicBezTo>
                  <a:pt x="21639" y="23310"/>
                  <a:pt x="21653" y="23348"/>
                  <a:pt x="21669" y="23389"/>
                </a:cubicBezTo>
                <a:cubicBezTo>
                  <a:pt x="21665" y="23389"/>
                  <a:pt x="21664" y="23390"/>
                  <a:pt x="21660" y="23390"/>
                </a:cubicBezTo>
                <a:cubicBezTo>
                  <a:pt x="21674" y="23440"/>
                  <a:pt x="21693" y="23491"/>
                  <a:pt x="21720" y="23556"/>
                </a:cubicBezTo>
                <a:cubicBezTo>
                  <a:pt x="21693" y="23491"/>
                  <a:pt x="21674" y="23442"/>
                  <a:pt x="21652" y="23390"/>
                </a:cubicBezTo>
                <a:lnTo>
                  <a:pt x="21660" y="23390"/>
                </a:lnTo>
                <a:cubicBezTo>
                  <a:pt x="21650" y="23350"/>
                  <a:pt x="21638" y="23310"/>
                  <a:pt x="21624" y="23270"/>
                </a:cubicBezTo>
                <a:close/>
                <a:moveTo>
                  <a:pt x="46426" y="23576"/>
                </a:moveTo>
                <a:cubicBezTo>
                  <a:pt x="46426" y="23583"/>
                  <a:pt x="46418" y="23594"/>
                  <a:pt x="46415" y="23604"/>
                </a:cubicBezTo>
                <a:lnTo>
                  <a:pt x="46413" y="23604"/>
                </a:lnTo>
                <a:cubicBezTo>
                  <a:pt x="46418" y="23594"/>
                  <a:pt x="46426" y="23583"/>
                  <a:pt x="46426" y="23576"/>
                </a:cubicBezTo>
                <a:close/>
                <a:moveTo>
                  <a:pt x="30070" y="23592"/>
                </a:moveTo>
                <a:cubicBezTo>
                  <a:pt x="30080" y="23597"/>
                  <a:pt x="30091" y="23602"/>
                  <a:pt x="30101" y="23606"/>
                </a:cubicBezTo>
                <a:cubicBezTo>
                  <a:pt x="30089" y="23602"/>
                  <a:pt x="30080" y="23597"/>
                  <a:pt x="30070" y="23592"/>
                </a:cubicBezTo>
                <a:close/>
                <a:moveTo>
                  <a:pt x="74034" y="23485"/>
                </a:moveTo>
                <a:lnTo>
                  <a:pt x="74034" y="23485"/>
                </a:lnTo>
                <a:cubicBezTo>
                  <a:pt x="74139" y="23485"/>
                  <a:pt x="74181" y="23528"/>
                  <a:pt x="74214" y="23693"/>
                </a:cubicBezTo>
                <a:cubicBezTo>
                  <a:pt x="74179" y="23528"/>
                  <a:pt x="74139" y="23485"/>
                  <a:pt x="74034" y="23485"/>
                </a:cubicBezTo>
                <a:close/>
                <a:moveTo>
                  <a:pt x="48256" y="23580"/>
                </a:moveTo>
                <a:cubicBezTo>
                  <a:pt x="48239" y="23642"/>
                  <a:pt x="48206" y="23684"/>
                  <a:pt x="48161" y="23710"/>
                </a:cubicBezTo>
                <a:cubicBezTo>
                  <a:pt x="48206" y="23682"/>
                  <a:pt x="48239" y="23642"/>
                  <a:pt x="48256" y="23580"/>
                </a:cubicBezTo>
                <a:close/>
                <a:moveTo>
                  <a:pt x="39027" y="23645"/>
                </a:moveTo>
                <a:cubicBezTo>
                  <a:pt x="39035" y="23717"/>
                  <a:pt x="39074" y="23776"/>
                  <a:pt x="39120" y="23833"/>
                </a:cubicBezTo>
                <a:lnTo>
                  <a:pt x="39120" y="23833"/>
                </a:lnTo>
                <a:cubicBezTo>
                  <a:pt x="39073" y="23776"/>
                  <a:pt x="39033" y="23716"/>
                  <a:pt x="39027" y="23645"/>
                </a:cubicBezTo>
                <a:close/>
                <a:moveTo>
                  <a:pt x="23834" y="23993"/>
                </a:moveTo>
                <a:cubicBezTo>
                  <a:pt x="23836" y="24005"/>
                  <a:pt x="23836" y="24018"/>
                  <a:pt x="23836" y="24031"/>
                </a:cubicBezTo>
                <a:lnTo>
                  <a:pt x="23834" y="23993"/>
                </a:lnTo>
                <a:close/>
                <a:moveTo>
                  <a:pt x="38762" y="24159"/>
                </a:moveTo>
                <a:lnTo>
                  <a:pt x="38762" y="24159"/>
                </a:lnTo>
                <a:cubicBezTo>
                  <a:pt x="38772" y="24162"/>
                  <a:pt x="38782" y="24167"/>
                  <a:pt x="38792" y="24172"/>
                </a:cubicBezTo>
                <a:cubicBezTo>
                  <a:pt x="38782" y="24167"/>
                  <a:pt x="38772" y="24164"/>
                  <a:pt x="38762" y="24159"/>
                </a:cubicBezTo>
                <a:close/>
                <a:moveTo>
                  <a:pt x="57286" y="24109"/>
                </a:moveTo>
                <a:lnTo>
                  <a:pt x="57286" y="24109"/>
                </a:lnTo>
                <a:cubicBezTo>
                  <a:pt x="57263" y="24159"/>
                  <a:pt x="57238" y="24208"/>
                  <a:pt x="57215" y="24256"/>
                </a:cubicBezTo>
                <a:cubicBezTo>
                  <a:pt x="57238" y="24207"/>
                  <a:pt x="57263" y="24159"/>
                  <a:pt x="57286" y="24109"/>
                </a:cubicBezTo>
                <a:close/>
                <a:moveTo>
                  <a:pt x="31378" y="24248"/>
                </a:moveTo>
                <a:cubicBezTo>
                  <a:pt x="31378" y="24265"/>
                  <a:pt x="31362" y="24275"/>
                  <a:pt x="31326" y="24296"/>
                </a:cubicBezTo>
                <a:cubicBezTo>
                  <a:pt x="31362" y="24275"/>
                  <a:pt x="31378" y="24265"/>
                  <a:pt x="31378" y="24248"/>
                </a:cubicBezTo>
                <a:close/>
                <a:moveTo>
                  <a:pt x="17673" y="24632"/>
                </a:moveTo>
                <a:cubicBezTo>
                  <a:pt x="17665" y="24634"/>
                  <a:pt x="17655" y="24635"/>
                  <a:pt x="17647" y="24635"/>
                </a:cubicBezTo>
                <a:cubicBezTo>
                  <a:pt x="17655" y="24634"/>
                  <a:pt x="17665" y="24634"/>
                  <a:pt x="17673" y="24632"/>
                </a:cubicBezTo>
                <a:close/>
                <a:moveTo>
                  <a:pt x="39435" y="24674"/>
                </a:moveTo>
                <a:lnTo>
                  <a:pt x="39435" y="24674"/>
                </a:lnTo>
                <a:cubicBezTo>
                  <a:pt x="39440" y="24721"/>
                  <a:pt x="39446" y="24767"/>
                  <a:pt x="39452" y="24811"/>
                </a:cubicBezTo>
                <a:cubicBezTo>
                  <a:pt x="39452" y="24813"/>
                  <a:pt x="39452" y="24813"/>
                  <a:pt x="39452" y="24814"/>
                </a:cubicBezTo>
                <a:lnTo>
                  <a:pt x="39451" y="24814"/>
                </a:lnTo>
                <a:cubicBezTo>
                  <a:pt x="39445" y="24767"/>
                  <a:pt x="39440" y="24720"/>
                  <a:pt x="39435" y="24674"/>
                </a:cubicBezTo>
                <a:close/>
                <a:moveTo>
                  <a:pt x="37743" y="24748"/>
                </a:moveTo>
                <a:lnTo>
                  <a:pt x="37743" y="24748"/>
                </a:lnTo>
                <a:cubicBezTo>
                  <a:pt x="37743" y="24786"/>
                  <a:pt x="37702" y="24802"/>
                  <a:pt x="37598" y="24824"/>
                </a:cubicBezTo>
                <a:cubicBezTo>
                  <a:pt x="37701" y="24802"/>
                  <a:pt x="37743" y="24786"/>
                  <a:pt x="37743" y="24748"/>
                </a:cubicBezTo>
                <a:close/>
                <a:moveTo>
                  <a:pt x="40152" y="24690"/>
                </a:moveTo>
                <a:cubicBezTo>
                  <a:pt x="40155" y="24690"/>
                  <a:pt x="40159" y="24690"/>
                  <a:pt x="40163" y="24690"/>
                </a:cubicBezTo>
                <a:cubicBezTo>
                  <a:pt x="40160" y="24690"/>
                  <a:pt x="40157" y="24690"/>
                  <a:pt x="40154" y="24690"/>
                </a:cubicBezTo>
                <a:cubicBezTo>
                  <a:pt x="40098" y="24690"/>
                  <a:pt x="40093" y="24736"/>
                  <a:pt x="40093" y="24798"/>
                </a:cubicBezTo>
                <a:cubicBezTo>
                  <a:pt x="40091" y="24810"/>
                  <a:pt x="40089" y="24824"/>
                  <a:pt x="40086" y="24837"/>
                </a:cubicBezTo>
                <a:lnTo>
                  <a:pt x="40086" y="24837"/>
                </a:lnTo>
                <a:cubicBezTo>
                  <a:pt x="40088" y="24824"/>
                  <a:pt x="40090" y="24810"/>
                  <a:pt x="40092" y="24796"/>
                </a:cubicBezTo>
                <a:lnTo>
                  <a:pt x="40093" y="24798"/>
                </a:lnTo>
                <a:cubicBezTo>
                  <a:pt x="40093" y="24740"/>
                  <a:pt x="40095" y="24690"/>
                  <a:pt x="40152" y="24690"/>
                </a:cubicBezTo>
                <a:close/>
                <a:moveTo>
                  <a:pt x="31366" y="24869"/>
                </a:moveTo>
                <a:cubicBezTo>
                  <a:pt x="31381" y="24968"/>
                  <a:pt x="31450" y="25023"/>
                  <a:pt x="31551" y="25049"/>
                </a:cubicBezTo>
                <a:cubicBezTo>
                  <a:pt x="31450" y="25023"/>
                  <a:pt x="31381" y="24970"/>
                  <a:pt x="31366" y="24869"/>
                </a:cubicBezTo>
                <a:close/>
                <a:moveTo>
                  <a:pt x="34210" y="24944"/>
                </a:moveTo>
                <a:lnTo>
                  <a:pt x="34210" y="24944"/>
                </a:lnTo>
                <a:cubicBezTo>
                  <a:pt x="34205" y="25029"/>
                  <a:pt x="34153" y="25066"/>
                  <a:pt x="34028" y="25091"/>
                </a:cubicBezTo>
                <a:cubicBezTo>
                  <a:pt x="34153" y="25062"/>
                  <a:pt x="34204" y="25025"/>
                  <a:pt x="34210" y="24944"/>
                </a:cubicBezTo>
                <a:close/>
                <a:moveTo>
                  <a:pt x="31586" y="25051"/>
                </a:moveTo>
                <a:lnTo>
                  <a:pt x="31586" y="25051"/>
                </a:lnTo>
                <a:cubicBezTo>
                  <a:pt x="31628" y="25053"/>
                  <a:pt x="31666" y="25063"/>
                  <a:pt x="31684" y="25106"/>
                </a:cubicBezTo>
                <a:cubicBezTo>
                  <a:pt x="31664" y="25063"/>
                  <a:pt x="31628" y="25053"/>
                  <a:pt x="31586" y="25051"/>
                </a:cubicBezTo>
                <a:close/>
                <a:moveTo>
                  <a:pt x="34028" y="25091"/>
                </a:moveTo>
                <a:lnTo>
                  <a:pt x="34028" y="25091"/>
                </a:lnTo>
                <a:cubicBezTo>
                  <a:pt x="34027" y="25096"/>
                  <a:pt x="34027" y="25099"/>
                  <a:pt x="34027" y="25104"/>
                </a:cubicBezTo>
                <a:cubicBezTo>
                  <a:pt x="33969" y="25147"/>
                  <a:pt x="33909" y="25175"/>
                  <a:pt x="33850" y="25188"/>
                </a:cubicBezTo>
                <a:cubicBezTo>
                  <a:pt x="33912" y="25174"/>
                  <a:pt x="33972" y="25142"/>
                  <a:pt x="34028" y="25091"/>
                </a:cubicBezTo>
                <a:close/>
                <a:moveTo>
                  <a:pt x="35778" y="25128"/>
                </a:moveTo>
                <a:cubicBezTo>
                  <a:pt x="35782" y="25128"/>
                  <a:pt x="35786" y="25128"/>
                  <a:pt x="35790" y="25129"/>
                </a:cubicBezTo>
                <a:cubicBezTo>
                  <a:pt x="35787" y="25129"/>
                  <a:pt x="35784" y="25128"/>
                  <a:pt x="35780" y="25128"/>
                </a:cubicBezTo>
                <a:cubicBezTo>
                  <a:pt x="35735" y="25128"/>
                  <a:pt x="35712" y="25163"/>
                  <a:pt x="35711" y="25243"/>
                </a:cubicBezTo>
                <a:lnTo>
                  <a:pt x="35711" y="25241"/>
                </a:lnTo>
                <a:cubicBezTo>
                  <a:pt x="35712" y="25165"/>
                  <a:pt x="35733" y="25128"/>
                  <a:pt x="35778" y="25128"/>
                </a:cubicBezTo>
                <a:close/>
                <a:moveTo>
                  <a:pt x="26300" y="25200"/>
                </a:moveTo>
                <a:cubicBezTo>
                  <a:pt x="26321" y="25237"/>
                  <a:pt x="26331" y="25252"/>
                  <a:pt x="26347" y="25252"/>
                </a:cubicBezTo>
                <a:cubicBezTo>
                  <a:pt x="26361" y="25252"/>
                  <a:pt x="26379" y="25242"/>
                  <a:pt x="26411" y="25223"/>
                </a:cubicBezTo>
                <a:lnTo>
                  <a:pt x="26411" y="25223"/>
                </a:lnTo>
                <a:cubicBezTo>
                  <a:pt x="26379" y="25242"/>
                  <a:pt x="26361" y="25253"/>
                  <a:pt x="26347" y="25253"/>
                </a:cubicBezTo>
                <a:cubicBezTo>
                  <a:pt x="26331" y="25253"/>
                  <a:pt x="26321" y="25237"/>
                  <a:pt x="26300" y="25200"/>
                </a:cubicBezTo>
                <a:close/>
                <a:moveTo>
                  <a:pt x="36466" y="25277"/>
                </a:moveTo>
                <a:cubicBezTo>
                  <a:pt x="36486" y="25313"/>
                  <a:pt x="36497" y="25328"/>
                  <a:pt x="36513" y="25329"/>
                </a:cubicBezTo>
                <a:lnTo>
                  <a:pt x="36513" y="25329"/>
                </a:lnTo>
                <a:cubicBezTo>
                  <a:pt x="36513" y="25329"/>
                  <a:pt x="36513" y="25329"/>
                  <a:pt x="36513" y="25329"/>
                </a:cubicBezTo>
                <a:cubicBezTo>
                  <a:pt x="36497" y="25329"/>
                  <a:pt x="36487" y="25313"/>
                  <a:pt x="36466" y="25277"/>
                </a:cubicBezTo>
                <a:close/>
                <a:moveTo>
                  <a:pt x="22820" y="25442"/>
                </a:moveTo>
                <a:cubicBezTo>
                  <a:pt x="22721" y="25627"/>
                  <a:pt x="22563" y="25637"/>
                  <a:pt x="22409" y="25654"/>
                </a:cubicBezTo>
                <a:cubicBezTo>
                  <a:pt x="22435" y="25679"/>
                  <a:pt x="22460" y="25713"/>
                  <a:pt x="22491" y="25727"/>
                </a:cubicBezTo>
                <a:cubicBezTo>
                  <a:pt x="22460" y="25713"/>
                  <a:pt x="22435" y="25679"/>
                  <a:pt x="22386" y="25655"/>
                </a:cubicBezTo>
                <a:cubicBezTo>
                  <a:pt x="22386" y="25655"/>
                  <a:pt x="22386" y="25654"/>
                  <a:pt x="22386" y="25654"/>
                </a:cubicBezTo>
                <a:lnTo>
                  <a:pt x="22417" y="25650"/>
                </a:lnTo>
                <a:lnTo>
                  <a:pt x="22417" y="25650"/>
                </a:lnTo>
                <a:cubicBezTo>
                  <a:pt x="22402" y="25652"/>
                  <a:pt x="22389" y="25654"/>
                  <a:pt x="22386" y="25655"/>
                </a:cubicBezTo>
                <a:cubicBezTo>
                  <a:pt x="22563" y="25637"/>
                  <a:pt x="22721" y="25627"/>
                  <a:pt x="22820" y="25442"/>
                </a:cubicBezTo>
                <a:close/>
                <a:moveTo>
                  <a:pt x="22601" y="25762"/>
                </a:moveTo>
                <a:cubicBezTo>
                  <a:pt x="22649" y="25776"/>
                  <a:pt x="22696" y="25787"/>
                  <a:pt x="22740" y="25796"/>
                </a:cubicBezTo>
                <a:cubicBezTo>
                  <a:pt x="22740" y="25798"/>
                  <a:pt x="22741" y="25799"/>
                  <a:pt x="22741" y="25803"/>
                </a:cubicBezTo>
                <a:cubicBezTo>
                  <a:pt x="22695" y="25789"/>
                  <a:pt x="22648" y="25776"/>
                  <a:pt x="22601" y="25762"/>
                </a:cubicBezTo>
                <a:close/>
                <a:moveTo>
                  <a:pt x="71767" y="25647"/>
                </a:moveTo>
                <a:lnTo>
                  <a:pt x="71767" y="25647"/>
                </a:lnTo>
                <a:cubicBezTo>
                  <a:pt x="71778" y="25675"/>
                  <a:pt x="71789" y="25703"/>
                  <a:pt x="71798" y="25733"/>
                </a:cubicBezTo>
                <a:cubicBezTo>
                  <a:pt x="71810" y="25730"/>
                  <a:pt x="71823" y="25729"/>
                  <a:pt x="71834" y="25727"/>
                </a:cubicBezTo>
                <a:lnTo>
                  <a:pt x="71834" y="25727"/>
                </a:lnTo>
                <a:cubicBezTo>
                  <a:pt x="71820" y="25731"/>
                  <a:pt x="71790" y="25747"/>
                  <a:pt x="71667" y="25823"/>
                </a:cubicBezTo>
                <a:cubicBezTo>
                  <a:pt x="71654" y="25824"/>
                  <a:pt x="71641" y="25825"/>
                  <a:pt x="71626" y="25825"/>
                </a:cubicBezTo>
                <a:cubicBezTo>
                  <a:pt x="71620" y="25825"/>
                  <a:pt x="71614" y="25825"/>
                  <a:pt x="71608" y="25824"/>
                </a:cubicBezTo>
                <a:cubicBezTo>
                  <a:pt x="71767" y="25695"/>
                  <a:pt x="71773" y="25666"/>
                  <a:pt x="71767" y="25647"/>
                </a:cubicBezTo>
                <a:close/>
                <a:moveTo>
                  <a:pt x="45555" y="25813"/>
                </a:moveTo>
                <a:cubicBezTo>
                  <a:pt x="45555" y="25814"/>
                  <a:pt x="45555" y="25814"/>
                  <a:pt x="45555" y="25814"/>
                </a:cubicBezTo>
                <a:cubicBezTo>
                  <a:pt x="45557" y="25826"/>
                  <a:pt x="45564" y="25837"/>
                  <a:pt x="45582" y="25841"/>
                </a:cubicBezTo>
                <a:cubicBezTo>
                  <a:pt x="45617" y="25918"/>
                  <a:pt x="45640" y="25950"/>
                  <a:pt x="45671" y="25950"/>
                </a:cubicBezTo>
                <a:cubicBezTo>
                  <a:pt x="45690" y="25950"/>
                  <a:pt x="45711" y="25938"/>
                  <a:pt x="45739" y="25917"/>
                </a:cubicBezTo>
                <a:lnTo>
                  <a:pt x="45739" y="25917"/>
                </a:lnTo>
                <a:cubicBezTo>
                  <a:pt x="45708" y="25941"/>
                  <a:pt x="45685" y="25954"/>
                  <a:pt x="45666" y="25954"/>
                </a:cubicBezTo>
                <a:cubicBezTo>
                  <a:pt x="45634" y="25954"/>
                  <a:pt x="45611" y="25919"/>
                  <a:pt x="45572" y="25842"/>
                </a:cubicBezTo>
                <a:cubicBezTo>
                  <a:pt x="45527" y="25884"/>
                  <a:pt x="45483" y="25926"/>
                  <a:pt x="45432" y="25973"/>
                </a:cubicBezTo>
                <a:lnTo>
                  <a:pt x="45432" y="25973"/>
                </a:lnTo>
                <a:cubicBezTo>
                  <a:pt x="45480" y="25928"/>
                  <a:pt x="45521" y="25885"/>
                  <a:pt x="45555" y="25813"/>
                </a:cubicBezTo>
                <a:close/>
                <a:moveTo>
                  <a:pt x="38777" y="26179"/>
                </a:moveTo>
                <a:cubicBezTo>
                  <a:pt x="38790" y="26179"/>
                  <a:pt x="38804" y="26182"/>
                  <a:pt x="38820" y="26187"/>
                </a:cubicBezTo>
                <a:lnTo>
                  <a:pt x="38820" y="26187"/>
                </a:lnTo>
                <a:cubicBezTo>
                  <a:pt x="38804" y="26182"/>
                  <a:pt x="38790" y="26180"/>
                  <a:pt x="38776" y="26180"/>
                </a:cubicBezTo>
                <a:cubicBezTo>
                  <a:pt x="38769" y="26180"/>
                  <a:pt x="38762" y="26181"/>
                  <a:pt x="38755" y="26182"/>
                </a:cubicBezTo>
                <a:cubicBezTo>
                  <a:pt x="38762" y="26180"/>
                  <a:pt x="38769" y="26179"/>
                  <a:pt x="38777" y="26179"/>
                </a:cubicBezTo>
                <a:close/>
                <a:moveTo>
                  <a:pt x="55721" y="26225"/>
                </a:moveTo>
                <a:cubicBezTo>
                  <a:pt x="55775" y="26229"/>
                  <a:pt x="55798" y="26268"/>
                  <a:pt x="55811" y="26326"/>
                </a:cubicBezTo>
                <a:cubicBezTo>
                  <a:pt x="55795" y="26265"/>
                  <a:pt x="55772" y="26229"/>
                  <a:pt x="55721" y="26225"/>
                </a:cubicBezTo>
                <a:close/>
                <a:moveTo>
                  <a:pt x="40954" y="26370"/>
                </a:moveTo>
                <a:lnTo>
                  <a:pt x="40954" y="26370"/>
                </a:lnTo>
                <a:cubicBezTo>
                  <a:pt x="40959" y="26383"/>
                  <a:pt x="40962" y="26396"/>
                  <a:pt x="40964" y="26410"/>
                </a:cubicBezTo>
                <a:lnTo>
                  <a:pt x="40962" y="26410"/>
                </a:lnTo>
                <a:cubicBezTo>
                  <a:pt x="40962" y="26396"/>
                  <a:pt x="40959" y="26383"/>
                  <a:pt x="40954" y="26370"/>
                </a:cubicBezTo>
                <a:close/>
                <a:moveTo>
                  <a:pt x="40962" y="26410"/>
                </a:moveTo>
                <a:lnTo>
                  <a:pt x="40962" y="26410"/>
                </a:lnTo>
                <a:cubicBezTo>
                  <a:pt x="40962" y="26412"/>
                  <a:pt x="40961" y="26413"/>
                  <a:pt x="40961" y="26414"/>
                </a:cubicBezTo>
                <a:lnTo>
                  <a:pt x="40961" y="26414"/>
                </a:lnTo>
                <a:cubicBezTo>
                  <a:pt x="40961" y="26413"/>
                  <a:pt x="40962" y="26412"/>
                  <a:pt x="40962" y="26410"/>
                </a:cubicBezTo>
                <a:close/>
                <a:moveTo>
                  <a:pt x="33533" y="26606"/>
                </a:moveTo>
                <a:cubicBezTo>
                  <a:pt x="33542" y="26611"/>
                  <a:pt x="33552" y="26619"/>
                  <a:pt x="33560" y="26619"/>
                </a:cubicBezTo>
                <a:lnTo>
                  <a:pt x="33560" y="26619"/>
                </a:lnTo>
                <a:cubicBezTo>
                  <a:pt x="33552" y="26619"/>
                  <a:pt x="33542" y="26611"/>
                  <a:pt x="33533" y="26607"/>
                </a:cubicBezTo>
                <a:lnTo>
                  <a:pt x="33533" y="26606"/>
                </a:lnTo>
                <a:close/>
                <a:moveTo>
                  <a:pt x="34840" y="0"/>
                </a:moveTo>
                <a:lnTo>
                  <a:pt x="34840" y="113"/>
                </a:lnTo>
                <a:lnTo>
                  <a:pt x="33591" y="156"/>
                </a:lnTo>
                <a:cubicBezTo>
                  <a:pt x="33492" y="159"/>
                  <a:pt x="33391" y="161"/>
                  <a:pt x="33290" y="164"/>
                </a:cubicBezTo>
                <a:cubicBezTo>
                  <a:pt x="33227" y="171"/>
                  <a:pt x="33164" y="178"/>
                  <a:pt x="33101" y="184"/>
                </a:cubicBezTo>
                <a:lnTo>
                  <a:pt x="32798" y="197"/>
                </a:lnTo>
                <a:cubicBezTo>
                  <a:pt x="32728" y="197"/>
                  <a:pt x="32657" y="196"/>
                  <a:pt x="32586" y="196"/>
                </a:cubicBezTo>
                <a:cubicBezTo>
                  <a:pt x="32538" y="196"/>
                  <a:pt x="32491" y="196"/>
                  <a:pt x="32444" y="199"/>
                </a:cubicBezTo>
                <a:cubicBezTo>
                  <a:pt x="32096" y="219"/>
                  <a:pt x="31748" y="242"/>
                  <a:pt x="31401" y="264"/>
                </a:cubicBezTo>
                <a:cubicBezTo>
                  <a:pt x="31361" y="265"/>
                  <a:pt x="31323" y="267"/>
                  <a:pt x="31283" y="270"/>
                </a:cubicBezTo>
                <a:cubicBezTo>
                  <a:pt x="31166" y="277"/>
                  <a:pt x="31046" y="282"/>
                  <a:pt x="30927" y="290"/>
                </a:cubicBezTo>
                <a:cubicBezTo>
                  <a:pt x="30709" y="307"/>
                  <a:pt x="30490" y="327"/>
                  <a:pt x="30272" y="342"/>
                </a:cubicBezTo>
                <a:cubicBezTo>
                  <a:pt x="30046" y="356"/>
                  <a:pt x="29821" y="366"/>
                  <a:pt x="29596" y="383"/>
                </a:cubicBezTo>
                <a:cubicBezTo>
                  <a:pt x="29566" y="385"/>
                  <a:pt x="29540" y="406"/>
                  <a:pt x="29512" y="418"/>
                </a:cubicBezTo>
                <a:lnTo>
                  <a:pt x="29098" y="438"/>
                </a:lnTo>
                <a:cubicBezTo>
                  <a:pt x="28970" y="456"/>
                  <a:pt x="28844" y="472"/>
                  <a:pt x="28717" y="491"/>
                </a:cubicBezTo>
                <a:cubicBezTo>
                  <a:pt x="28656" y="494"/>
                  <a:pt x="28593" y="497"/>
                  <a:pt x="28530" y="500"/>
                </a:cubicBezTo>
                <a:cubicBezTo>
                  <a:pt x="28341" y="524"/>
                  <a:pt x="28151" y="547"/>
                  <a:pt x="27962" y="570"/>
                </a:cubicBezTo>
                <a:lnTo>
                  <a:pt x="27737" y="575"/>
                </a:lnTo>
                <a:cubicBezTo>
                  <a:pt x="27485" y="601"/>
                  <a:pt x="27235" y="628"/>
                  <a:pt x="26985" y="653"/>
                </a:cubicBezTo>
                <a:cubicBezTo>
                  <a:pt x="26948" y="648"/>
                  <a:pt x="26912" y="646"/>
                  <a:pt x="26876" y="646"/>
                </a:cubicBezTo>
                <a:cubicBezTo>
                  <a:pt x="26743" y="646"/>
                  <a:pt x="26615" y="675"/>
                  <a:pt x="26488" y="722"/>
                </a:cubicBezTo>
                <a:cubicBezTo>
                  <a:pt x="26464" y="724"/>
                  <a:pt x="26440" y="724"/>
                  <a:pt x="26415" y="724"/>
                </a:cubicBezTo>
                <a:lnTo>
                  <a:pt x="25884" y="795"/>
                </a:lnTo>
                <a:cubicBezTo>
                  <a:pt x="25747" y="822"/>
                  <a:pt x="25598" y="797"/>
                  <a:pt x="25475" y="890"/>
                </a:cubicBezTo>
                <a:lnTo>
                  <a:pt x="25387" y="880"/>
                </a:lnTo>
                <a:cubicBezTo>
                  <a:pt x="25265" y="891"/>
                  <a:pt x="25141" y="901"/>
                  <a:pt x="25018" y="911"/>
                </a:cubicBezTo>
                <a:cubicBezTo>
                  <a:pt x="24942" y="924"/>
                  <a:pt x="24866" y="936"/>
                  <a:pt x="24788" y="949"/>
                </a:cubicBezTo>
                <a:cubicBezTo>
                  <a:pt x="24765" y="949"/>
                  <a:pt x="24742" y="951"/>
                  <a:pt x="24717" y="952"/>
                </a:cubicBezTo>
                <a:cubicBezTo>
                  <a:pt x="24665" y="961"/>
                  <a:pt x="24612" y="971"/>
                  <a:pt x="24561" y="979"/>
                </a:cubicBezTo>
                <a:cubicBezTo>
                  <a:pt x="24425" y="999"/>
                  <a:pt x="24290" y="1019"/>
                  <a:pt x="24154" y="1039"/>
                </a:cubicBezTo>
                <a:cubicBezTo>
                  <a:pt x="24112" y="1049"/>
                  <a:pt x="24073" y="1057"/>
                  <a:pt x="24031" y="1067"/>
                </a:cubicBezTo>
                <a:cubicBezTo>
                  <a:pt x="24008" y="1068"/>
                  <a:pt x="23985" y="1070"/>
                  <a:pt x="23962" y="1072"/>
                </a:cubicBezTo>
                <a:cubicBezTo>
                  <a:pt x="23910" y="1082"/>
                  <a:pt x="23859" y="1092"/>
                  <a:pt x="23806" y="1101"/>
                </a:cubicBezTo>
                <a:cubicBezTo>
                  <a:pt x="23747" y="1106"/>
                  <a:pt x="23685" y="1111"/>
                  <a:pt x="23626" y="1118"/>
                </a:cubicBezTo>
                <a:cubicBezTo>
                  <a:pt x="23559" y="1136"/>
                  <a:pt x="23493" y="1154"/>
                  <a:pt x="23429" y="1174"/>
                </a:cubicBezTo>
                <a:cubicBezTo>
                  <a:pt x="23354" y="1184"/>
                  <a:pt x="23280" y="1193"/>
                  <a:pt x="23207" y="1206"/>
                </a:cubicBezTo>
                <a:cubicBezTo>
                  <a:pt x="23016" y="1239"/>
                  <a:pt x="22828" y="1275"/>
                  <a:pt x="22639" y="1312"/>
                </a:cubicBezTo>
                <a:cubicBezTo>
                  <a:pt x="22599" y="1317"/>
                  <a:pt x="22561" y="1322"/>
                  <a:pt x="22521" y="1325"/>
                </a:cubicBezTo>
                <a:cubicBezTo>
                  <a:pt x="22422" y="1345"/>
                  <a:pt x="22323" y="1365"/>
                  <a:pt x="22223" y="1385"/>
                </a:cubicBezTo>
                <a:cubicBezTo>
                  <a:pt x="22197" y="1390"/>
                  <a:pt x="22170" y="1395"/>
                  <a:pt x="22144" y="1400"/>
                </a:cubicBezTo>
                <a:cubicBezTo>
                  <a:pt x="22094" y="1404"/>
                  <a:pt x="22046" y="1408"/>
                  <a:pt x="21996" y="1411"/>
                </a:cubicBezTo>
                <a:lnTo>
                  <a:pt x="21349" y="1549"/>
                </a:lnTo>
                <a:cubicBezTo>
                  <a:pt x="21200" y="1577"/>
                  <a:pt x="21051" y="1605"/>
                  <a:pt x="20900" y="1633"/>
                </a:cubicBezTo>
                <a:cubicBezTo>
                  <a:pt x="20748" y="1668"/>
                  <a:pt x="20596" y="1704"/>
                  <a:pt x="20443" y="1741"/>
                </a:cubicBezTo>
                <a:cubicBezTo>
                  <a:pt x="20218" y="1782"/>
                  <a:pt x="19995" y="1823"/>
                  <a:pt x="19770" y="1865"/>
                </a:cubicBezTo>
                <a:cubicBezTo>
                  <a:pt x="19755" y="1864"/>
                  <a:pt x="19741" y="1864"/>
                  <a:pt x="19727" y="1864"/>
                </a:cubicBezTo>
                <a:cubicBezTo>
                  <a:pt x="19631" y="1864"/>
                  <a:pt x="19539" y="1881"/>
                  <a:pt x="19458" y="1943"/>
                </a:cubicBezTo>
                <a:lnTo>
                  <a:pt x="19394" y="1941"/>
                </a:lnTo>
                <a:cubicBezTo>
                  <a:pt x="19327" y="1962"/>
                  <a:pt x="19261" y="1984"/>
                  <a:pt x="19197" y="2005"/>
                </a:cubicBezTo>
                <a:cubicBezTo>
                  <a:pt x="19071" y="2034"/>
                  <a:pt x="18947" y="2062"/>
                  <a:pt x="18821" y="2092"/>
                </a:cubicBezTo>
                <a:cubicBezTo>
                  <a:pt x="18802" y="2090"/>
                  <a:pt x="18782" y="2085"/>
                  <a:pt x="18764" y="2085"/>
                </a:cubicBezTo>
                <a:cubicBezTo>
                  <a:pt x="18759" y="2085"/>
                  <a:pt x="18753" y="2086"/>
                  <a:pt x="18748" y="2087"/>
                </a:cubicBezTo>
                <a:cubicBezTo>
                  <a:pt x="18577" y="2128"/>
                  <a:pt x="18407" y="2169"/>
                  <a:pt x="18240" y="2217"/>
                </a:cubicBezTo>
                <a:cubicBezTo>
                  <a:pt x="18054" y="2269"/>
                  <a:pt x="17870" y="2328"/>
                  <a:pt x="17685" y="2385"/>
                </a:cubicBezTo>
                <a:cubicBezTo>
                  <a:pt x="17680" y="2385"/>
                  <a:pt x="17674" y="2384"/>
                  <a:pt x="17669" y="2384"/>
                </a:cubicBezTo>
                <a:cubicBezTo>
                  <a:pt x="17506" y="2384"/>
                  <a:pt x="17356" y="2434"/>
                  <a:pt x="17215" y="2512"/>
                </a:cubicBezTo>
                <a:cubicBezTo>
                  <a:pt x="17158" y="2522"/>
                  <a:pt x="17102" y="2532"/>
                  <a:pt x="17046" y="2542"/>
                </a:cubicBezTo>
                <a:cubicBezTo>
                  <a:pt x="16983" y="2565"/>
                  <a:pt x="16918" y="2588"/>
                  <a:pt x="16854" y="2611"/>
                </a:cubicBezTo>
                <a:cubicBezTo>
                  <a:pt x="16705" y="2651"/>
                  <a:pt x="16554" y="2689"/>
                  <a:pt x="16405" y="2732"/>
                </a:cubicBezTo>
                <a:cubicBezTo>
                  <a:pt x="16324" y="2756"/>
                  <a:pt x="16246" y="2789"/>
                  <a:pt x="16167" y="2817"/>
                </a:cubicBezTo>
                <a:cubicBezTo>
                  <a:pt x="16119" y="2822"/>
                  <a:pt x="16071" y="2827"/>
                  <a:pt x="16021" y="2832"/>
                </a:cubicBezTo>
                <a:cubicBezTo>
                  <a:pt x="15935" y="2835"/>
                  <a:pt x="15849" y="2840"/>
                  <a:pt x="15763" y="2843"/>
                </a:cubicBezTo>
                <a:lnTo>
                  <a:pt x="15604" y="2875"/>
                </a:lnTo>
                <a:cubicBezTo>
                  <a:pt x="15493" y="2891"/>
                  <a:pt x="15382" y="2906"/>
                  <a:pt x="15273" y="2921"/>
                </a:cubicBezTo>
                <a:cubicBezTo>
                  <a:pt x="15233" y="2929"/>
                  <a:pt x="15193" y="2939"/>
                  <a:pt x="15153" y="2948"/>
                </a:cubicBezTo>
                <a:lnTo>
                  <a:pt x="15001" y="2981"/>
                </a:lnTo>
                <a:cubicBezTo>
                  <a:pt x="14958" y="2978"/>
                  <a:pt x="14915" y="2973"/>
                  <a:pt x="14872" y="2973"/>
                </a:cubicBezTo>
                <a:cubicBezTo>
                  <a:pt x="14806" y="2973"/>
                  <a:pt x="14741" y="2985"/>
                  <a:pt x="14685" y="3039"/>
                </a:cubicBezTo>
                <a:cubicBezTo>
                  <a:pt x="14438" y="3082"/>
                  <a:pt x="14190" y="3126"/>
                  <a:pt x="13943" y="3169"/>
                </a:cubicBezTo>
                <a:cubicBezTo>
                  <a:pt x="13768" y="3209"/>
                  <a:pt x="13590" y="3247"/>
                  <a:pt x="13415" y="3285"/>
                </a:cubicBezTo>
                <a:cubicBezTo>
                  <a:pt x="13364" y="3300"/>
                  <a:pt x="13314" y="3315"/>
                  <a:pt x="13264" y="3330"/>
                </a:cubicBezTo>
                <a:cubicBezTo>
                  <a:pt x="13264" y="3330"/>
                  <a:pt x="13264" y="3330"/>
                  <a:pt x="13264" y="3330"/>
                </a:cubicBezTo>
                <a:lnTo>
                  <a:pt x="13264" y="3330"/>
                </a:lnTo>
                <a:cubicBezTo>
                  <a:pt x="13125" y="3357"/>
                  <a:pt x="12988" y="3383"/>
                  <a:pt x="12849" y="3410"/>
                </a:cubicBezTo>
                <a:cubicBezTo>
                  <a:pt x="12824" y="3419"/>
                  <a:pt x="12799" y="3428"/>
                  <a:pt x="12774" y="3438"/>
                </a:cubicBezTo>
                <a:cubicBezTo>
                  <a:pt x="12696" y="3459"/>
                  <a:pt x="12620" y="3481"/>
                  <a:pt x="12542" y="3502"/>
                </a:cubicBezTo>
                <a:cubicBezTo>
                  <a:pt x="12506" y="3517"/>
                  <a:pt x="12468" y="3530"/>
                  <a:pt x="12431" y="3544"/>
                </a:cubicBezTo>
                <a:cubicBezTo>
                  <a:pt x="12382" y="3550"/>
                  <a:pt x="12332" y="3555"/>
                  <a:pt x="12282" y="3560"/>
                </a:cubicBezTo>
                <a:cubicBezTo>
                  <a:pt x="12258" y="3572"/>
                  <a:pt x="12233" y="3582"/>
                  <a:pt x="12208" y="3592"/>
                </a:cubicBezTo>
                <a:lnTo>
                  <a:pt x="12132" y="3605"/>
                </a:lnTo>
                <a:cubicBezTo>
                  <a:pt x="12132" y="3605"/>
                  <a:pt x="12132" y="3605"/>
                  <a:pt x="12132" y="3605"/>
                </a:cubicBezTo>
                <a:lnTo>
                  <a:pt x="12132" y="3605"/>
                </a:lnTo>
                <a:cubicBezTo>
                  <a:pt x="12031" y="3626"/>
                  <a:pt x="11931" y="3648"/>
                  <a:pt x="11830" y="3668"/>
                </a:cubicBezTo>
                <a:cubicBezTo>
                  <a:pt x="11701" y="3683"/>
                  <a:pt x="11574" y="3699"/>
                  <a:pt x="11476" y="3799"/>
                </a:cubicBezTo>
                <a:cubicBezTo>
                  <a:pt x="11443" y="3804"/>
                  <a:pt x="11410" y="3810"/>
                  <a:pt x="11377" y="3815"/>
                </a:cubicBezTo>
                <a:cubicBezTo>
                  <a:pt x="11367" y="3814"/>
                  <a:pt x="11357" y="3814"/>
                  <a:pt x="11348" y="3814"/>
                </a:cubicBezTo>
                <a:cubicBezTo>
                  <a:pt x="11305" y="3814"/>
                  <a:pt x="11269" y="3826"/>
                  <a:pt x="11254" y="3880"/>
                </a:cubicBezTo>
                <a:cubicBezTo>
                  <a:pt x="11231" y="3881"/>
                  <a:pt x="11208" y="3885"/>
                  <a:pt x="11185" y="3886"/>
                </a:cubicBezTo>
                <a:cubicBezTo>
                  <a:pt x="11135" y="3910"/>
                  <a:pt x="11084" y="3931"/>
                  <a:pt x="11034" y="3953"/>
                </a:cubicBezTo>
                <a:cubicBezTo>
                  <a:pt x="10958" y="3981"/>
                  <a:pt x="10882" y="4009"/>
                  <a:pt x="10806" y="4037"/>
                </a:cubicBezTo>
                <a:cubicBezTo>
                  <a:pt x="10767" y="4060"/>
                  <a:pt x="10731" y="4083"/>
                  <a:pt x="10693" y="4107"/>
                </a:cubicBezTo>
                <a:cubicBezTo>
                  <a:pt x="10622" y="4121"/>
                  <a:pt x="10544" y="4128"/>
                  <a:pt x="10476" y="4155"/>
                </a:cubicBezTo>
                <a:cubicBezTo>
                  <a:pt x="10281" y="4234"/>
                  <a:pt x="10085" y="4318"/>
                  <a:pt x="9893" y="4405"/>
                </a:cubicBezTo>
                <a:cubicBezTo>
                  <a:pt x="9781" y="4456"/>
                  <a:pt x="9673" y="4519"/>
                  <a:pt x="9562" y="4575"/>
                </a:cubicBezTo>
                <a:cubicBezTo>
                  <a:pt x="9344" y="4638"/>
                  <a:pt x="9157" y="4759"/>
                  <a:pt x="8981" y="4898"/>
                </a:cubicBezTo>
                <a:cubicBezTo>
                  <a:pt x="8738" y="5080"/>
                  <a:pt x="8491" y="5257"/>
                  <a:pt x="8254" y="5448"/>
                </a:cubicBezTo>
                <a:cubicBezTo>
                  <a:pt x="8075" y="5590"/>
                  <a:pt x="7910" y="5751"/>
                  <a:pt x="7741" y="5903"/>
                </a:cubicBezTo>
                <a:cubicBezTo>
                  <a:pt x="7638" y="5994"/>
                  <a:pt x="7537" y="6087"/>
                  <a:pt x="7436" y="6179"/>
                </a:cubicBezTo>
                <a:cubicBezTo>
                  <a:pt x="7387" y="6219"/>
                  <a:pt x="7337" y="6259"/>
                  <a:pt x="7289" y="6297"/>
                </a:cubicBezTo>
                <a:cubicBezTo>
                  <a:pt x="7251" y="6335"/>
                  <a:pt x="7213" y="6372"/>
                  <a:pt x="7175" y="6410"/>
                </a:cubicBezTo>
                <a:lnTo>
                  <a:pt x="7059" y="6559"/>
                </a:lnTo>
                <a:cubicBezTo>
                  <a:pt x="7009" y="6610"/>
                  <a:pt x="6959" y="6661"/>
                  <a:pt x="6908" y="6713"/>
                </a:cubicBezTo>
                <a:cubicBezTo>
                  <a:pt x="6873" y="6751"/>
                  <a:pt x="6837" y="6789"/>
                  <a:pt x="6800" y="6827"/>
                </a:cubicBezTo>
                <a:cubicBezTo>
                  <a:pt x="6726" y="6880"/>
                  <a:pt x="6651" y="6933"/>
                  <a:pt x="6577" y="6986"/>
                </a:cubicBezTo>
                <a:cubicBezTo>
                  <a:pt x="6552" y="6999"/>
                  <a:pt x="6527" y="7014"/>
                  <a:pt x="6502" y="7027"/>
                </a:cubicBezTo>
                <a:cubicBezTo>
                  <a:pt x="6446" y="7065"/>
                  <a:pt x="6387" y="7097"/>
                  <a:pt x="6334" y="7140"/>
                </a:cubicBezTo>
                <a:cubicBezTo>
                  <a:pt x="6183" y="7266"/>
                  <a:pt x="6034" y="7395"/>
                  <a:pt x="5885" y="7522"/>
                </a:cubicBezTo>
                <a:cubicBezTo>
                  <a:pt x="5850" y="7544"/>
                  <a:pt x="5815" y="7564"/>
                  <a:pt x="5781" y="7584"/>
                </a:cubicBezTo>
                <a:cubicBezTo>
                  <a:pt x="5512" y="7749"/>
                  <a:pt x="5285" y="7966"/>
                  <a:pt x="5064" y="8188"/>
                </a:cubicBezTo>
                <a:cubicBezTo>
                  <a:pt x="5002" y="8238"/>
                  <a:pt x="4939" y="8289"/>
                  <a:pt x="4878" y="8340"/>
                </a:cubicBezTo>
                <a:cubicBezTo>
                  <a:pt x="4802" y="8416"/>
                  <a:pt x="4726" y="8494"/>
                  <a:pt x="4651" y="8572"/>
                </a:cubicBezTo>
                <a:cubicBezTo>
                  <a:pt x="4585" y="8632"/>
                  <a:pt x="4519" y="8691"/>
                  <a:pt x="4453" y="8751"/>
                </a:cubicBezTo>
                <a:cubicBezTo>
                  <a:pt x="4362" y="8835"/>
                  <a:pt x="4269" y="8918"/>
                  <a:pt x="4179" y="9006"/>
                </a:cubicBezTo>
                <a:cubicBezTo>
                  <a:pt x="3890" y="9292"/>
                  <a:pt x="3593" y="9572"/>
                  <a:pt x="3317" y="9870"/>
                </a:cubicBezTo>
                <a:cubicBezTo>
                  <a:pt x="3090" y="10112"/>
                  <a:pt x="2883" y="10375"/>
                  <a:pt x="2673" y="10632"/>
                </a:cubicBezTo>
                <a:cubicBezTo>
                  <a:pt x="2529" y="10805"/>
                  <a:pt x="2393" y="10986"/>
                  <a:pt x="2254" y="11163"/>
                </a:cubicBezTo>
                <a:cubicBezTo>
                  <a:pt x="2194" y="11251"/>
                  <a:pt x="2133" y="11340"/>
                  <a:pt x="2072" y="11428"/>
                </a:cubicBezTo>
                <a:cubicBezTo>
                  <a:pt x="2040" y="11468"/>
                  <a:pt x="2009" y="11506"/>
                  <a:pt x="1976" y="11546"/>
                </a:cubicBezTo>
                <a:lnTo>
                  <a:pt x="1774" y="11840"/>
                </a:lnTo>
                <a:lnTo>
                  <a:pt x="1673" y="11998"/>
                </a:lnTo>
                <a:cubicBezTo>
                  <a:pt x="1611" y="12107"/>
                  <a:pt x="1550" y="12216"/>
                  <a:pt x="1487" y="12325"/>
                </a:cubicBezTo>
                <a:cubicBezTo>
                  <a:pt x="1423" y="12443"/>
                  <a:pt x="1357" y="12559"/>
                  <a:pt x="1290" y="12676"/>
                </a:cubicBezTo>
                <a:cubicBezTo>
                  <a:pt x="1251" y="12753"/>
                  <a:pt x="1211" y="12827"/>
                  <a:pt x="1169" y="12903"/>
                </a:cubicBezTo>
                <a:cubicBezTo>
                  <a:pt x="1143" y="12951"/>
                  <a:pt x="1115" y="13001"/>
                  <a:pt x="1088" y="13051"/>
                </a:cubicBezTo>
                <a:cubicBezTo>
                  <a:pt x="1077" y="13085"/>
                  <a:pt x="1065" y="13120"/>
                  <a:pt x="1054" y="13155"/>
                </a:cubicBezTo>
                <a:lnTo>
                  <a:pt x="914" y="13393"/>
                </a:lnTo>
                <a:cubicBezTo>
                  <a:pt x="911" y="13418"/>
                  <a:pt x="909" y="13441"/>
                  <a:pt x="906" y="13466"/>
                </a:cubicBezTo>
                <a:cubicBezTo>
                  <a:pt x="883" y="13504"/>
                  <a:pt x="860" y="13544"/>
                  <a:pt x="838" y="13582"/>
                </a:cubicBezTo>
                <a:cubicBezTo>
                  <a:pt x="830" y="13605"/>
                  <a:pt x="823" y="13630"/>
                  <a:pt x="815" y="13653"/>
                </a:cubicBezTo>
                <a:lnTo>
                  <a:pt x="754" y="13807"/>
                </a:lnTo>
                <a:lnTo>
                  <a:pt x="684" y="13960"/>
                </a:lnTo>
                <a:lnTo>
                  <a:pt x="655" y="14041"/>
                </a:lnTo>
                <a:cubicBezTo>
                  <a:pt x="628" y="14127"/>
                  <a:pt x="603" y="14213"/>
                  <a:pt x="577" y="14301"/>
                </a:cubicBezTo>
                <a:cubicBezTo>
                  <a:pt x="560" y="14337"/>
                  <a:pt x="544" y="14375"/>
                  <a:pt x="529" y="14412"/>
                </a:cubicBezTo>
                <a:cubicBezTo>
                  <a:pt x="436" y="14657"/>
                  <a:pt x="348" y="14903"/>
                  <a:pt x="352" y="15170"/>
                </a:cubicBezTo>
                <a:cubicBezTo>
                  <a:pt x="312" y="15332"/>
                  <a:pt x="270" y="15494"/>
                  <a:pt x="231" y="15658"/>
                </a:cubicBezTo>
                <a:cubicBezTo>
                  <a:pt x="209" y="15784"/>
                  <a:pt x="186" y="15912"/>
                  <a:pt x="163" y="16037"/>
                </a:cubicBezTo>
                <a:cubicBezTo>
                  <a:pt x="159" y="16105"/>
                  <a:pt x="154" y="16172"/>
                  <a:pt x="150" y="16239"/>
                </a:cubicBezTo>
                <a:cubicBezTo>
                  <a:pt x="140" y="16360"/>
                  <a:pt x="126" y="16480"/>
                  <a:pt x="116" y="16600"/>
                </a:cubicBezTo>
                <a:lnTo>
                  <a:pt x="1" y="16600"/>
                </a:lnTo>
                <a:lnTo>
                  <a:pt x="1" y="17542"/>
                </a:lnTo>
                <a:lnTo>
                  <a:pt x="115" y="17542"/>
                </a:lnTo>
                <a:cubicBezTo>
                  <a:pt x="116" y="17594"/>
                  <a:pt x="105" y="17647"/>
                  <a:pt x="120" y="17693"/>
                </a:cubicBezTo>
                <a:cubicBezTo>
                  <a:pt x="216" y="18024"/>
                  <a:pt x="305" y="18357"/>
                  <a:pt x="419" y="18682"/>
                </a:cubicBezTo>
                <a:cubicBezTo>
                  <a:pt x="585" y="19155"/>
                  <a:pt x="871" y="19562"/>
                  <a:pt x="1208" y="19928"/>
                </a:cubicBezTo>
                <a:cubicBezTo>
                  <a:pt x="1489" y="20233"/>
                  <a:pt x="1787" y="20524"/>
                  <a:pt x="2140" y="20750"/>
                </a:cubicBezTo>
                <a:cubicBezTo>
                  <a:pt x="2405" y="20918"/>
                  <a:pt x="2671" y="21081"/>
                  <a:pt x="2938" y="21246"/>
                </a:cubicBezTo>
                <a:cubicBezTo>
                  <a:pt x="2977" y="21271"/>
                  <a:pt x="3019" y="21294"/>
                  <a:pt x="3059" y="21319"/>
                </a:cubicBezTo>
                <a:lnTo>
                  <a:pt x="3133" y="21360"/>
                </a:lnTo>
                <a:cubicBezTo>
                  <a:pt x="3198" y="21395"/>
                  <a:pt x="3261" y="21430"/>
                  <a:pt x="3325" y="21463"/>
                </a:cubicBezTo>
                <a:cubicBezTo>
                  <a:pt x="3348" y="21478"/>
                  <a:pt x="3372" y="21491"/>
                  <a:pt x="3395" y="21506"/>
                </a:cubicBezTo>
                <a:lnTo>
                  <a:pt x="3438" y="21539"/>
                </a:lnTo>
                <a:cubicBezTo>
                  <a:pt x="3499" y="21569"/>
                  <a:pt x="3562" y="21599"/>
                  <a:pt x="3623" y="21629"/>
                </a:cubicBezTo>
                <a:cubicBezTo>
                  <a:pt x="3674" y="21654"/>
                  <a:pt x="3724" y="21677"/>
                  <a:pt x="3774" y="21702"/>
                </a:cubicBezTo>
                <a:cubicBezTo>
                  <a:pt x="3863" y="21748"/>
                  <a:pt x="3953" y="21794"/>
                  <a:pt x="4044" y="21841"/>
                </a:cubicBezTo>
                <a:lnTo>
                  <a:pt x="4415" y="22014"/>
                </a:lnTo>
                <a:cubicBezTo>
                  <a:pt x="4478" y="22038"/>
                  <a:pt x="4540" y="22061"/>
                  <a:pt x="4603" y="22084"/>
                </a:cubicBezTo>
                <a:cubicBezTo>
                  <a:pt x="4724" y="22142"/>
                  <a:pt x="4834" y="22232"/>
                  <a:pt x="4974" y="22232"/>
                </a:cubicBezTo>
                <a:cubicBezTo>
                  <a:pt x="4986" y="22232"/>
                  <a:pt x="4997" y="22231"/>
                  <a:pt x="5009" y="22230"/>
                </a:cubicBezTo>
                <a:cubicBezTo>
                  <a:pt x="5035" y="22255"/>
                  <a:pt x="5059" y="22291"/>
                  <a:pt x="5090" y="22303"/>
                </a:cubicBezTo>
                <a:cubicBezTo>
                  <a:pt x="5408" y="22425"/>
                  <a:pt x="5728" y="22543"/>
                  <a:pt x="6045" y="22662"/>
                </a:cubicBezTo>
                <a:cubicBezTo>
                  <a:pt x="6145" y="22695"/>
                  <a:pt x="6244" y="22728"/>
                  <a:pt x="6342" y="22761"/>
                </a:cubicBezTo>
                <a:cubicBezTo>
                  <a:pt x="6410" y="22793"/>
                  <a:pt x="6474" y="22832"/>
                  <a:pt x="6545" y="22856"/>
                </a:cubicBezTo>
                <a:cubicBezTo>
                  <a:pt x="6915" y="22976"/>
                  <a:pt x="7284" y="23094"/>
                  <a:pt x="7655" y="23212"/>
                </a:cubicBezTo>
                <a:cubicBezTo>
                  <a:pt x="7887" y="23284"/>
                  <a:pt x="8118" y="23359"/>
                  <a:pt x="8352" y="23427"/>
                </a:cubicBezTo>
                <a:cubicBezTo>
                  <a:pt x="8567" y="23490"/>
                  <a:pt x="8787" y="23541"/>
                  <a:pt x="9006" y="23599"/>
                </a:cubicBezTo>
                <a:cubicBezTo>
                  <a:pt x="9503" y="23730"/>
                  <a:pt x="9999" y="23867"/>
                  <a:pt x="10498" y="23991"/>
                </a:cubicBezTo>
                <a:cubicBezTo>
                  <a:pt x="10882" y="24084"/>
                  <a:pt x="11269" y="24160"/>
                  <a:pt x="11655" y="24243"/>
                </a:cubicBezTo>
                <a:cubicBezTo>
                  <a:pt x="11875" y="24289"/>
                  <a:pt x="12097" y="24332"/>
                  <a:pt x="12319" y="24379"/>
                </a:cubicBezTo>
                <a:cubicBezTo>
                  <a:pt x="12354" y="24392"/>
                  <a:pt x="12388" y="24405"/>
                  <a:pt x="12423" y="24417"/>
                </a:cubicBezTo>
                <a:cubicBezTo>
                  <a:pt x="12508" y="24432"/>
                  <a:pt x="12592" y="24442"/>
                  <a:pt x="12677" y="24458"/>
                </a:cubicBezTo>
                <a:cubicBezTo>
                  <a:pt x="13024" y="24526"/>
                  <a:pt x="13370" y="24596"/>
                  <a:pt x="13718" y="24664"/>
                </a:cubicBezTo>
                <a:cubicBezTo>
                  <a:pt x="13779" y="24674"/>
                  <a:pt x="13840" y="24683"/>
                  <a:pt x="13903" y="24692"/>
                </a:cubicBezTo>
                <a:cubicBezTo>
                  <a:pt x="14072" y="24731"/>
                  <a:pt x="14243" y="24775"/>
                  <a:pt x="14413" y="24808"/>
                </a:cubicBezTo>
                <a:cubicBezTo>
                  <a:pt x="14658" y="24852"/>
                  <a:pt x="14907" y="24889"/>
                  <a:pt x="15153" y="24930"/>
                </a:cubicBezTo>
                <a:cubicBezTo>
                  <a:pt x="15455" y="24985"/>
                  <a:pt x="15756" y="25038"/>
                  <a:pt x="16059" y="25092"/>
                </a:cubicBezTo>
                <a:cubicBezTo>
                  <a:pt x="16266" y="25151"/>
                  <a:pt x="16473" y="25201"/>
                  <a:pt x="16691" y="25201"/>
                </a:cubicBezTo>
                <a:cubicBezTo>
                  <a:pt x="16707" y="25201"/>
                  <a:pt x="16723" y="25201"/>
                  <a:pt x="16740" y="25200"/>
                </a:cubicBezTo>
                <a:cubicBezTo>
                  <a:pt x="16877" y="25225"/>
                  <a:pt x="17016" y="25251"/>
                  <a:pt x="17155" y="25276"/>
                </a:cubicBezTo>
                <a:cubicBezTo>
                  <a:pt x="17178" y="25281"/>
                  <a:pt x="17200" y="25288"/>
                  <a:pt x="17223" y="25293"/>
                </a:cubicBezTo>
                <a:cubicBezTo>
                  <a:pt x="17463" y="25334"/>
                  <a:pt x="17703" y="25377"/>
                  <a:pt x="17943" y="25417"/>
                </a:cubicBezTo>
                <a:cubicBezTo>
                  <a:pt x="18346" y="25481"/>
                  <a:pt x="18746" y="25546"/>
                  <a:pt x="19149" y="25607"/>
                </a:cubicBezTo>
                <a:cubicBezTo>
                  <a:pt x="19359" y="25639"/>
                  <a:pt x="19574" y="25652"/>
                  <a:pt x="19781" y="25697"/>
                </a:cubicBezTo>
                <a:cubicBezTo>
                  <a:pt x="19993" y="25741"/>
                  <a:pt x="20210" y="25736"/>
                  <a:pt x="20424" y="25786"/>
                </a:cubicBezTo>
                <a:cubicBezTo>
                  <a:pt x="20776" y="25869"/>
                  <a:pt x="21140" y="25894"/>
                  <a:pt x="21500" y="25942"/>
                </a:cubicBezTo>
                <a:cubicBezTo>
                  <a:pt x="21614" y="25958"/>
                  <a:pt x="21727" y="25973"/>
                  <a:pt x="21839" y="25990"/>
                </a:cubicBezTo>
                <a:cubicBezTo>
                  <a:pt x="21927" y="26001"/>
                  <a:pt x="22015" y="26013"/>
                  <a:pt x="22102" y="26026"/>
                </a:cubicBezTo>
                <a:cubicBezTo>
                  <a:pt x="22192" y="26034"/>
                  <a:pt x="22283" y="26043"/>
                  <a:pt x="22372" y="26051"/>
                </a:cubicBezTo>
                <a:cubicBezTo>
                  <a:pt x="22409" y="26058"/>
                  <a:pt x="22445" y="26063"/>
                  <a:pt x="22482" y="26069"/>
                </a:cubicBezTo>
                <a:cubicBezTo>
                  <a:pt x="22710" y="26101"/>
                  <a:pt x="22937" y="26132"/>
                  <a:pt x="23165" y="26164"/>
                </a:cubicBezTo>
                <a:cubicBezTo>
                  <a:pt x="23215" y="26169"/>
                  <a:pt x="23265" y="26174"/>
                  <a:pt x="23313" y="26179"/>
                </a:cubicBezTo>
                <a:lnTo>
                  <a:pt x="23579" y="26212"/>
                </a:lnTo>
                <a:cubicBezTo>
                  <a:pt x="23727" y="26236"/>
                  <a:pt x="23874" y="26265"/>
                  <a:pt x="24023" y="26283"/>
                </a:cubicBezTo>
                <a:cubicBezTo>
                  <a:pt x="24303" y="26318"/>
                  <a:pt x="24583" y="26346"/>
                  <a:pt x="24862" y="26377"/>
                </a:cubicBezTo>
                <a:lnTo>
                  <a:pt x="24980" y="26400"/>
                </a:lnTo>
                <a:cubicBezTo>
                  <a:pt x="25016" y="26402"/>
                  <a:pt x="25053" y="26404"/>
                  <a:pt x="25089" y="26405"/>
                </a:cubicBezTo>
                <a:cubicBezTo>
                  <a:pt x="25129" y="26414"/>
                  <a:pt x="25169" y="26422"/>
                  <a:pt x="25210" y="26430"/>
                </a:cubicBezTo>
                <a:cubicBezTo>
                  <a:pt x="25270" y="26434"/>
                  <a:pt x="25329" y="26437"/>
                  <a:pt x="25389" y="26440"/>
                </a:cubicBezTo>
                <a:lnTo>
                  <a:pt x="25551" y="26465"/>
                </a:lnTo>
                <a:cubicBezTo>
                  <a:pt x="25598" y="26468"/>
                  <a:pt x="25646" y="26473"/>
                  <a:pt x="25694" y="26477"/>
                </a:cubicBezTo>
                <a:cubicBezTo>
                  <a:pt x="25858" y="26491"/>
                  <a:pt x="26021" y="26506"/>
                  <a:pt x="26185" y="26521"/>
                </a:cubicBezTo>
                <a:cubicBezTo>
                  <a:pt x="26333" y="26546"/>
                  <a:pt x="26482" y="26576"/>
                  <a:pt x="26631" y="26594"/>
                </a:cubicBezTo>
                <a:cubicBezTo>
                  <a:pt x="26917" y="26629"/>
                  <a:pt x="27205" y="26655"/>
                  <a:pt x="27492" y="26685"/>
                </a:cubicBezTo>
                <a:cubicBezTo>
                  <a:pt x="27942" y="26733"/>
                  <a:pt x="28392" y="26780"/>
                  <a:pt x="28841" y="26828"/>
                </a:cubicBezTo>
                <a:cubicBezTo>
                  <a:pt x="29078" y="26854"/>
                  <a:pt x="29316" y="26882"/>
                  <a:pt x="29553" y="26907"/>
                </a:cubicBezTo>
                <a:cubicBezTo>
                  <a:pt x="29752" y="26929"/>
                  <a:pt x="29950" y="26947"/>
                  <a:pt x="30149" y="26965"/>
                </a:cubicBezTo>
                <a:cubicBezTo>
                  <a:pt x="30176" y="26968"/>
                  <a:pt x="30202" y="26970"/>
                  <a:pt x="30229" y="26972"/>
                </a:cubicBezTo>
                <a:cubicBezTo>
                  <a:pt x="30280" y="26983"/>
                  <a:pt x="30330" y="26995"/>
                  <a:pt x="30379" y="27006"/>
                </a:cubicBezTo>
                <a:cubicBezTo>
                  <a:pt x="30724" y="27035"/>
                  <a:pt x="31068" y="27061"/>
                  <a:pt x="31411" y="27094"/>
                </a:cubicBezTo>
                <a:cubicBezTo>
                  <a:pt x="31879" y="27137"/>
                  <a:pt x="32346" y="27190"/>
                  <a:pt x="32815" y="27232"/>
                </a:cubicBezTo>
                <a:cubicBezTo>
                  <a:pt x="33335" y="27275"/>
                  <a:pt x="33855" y="27308"/>
                  <a:pt x="34373" y="27347"/>
                </a:cubicBezTo>
                <a:cubicBezTo>
                  <a:pt x="34742" y="27376"/>
                  <a:pt x="35113" y="27400"/>
                  <a:pt x="35480" y="27435"/>
                </a:cubicBezTo>
                <a:cubicBezTo>
                  <a:pt x="35936" y="27478"/>
                  <a:pt x="36389" y="27536"/>
                  <a:pt x="36845" y="27574"/>
                </a:cubicBezTo>
                <a:cubicBezTo>
                  <a:pt x="37158" y="27601"/>
                  <a:pt x="37472" y="27601"/>
                  <a:pt x="37785" y="27612"/>
                </a:cubicBezTo>
                <a:cubicBezTo>
                  <a:pt x="37886" y="27626"/>
                  <a:pt x="37987" y="27639"/>
                  <a:pt x="38088" y="27650"/>
                </a:cubicBezTo>
                <a:cubicBezTo>
                  <a:pt x="38457" y="27679"/>
                  <a:pt x="38827" y="27703"/>
                  <a:pt x="39196" y="27733"/>
                </a:cubicBezTo>
                <a:cubicBezTo>
                  <a:pt x="39433" y="27751"/>
                  <a:pt x="39669" y="27781"/>
                  <a:pt x="39906" y="27798"/>
                </a:cubicBezTo>
                <a:cubicBezTo>
                  <a:pt x="40169" y="27814"/>
                  <a:pt x="40433" y="27824"/>
                  <a:pt x="40696" y="27838"/>
                </a:cubicBezTo>
                <a:cubicBezTo>
                  <a:pt x="40746" y="27838"/>
                  <a:pt x="40795" y="27839"/>
                  <a:pt x="40847" y="27841"/>
                </a:cubicBezTo>
                <a:lnTo>
                  <a:pt x="41186" y="27877"/>
                </a:lnTo>
                <a:cubicBezTo>
                  <a:pt x="41317" y="27891"/>
                  <a:pt x="41448" y="27909"/>
                  <a:pt x="41578" y="27919"/>
                </a:cubicBezTo>
                <a:cubicBezTo>
                  <a:pt x="41840" y="27942"/>
                  <a:pt x="42102" y="27963"/>
                  <a:pt x="42365" y="27980"/>
                </a:cubicBezTo>
                <a:cubicBezTo>
                  <a:pt x="42638" y="27996"/>
                  <a:pt x="42915" y="28010"/>
                  <a:pt x="43188" y="28025"/>
                </a:cubicBezTo>
                <a:cubicBezTo>
                  <a:pt x="43408" y="28040"/>
                  <a:pt x="43626" y="28058"/>
                  <a:pt x="43845" y="28073"/>
                </a:cubicBezTo>
                <a:cubicBezTo>
                  <a:pt x="44439" y="28111"/>
                  <a:pt x="45034" y="28149"/>
                  <a:pt x="45628" y="28187"/>
                </a:cubicBezTo>
                <a:cubicBezTo>
                  <a:pt x="45689" y="28190"/>
                  <a:pt x="45752" y="28198"/>
                  <a:pt x="45815" y="28202"/>
                </a:cubicBezTo>
                <a:cubicBezTo>
                  <a:pt x="46097" y="28217"/>
                  <a:pt x="46378" y="28230"/>
                  <a:pt x="46660" y="28243"/>
                </a:cubicBezTo>
                <a:lnTo>
                  <a:pt x="46746" y="28246"/>
                </a:lnTo>
                <a:cubicBezTo>
                  <a:pt x="47107" y="28273"/>
                  <a:pt x="47469" y="28303"/>
                  <a:pt x="47830" y="28323"/>
                </a:cubicBezTo>
                <a:cubicBezTo>
                  <a:pt x="48400" y="28354"/>
                  <a:pt x="48968" y="28377"/>
                  <a:pt x="49537" y="28402"/>
                </a:cubicBezTo>
                <a:cubicBezTo>
                  <a:pt x="49593" y="28434"/>
                  <a:pt x="49648" y="28448"/>
                  <a:pt x="49704" y="28448"/>
                </a:cubicBezTo>
                <a:cubicBezTo>
                  <a:pt x="49761" y="28448"/>
                  <a:pt x="49819" y="28433"/>
                  <a:pt x="49877" y="28407"/>
                </a:cubicBezTo>
                <a:cubicBezTo>
                  <a:pt x="50077" y="28417"/>
                  <a:pt x="50276" y="28430"/>
                  <a:pt x="50476" y="28437"/>
                </a:cubicBezTo>
                <a:cubicBezTo>
                  <a:pt x="51008" y="28455"/>
                  <a:pt x="51537" y="28470"/>
                  <a:pt x="52069" y="28488"/>
                </a:cubicBezTo>
                <a:cubicBezTo>
                  <a:pt x="52243" y="28495"/>
                  <a:pt x="52417" y="28503"/>
                  <a:pt x="52590" y="28510"/>
                </a:cubicBezTo>
                <a:cubicBezTo>
                  <a:pt x="52632" y="28511"/>
                  <a:pt x="52675" y="28513"/>
                  <a:pt x="52716" y="28515"/>
                </a:cubicBezTo>
                <a:cubicBezTo>
                  <a:pt x="52865" y="28515"/>
                  <a:pt x="53016" y="28516"/>
                  <a:pt x="53165" y="28518"/>
                </a:cubicBezTo>
                <a:cubicBezTo>
                  <a:pt x="53197" y="28541"/>
                  <a:pt x="53229" y="28553"/>
                  <a:pt x="53262" y="28553"/>
                </a:cubicBezTo>
                <a:cubicBezTo>
                  <a:pt x="53292" y="28553"/>
                  <a:pt x="53323" y="28543"/>
                  <a:pt x="53354" y="28523"/>
                </a:cubicBezTo>
                <a:cubicBezTo>
                  <a:pt x="53731" y="28533"/>
                  <a:pt x="54109" y="28545"/>
                  <a:pt x="54486" y="28556"/>
                </a:cubicBezTo>
                <a:lnTo>
                  <a:pt x="54602" y="28556"/>
                </a:lnTo>
                <a:cubicBezTo>
                  <a:pt x="54890" y="28558"/>
                  <a:pt x="55180" y="28559"/>
                  <a:pt x="55470" y="28561"/>
                </a:cubicBezTo>
                <a:cubicBezTo>
                  <a:pt x="55759" y="28561"/>
                  <a:pt x="56049" y="28559"/>
                  <a:pt x="56339" y="28559"/>
                </a:cubicBezTo>
                <a:cubicBezTo>
                  <a:pt x="56413" y="28569"/>
                  <a:pt x="56486" y="28586"/>
                  <a:pt x="56561" y="28586"/>
                </a:cubicBezTo>
                <a:cubicBezTo>
                  <a:pt x="57149" y="28581"/>
                  <a:pt x="57736" y="28571"/>
                  <a:pt x="58326" y="28564"/>
                </a:cubicBezTo>
                <a:cubicBezTo>
                  <a:pt x="58569" y="28561"/>
                  <a:pt x="58814" y="28556"/>
                  <a:pt x="59059" y="28551"/>
                </a:cubicBezTo>
                <a:cubicBezTo>
                  <a:pt x="59208" y="28549"/>
                  <a:pt x="59357" y="28549"/>
                  <a:pt x="59506" y="28548"/>
                </a:cubicBezTo>
                <a:cubicBezTo>
                  <a:pt x="59536" y="28548"/>
                  <a:pt x="59566" y="28548"/>
                  <a:pt x="59596" y="28546"/>
                </a:cubicBezTo>
                <a:cubicBezTo>
                  <a:pt x="59720" y="28536"/>
                  <a:pt x="59842" y="28528"/>
                  <a:pt x="59967" y="28518"/>
                </a:cubicBezTo>
                <a:cubicBezTo>
                  <a:pt x="60016" y="28515"/>
                  <a:pt x="60066" y="28511"/>
                  <a:pt x="60116" y="28508"/>
                </a:cubicBezTo>
                <a:lnTo>
                  <a:pt x="60270" y="28506"/>
                </a:lnTo>
                <a:cubicBezTo>
                  <a:pt x="60657" y="28492"/>
                  <a:pt x="61044" y="28477"/>
                  <a:pt x="61430" y="28462"/>
                </a:cubicBezTo>
                <a:cubicBezTo>
                  <a:pt x="61473" y="28465"/>
                  <a:pt x="61515" y="28470"/>
                  <a:pt x="61558" y="28473"/>
                </a:cubicBezTo>
                <a:cubicBezTo>
                  <a:pt x="61632" y="28463"/>
                  <a:pt x="61707" y="28453"/>
                  <a:pt x="61780" y="28445"/>
                </a:cubicBezTo>
                <a:cubicBezTo>
                  <a:pt x="61812" y="28469"/>
                  <a:pt x="61844" y="28482"/>
                  <a:pt x="61875" y="28482"/>
                </a:cubicBezTo>
                <a:cubicBezTo>
                  <a:pt x="61907" y="28482"/>
                  <a:pt x="61938" y="28469"/>
                  <a:pt x="61968" y="28440"/>
                </a:cubicBezTo>
                <a:cubicBezTo>
                  <a:pt x="62132" y="28429"/>
                  <a:pt x="62296" y="28415"/>
                  <a:pt x="62460" y="28404"/>
                </a:cubicBezTo>
                <a:cubicBezTo>
                  <a:pt x="62640" y="28392"/>
                  <a:pt x="62821" y="28382"/>
                  <a:pt x="63001" y="28367"/>
                </a:cubicBezTo>
                <a:cubicBezTo>
                  <a:pt x="63313" y="28343"/>
                  <a:pt x="63624" y="28314"/>
                  <a:pt x="63935" y="28288"/>
                </a:cubicBezTo>
                <a:cubicBezTo>
                  <a:pt x="64023" y="28280"/>
                  <a:pt x="64112" y="28270"/>
                  <a:pt x="64200" y="28261"/>
                </a:cubicBezTo>
                <a:cubicBezTo>
                  <a:pt x="64238" y="28256"/>
                  <a:pt x="64275" y="28253"/>
                  <a:pt x="64313" y="28250"/>
                </a:cubicBezTo>
                <a:cubicBezTo>
                  <a:pt x="64776" y="28197"/>
                  <a:pt x="65240" y="28145"/>
                  <a:pt x="65704" y="28093"/>
                </a:cubicBezTo>
                <a:lnTo>
                  <a:pt x="65823" y="28061"/>
                </a:lnTo>
                <a:cubicBezTo>
                  <a:pt x="65954" y="28051"/>
                  <a:pt x="66084" y="28048"/>
                  <a:pt x="66215" y="28030"/>
                </a:cubicBezTo>
                <a:cubicBezTo>
                  <a:pt x="66313" y="28016"/>
                  <a:pt x="66407" y="27980"/>
                  <a:pt x="66507" y="27965"/>
                </a:cubicBezTo>
                <a:cubicBezTo>
                  <a:pt x="66791" y="27920"/>
                  <a:pt x="67078" y="27891"/>
                  <a:pt x="67361" y="27841"/>
                </a:cubicBezTo>
                <a:cubicBezTo>
                  <a:pt x="68392" y="27655"/>
                  <a:pt x="69407" y="27400"/>
                  <a:pt x="70399" y="27063"/>
                </a:cubicBezTo>
                <a:cubicBezTo>
                  <a:pt x="70826" y="26917"/>
                  <a:pt x="71255" y="26776"/>
                  <a:pt x="71684" y="26636"/>
                </a:cubicBezTo>
                <a:cubicBezTo>
                  <a:pt x="71808" y="26594"/>
                  <a:pt x="71934" y="26561"/>
                  <a:pt x="72060" y="26523"/>
                </a:cubicBezTo>
                <a:cubicBezTo>
                  <a:pt x="72384" y="26430"/>
                  <a:pt x="72710" y="26337"/>
                  <a:pt x="73035" y="26245"/>
                </a:cubicBezTo>
                <a:cubicBezTo>
                  <a:pt x="73100" y="26223"/>
                  <a:pt x="73164" y="26202"/>
                  <a:pt x="73229" y="26180"/>
                </a:cubicBezTo>
                <a:cubicBezTo>
                  <a:pt x="73499" y="26083"/>
                  <a:pt x="73767" y="25985"/>
                  <a:pt x="74035" y="25887"/>
                </a:cubicBezTo>
                <a:cubicBezTo>
                  <a:pt x="74153" y="25877"/>
                  <a:pt x="74258" y="25844"/>
                  <a:pt x="74333" y="25743"/>
                </a:cubicBezTo>
                <a:cubicBezTo>
                  <a:pt x="74408" y="25712"/>
                  <a:pt x="74485" y="25683"/>
                  <a:pt x="74557" y="25644"/>
                </a:cubicBezTo>
                <a:cubicBezTo>
                  <a:pt x="74939" y="25433"/>
                  <a:pt x="75316" y="25213"/>
                  <a:pt x="75667" y="24948"/>
                </a:cubicBezTo>
                <a:cubicBezTo>
                  <a:pt x="76015" y="24688"/>
                  <a:pt x="76338" y="24404"/>
                  <a:pt x="76601" y="24054"/>
                </a:cubicBezTo>
                <a:cubicBezTo>
                  <a:pt x="76668" y="23965"/>
                  <a:pt x="76725" y="23869"/>
                  <a:pt x="76787" y="23774"/>
                </a:cubicBezTo>
                <a:cubicBezTo>
                  <a:pt x="76851" y="23647"/>
                  <a:pt x="76914" y="23520"/>
                  <a:pt x="76977" y="23392"/>
                </a:cubicBezTo>
                <a:cubicBezTo>
                  <a:pt x="76989" y="23366"/>
                  <a:pt x="76999" y="23341"/>
                  <a:pt x="77009" y="23314"/>
                </a:cubicBezTo>
                <a:cubicBezTo>
                  <a:pt x="77043" y="23256"/>
                  <a:pt x="77073" y="23193"/>
                  <a:pt x="77115" y="23139"/>
                </a:cubicBezTo>
                <a:cubicBezTo>
                  <a:pt x="77333" y="22841"/>
                  <a:pt x="77439" y="22491"/>
                  <a:pt x="77552" y="22147"/>
                </a:cubicBezTo>
                <a:cubicBezTo>
                  <a:pt x="77618" y="21945"/>
                  <a:pt x="77656" y="21735"/>
                  <a:pt x="77694" y="21526"/>
                </a:cubicBezTo>
                <a:cubicBezTo>
                  <a:pt x="77750" y="21220"/>
                  <a:pt x="77820" y="20913"/>
                  <a:pt x="77805" y="20599"/>
                </a:cubicBezTo>
                <a:lnTo>
                  <a:pt x="77807" y="20599"/>
                </a:lnTo>
                <a:cubicBezTo>
                  <a:pt x="77803" y="20511"/>
                  <a:pt x="77802" y="20423"/>
                  <a:pt x="77800" y="20336"/>
                </a:cubicBezTo>
                <a:cubicBezTo>
                  <a:pt x="77798" y="20235"/>
                  <a:pt x="77797" y="20132"/>
                  <a:pt x="77797" y="20031"/>
                </a:cubicBezTo>
                <a:cubicBezTo>
                  <a:pt x="77793" y="20008"/>
                  <a:pt x="77792" y="19985"/>
                  <a:pt x="77790" y="19961"/>
                </a:cubicBezTo>
                <a:cubicBezTo>
                  <a:pt x="77813" y="19839"/>
                  <a:pt x="77778" y="19728"/>
                  <a:pt x="77730" y="19617"/>
                </a:cubicBezTo>
                <a:cubicBezTo>
                  <a:pt x="77729" y="19605"/>
                  <a:pt x="77727" y="19592"/>
                  <a:pt x="77727" y="19579"/>
                </a:cubicBezTo>
                <a:cubicBezTo>
                  <a:pt x="77726" y="19433"/>
                  <a:pt x="77704" y="19296"/>
                  <a:pt x="77581" y="19197"/>
                </a:cubicBezTo>
                <a:cubicBezTo>
                  <a:pt x="77562" y="19112"/>
                  <a:pt x="77557" y="19021"/>
                  <a:pt x="77520" y="18945"/>
                </a:cubicBezTo>
                <a:cubicBezTo>
                  <a:pt x="77394" y="18680"/>
                  <a:pt x="77267" y="18415"/>
                  <a:pt x="77124" y="18158"/>
                </a:cubicBezTo>
                <a:cubicBezTo>
                  <a:pt x="77042" y="18008"/>
                  <a:pt x="76931" y="17870"/>
                  <a:pt x="76831" y="17726"/>
                </a:cubicBezTo>
                <a:cubicBezTo>
                  <a:pt x="76778" y="17662"/>
                  <a:pt x="76724" y="17595"/>
                  <a:pt x="76669" y="17531"/>
                </a:cubicBezTo>
                <a:cubicBezTo>
                  <a:pt x="76672" y="17521"/>
                  <a:pt x="76671" y="17513"/>
                  <a:pt x="76666" y="17504"/>
                </a:cubicBezTo>
                <a:cubicBezTo>
                  <a:pt x="76600" y="17405"/>
                  <a:pt x="76538" y="17304"/>
                  <a:pt x="76467" y="17210"/>
                </a:cubicBezTo>
                <a:cubicBezTo>
                  <a:pt x="76196" y="16857"/>
                  <a:pt x="75908" y="16518"/>
                  <a:pt x="75571" y="16223"/>
                </a:cubicBezTo>
                <a:cubicBezTo>
                  <a:pt x="75454" y="16097"/>
                  <a:pt x="75340" y="15966"/>
                  <a:pt x="75215" y="15847"/>
                </a:cubicBezTo>
                <a:cubicBezTo>
                  <a:pt x="75144" y="15782"/>
                  <a:pt x="75055" y="15738"/>
                  <a:pt x="74974" y="15683"/>
                </a:cubicBezTo>
                <a:lnTo>
                  <a:pt x="74856" y="15537"/>
                </a:lnTo>
                <a:cubicBezTo>
                  <a:pt x="74845" y="15526"/>
                  <a:pt x="74833" y="15514"/>
                  <a:pt x="74823" y="15503"/>
                </a:cubicBezTo>
                <a:cubicBezTo>
                  <a:pt x="74694" y="15390"/>
                  <a:pt x="74566" y="15279"/>
                  <a:pt x="74439" y="15167"/>
                </a:cubicBezTo>
                <a:cubicBezTo>
                  <a:pt x="74219" y="14953"/>
                  <a:pt x="73989" y="14751"/>
                  <a:pt x="73720" y="14600"/>
                </a:cubicBezTo>
                <a:cubicBezTo>
                  <a:pt x="73581" y="14488"/>
                  <a:pt x="73444" y="14375"/>
                  <a:pt x="73305" y="14263"/>
                </a:cubicBezTo>
                <a:cubicBezTo>
                  <a:pt x="73129" y="14135"/>
                  <a:pt x="72955" y="14008"/>
                  <a:pt x="72780" y="13880"/>
                </a:cubicBezTo>
                <a:cubicBezTo>
                  <a:pt x="72659" y="13754"/>
                  <a:pt x="72537" y="13628"/>
                  <a:pt x="72358" y="13589"/>
                </a:cubicBezTo>
                <a:cubicBezTo>
                  <a:pt x="72098" y="13412"/>
                  <a:pt x="71844" y="13228"/>
                  <a:pt x="71576" y="13062"/>
                </a:cubicBezTo>
                <a:cubicBezTo>
                  <a:pt x="71172" y="12814"/>
                  <a:pt x="70782" y="12542"/>
                  <a:pt x="70344" y="12344"/>
                </a:cubicBezTo>
                <a:cubicBezTo>
                  <a:pt x="70103" y="12233"/>
                  <a:pt x="69891" y="12057"/>
                  <a:pt x="69657" y="11925"/>
                </a:cubicBezTo>
                <a:cubicBezTo>
                  <a:pt x="69407" y="11784"/>
                  <a:pt x="69147" y="11660"/>
                  <a:pt x="68891" y="11527"/>
                </a:cubicBezTo>
                <a:cubicBezTo>
                  <a:pt x="68866" y="11519"/>
                  <a:pt x="68843" y="11511"/>
                  <a:pt x="68818" y="11501"/>
                </a:cubicBezTo>
                <a:cubicBezTo>
                  <a:pt x="68762" y="11463"/>
                  <a:pt x="68709" y="11420"/>
                  <a:pt x="68647" y="11388"/>
                </a:cubicBezTo>
                <a:cubicBezTo>
                  <a:pt x="68382" y="11249"/>
                  <a:pt x="68118" y="11108"/>
                  <a:pt x="67848" y="10978"/>
                </a:cubicBezTo>
                <a:cubicBezTo>
                  <a:pt x="67359" y="10741"/>
                  <a:pt x="66866" y="10507"/>
                  <a:pt x="66372" y="10277"/>
                </a:cubicBezTo>
                <a:cubicBezTo>
                  <a:pt x="66233" y="10213"/>
                  <a:pt x="66083" y="10170"/>
                  <a:pt x="65937" y="10117"/>
                </a:cubicBezTo>
                <a:cubicBezTo>
                  <a:pt x="65887" y="10092"/>
                  <a:pt x="65836" y="10067"/>
                  <a:pt x="65785" y="10042"/>
                </a:cubicBezTo>
                <a:cubicBezTo>
                  <a:pt x="65775" y="10037"/>
                  <a:pt x="65763" y="10034"/>
                  <a:pt x="65752" y="10034"/>
                </a:cubicBezTo>
                <a:cubicBezTo>
                  <a:pt x="65730" y="10012"/>
                  <a:pt x="65710" y="9984"/>
                  <a:pt x="65684" y="9973"/>
                </a:cubicBezTo>
                <a:cubicBezTo>
                  <a:pt x="65043" y="9699"/>
                  <a:pt x="64404" y="9425"/>
                  <a:pt x="63760" y="9158"/>
                </a:cubicBezTo>
                <a:cubicBezTo>
                  <a:pt x="63553" y="9072"/>
                  <a:pt x="63334" y="9012"/>
                  <a:pt x="63124" y="8931"/>
                </a:cubicBezTo>
                <a:cubicBezTo>
                  <a:pt x="62741" y="8782"/>
                  <a:pt x="62362" y="8623"/>
                  <a:pt x="61978" y="8474"/>
                </a:cubicBezTo>
                <a:cubicBezTo>
                  <a:pt x="61722" y="8375"/>
                  <a:pt x="61460" y="8286"/>
                  <a:pt x="61202" y="8191"/>
                </a:cubicBezTo>
                <a:cubicBezTo>
                  <a:pt x="61082" y="8148"/>
                  <a:pt x="60967" y="8100"/>
                  <a:pt x="60847" y="8060"/>
                </a:cubicBezTo>
                <a:cubicBezTo>
                  <a:pt x="60336" y="7891"/>
                  <a:pt x="59824" y="7726"/>
                  <a:pt x="59313" y="7559"/>
                </a:cubicBezTo>
                <a:cubicBezTo>
                  <a:pt x="59010" y="7459"/>
                  <a:pt x="58710" y="7352"/>
                  <a:pt x="58405" y="7257"/>
                </a:cubicBezTo>
                <a:cubicBezTo>
                  <a:pt x="58058" y="7148"/>
                  <a:pt x="57708" y="7050"/>
                  <a:pt x="57359" y="6946"/>
                </a:cubicBezTo>
                <a:cubicBezTo>
                  <a:pt x="57000" y="6837"/>
                  <a:pt x="56642" y="6721"/>
                  <a:pt x="56281" y="6615"/>
                </a:cubicBezTo>
                <a:cubicBezTo>
                  <a:pt x="56114" y="6567"/>
                  <a:pt x="55942" y="6535"/>
                  <a:pt x="55771" y="6496"/>
                </a:cubicBezTo>
                <a:lnTo>
                  <a:pt x="55508" y="6420"/>
                </a:lnTo>
                <a:cubicBezTo>
                  <a:pt x="55422" y="6388"/>
                  <a:pt x="55336" y="6348"/>
                  <a:pt x="55246" y="6324"/>
                </a:cubicBezTo>
                <a:cubicBezTo>
                  <a:pt x="54837" y="6213"/>
                  <a:pt x="54427" y="6102"/>
                  <a:pt x="54016" y="5996"/>
                </a:cubicBezTo>
                <a:cubicBezTo>
                  <a:pt x="53620" y="5895"/>
                  <a:pt x="53221" y="5799"/>
                  <a:pt x="52825" y="5699"/>
                </a:cubicBezTo>
                <a:cubicBezTo>
                  <a:pt x="52600" y="5592"/>
                  <a:pt x="52352" y="5585"/>
                  <a:pt x="52114" y="5539"/>
                </a:cubicBezTo>
                <a:cubicBezTo>
                  <a:pt x="52084" y="5479"/>
                  <a:pt x="52059" y="5420"/>
                  <a:pt x="52107" y="5358"/>
                </a:cubicBezTo>
                <a:cubicBezTo>
                  <a:pt x="52157" y="5272"/>
                  <a:pt x="52215" y="5191"/>
                  <a:pt x="52254" y="5102"/>
                </a:cubicBezTo>
                <a:cubicBezTo>
                  <a:pt x="52276" y="5050"/>
                  <a:pt x="52274" y="4986"/>
                  <a:pt x="52268" y="4928"/>
                </a:cubicBezTo>
                <a:cubicBezTo>
                  <a:pt x="52254" y="4832"/>
                  <a:pt x="52229" y="4737"/>
                  <a:pt x="52210" y="4641"/>
                </a:cubicBezTo>
                <a:cubicBezTo>
                  <a:pt x="52216" y="4534"/>
                  <a:pt x="52223" y="4424"/>
                  <a:pt x="52231" y="4304"/>
                </a:cubicBezTo>
                <a:cubicBezTo>
                  <a:pt x="52301" y="4340"/>
                  <a:pt x="52345" y="4363"/>
                  <a:pt x="52400" y="4393"/>
                </a:cubicBezTo>
                <a:cubicBezTo>
                  <a:pt x="52417" y="4198"/>
                  <a:pt x="52440" y="4019"/>
                  <a:pt x="52445" y="3840"/>
                </a:cubicBezTo>
                <a:cubicBezTo>
                  <a:pt x="52448" y="3742"/>
                  <a:pt x="52420" y="3645"/>
                  <a:pt x="52407" y="3547"/>
                </a:cubicBezTo>
                <a:cubicBezTo>
                  <a:pt x="52400" y="3448"/>
                  <a:pt x="52393" y="3347"/>
                  <a:pt x="52387" y="3247"/>
                </a:cubicBezTo>
                <a:cubicBezTo>
                  <a:pt x="52382" y="3186"/>
                  <a:pt x="52387" y="3123"/>
                  <a:pt x="52372" y="3065"/>
                </a:cubicBezTo>
                <a:cubicBezTo>
                  <a:pt x="52296" y="2754"/>
                  <a:pt x="52215" y="2444"/>
                  <a:pt x="51898" y="2277"/>
                </a:cubicBezTo>
                <a:cubicBezTo>
                  <a:pt x="51749" y="2198"/>
                  <a:pt x="51605" y="2111"/>
                  <a:pt x="51456" y="2034"/>
                </a:cubicBezTo>
                <a:cubicBezTo>
                  <a:pt x="51373" y="1992"/>
                  <a:pt x="51286" y="1964"/>
                  <a:pt x="51200" y="1931"/>
                </a:cubicBezTo>
                <a:lnTo>
                  <a:pt x="51013" y="1845"/>
                </a:lnTo>
                <a:cubicBezTo>
                  <a:pt x="50875" y="1790"/>
                  <a:pt x="50739" y="1736"/>
                  <a:pt x="50602" y="1681"/>
                </a:cubicBezTo>
                <a:cubicBezTo>
                  <a:pt x="50514" y="1590"/>
                  <a:pt x="50400" y="1572"/>
                  <a:pt x="50282" y="1565"/>
                </a:cubicBezTo>
                <a:cubicBezTo>
                  <a:pt x="50226" y="1552"/>
                  <a:pt x="50170" y="1537"/>
                  <a:pt x="50113" y="1524"/>
                </a:cubicBezTo>
                <a:lnTo>
                  <a:pt x="49984" y="1481"/>
                </a:lnTo>
                <a:cubicBezTo>
                  <a:pt x="49873" y="1451"/>
                  <a:pt x="49762" y="1423"/>
                  <a:pt x="49652" y="1395"/>
                </a:cubicBezTo>
                <a:cubicBezTo>
                  <a:pt x="49600" y="1383"/>
                  <a:pt x="49551" y="1370"/>
                  <a:pt x="49499" y="1358"/>
                </a:cubicBezTo>
                <a:cubicBezTo>
                  <a:pt x="49400" y="1333"/>
                  <a:pt x="49299" y="1307"/>
                  <a:pt x="49198" y="1282"/>
                </a:cubicBezTo>
                <a:cubicBezTo>
                  <a:pt x="48796" y="1191"/>
                  <a:pt x="48395" y="1098"/>
                  <a:pt x="47993" y="1007"/>
                </a:cubicBezTo>
                <a:cubicBezTo>
                  <a:pt x="47953" y="999"/>
                  <a:pt x="47915" y="991"/>
                  <a:pt x="47875" y="984"/>
                </a:cubicBezTo>
                <a:cubicBezTo>
                  <a:pt x="47827" y="976"/>
                  <a:pt x="47779" y="969"/>
                  <a:pt x="47729" y="961"/>
                </a:cubicBezTo>
                <a:cubicBezTo>
                  <a:pt x="47703" y="956"/>
                  <a:pt x="47675" y="951"/>
                  <a:pt x="47648" y="944"/>
                </a:cubicBezTo>
                <a:cubicBezTo>
                  <a:pt x="47496" y="914"/>
                  <a:pt x="47343" y="883"/>
                  <a:pt x="47190" y="851"/>
                </a:cubicBezTo>
                <a:cubicBezTo>
                  <a:pt x="47166" y="845"/>
                  <a:pt x="47141" y="837"/>
                  <a:pt x="47117" y="832"/>
                </a:cubicBezTo>
                <a:cubicBezTo>
                  <a:pt x="46694" y="770"/>
                  <a:pt x="46274" y="707"/>
                  <a:pt x="45850" y="649"/>
                </a:cubicBezTo>
                <a:cubicBezTo>
                  <a:pt x="45620" y="618"/>
                  <a:pt x="45390" y="592"/>
                  <a:pt x="45158" y="567"/>
                </a:cubicBezTo>
                <a:cubicBezTo>
                  <a:pt x="44853" y="534"/>
                  <a:pt x="44549" y="502"/>
                  <a:pt x="44242" y="476"/>
                </a:cubicBezTo>
                <a:cubicBezTo>
                  <a:pt x="43968" y="451"/>
                  <a:pt x="43691" y="434"/>
                  <a:pt x="43416" y="414"/>
                </a:cubicBezTo>
                <a:lnTo>
                  <a:pt x="43343" y="403"/>
                </a:lnTo>
                <a:cubicBezTo>
                  <a:pt x="43267" y="393"/>
                  <a:pt x="43191" y="385"/>
                  <a:pt x="43115" y="375"/>
                </a:cubicBezTo>
                <a:cubicBezTo>
                  <a:pt x="42774" y="351"/>
                  <a:pt x="42434" y="328"/>
                  <a:pt x="42093" y="303"/>
                </a:cubicBezTo>
                <a:cubicBezTo>
                  <a:pt x="42065" y="294"/>
                  <a:pt x="42035" y="277"/>
                  <a:pt x="42006" y="275"/>
                </a:cubicBezTo>
                <a:cubicBezTo>
                  <a:pt x="41707" y="260"/>
                  <a:pt x="41409" y="247"/>
                  <a:pt x="41111" y="234"/>
                </a:cubicBezTo>
                <a:cubicBezTo>
                  <a:pt x="41087" y="232"/>
                  <a:pt x="41060" y="232"/>
                  <a:pt x="41035" y="231"/>
                </a:cubicBezTo>
                <a:cubicBezTo>
                  <a:pt x="40784" y="219"/>
                  <a:pt x="40532" y="207"/>
                  <a:pt x="40280" y="197"/>
                </a:cubicBezTo>
                <a:cubicBezTo>
                  <a:pt x="40042" y="186"/>
                  <a:pt x="39803" y="174"/>
                  <a:pt x="39565" y="164"/>
                </a:cubicBezTo>
                <a:cubicBezTo>
                  <a:pt x="39565" y="174"/>
                  <a:pt x="39565" y="184"/>
                  <a:pt x="39563" y="194"/>
                </a:cubicBezTo>
                <a:lnTo>
                  <a:pt x="39563" y="194"/>
                </a:lnTo>
                <a:cubicBezTo>
                  <a:pt x="39565" y="184"/>
                  <a:pt x="39565" y="174"/>
                  <a:pt x="39565" y="163"/>
                </a:cubicBezTo>
                <a:cubicBezTo>
                  <a:pt x="39539" y="131"/>
                  <a:pt x="39513" y="115"/>
                  <a:pt x="39486" y="115"/>
                </a:cubicBezTo>
                <a:cubicBezTo>
                  <a:pt x="39460" y="115"/>
                  <a:pt x="39434" y="131"/>
                  <a:pt x="39408" y="161"/>
                </a:cubicBezTo>
                <a:cubicBezTo>
                  <a:pt x="39371" y="159"/>
                  <a:pt x="39335" y="158"/>
                  <a:pt x="39298" y="156"/>
                </a:cubicBezTo>
                <a:cubicBezTo>
                  <a:pt x="39236" y="153"/>
                  <a:pt x="39173" y="151"/>
                  <a:pt x="39108" y="148"/>
                </a:cubicBezTo>
                <a:lnTo>
                  <a:pt x="38929" y="130"/>
                </a:lnTo>
                <a:lnTo>
                  <a:pt x="38798" y="130"/>
                </a:lnTo>
                <a:cubicBezTo>
                  <a:pt x="38649" y="135"/>
                  <a:pt x="38502" y="140"/>
                  <a:pt x="38353" y="143"/>
                </a:cubicBezTo>
                <a:cubicBezTo>
                  <a:pt x="38327" y="136"/>
                  <a:pt x="38298" y="130"/>
                  <a:pt x="38272" y="123"/>
                </a:cubicBezTo>
                <a:cubicBezTo>
                  <a:pt x="38224" y="120"/>
                  <a:pt x="38174" y="116"/>
                  <a:pt x="38126" y="113"/>
                </a:cubicBezTo>
                <a:cubicBezTo>
                  <a:pt x="38126" y="77"/>
                  <a:pt x="38126" y="39"/>
                  <a:pt x="38126" y="0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0"/>
          <p:cNvSpPr/>
          <p:nvPr/>
        </p:nvSpPr>
        <p:spPr>
          <a:xfrm>
            <a:off x="8234725" y="-417925"/>
            <a:ext cx="980821" cy="2616847"/>
          </a:xfrm>
          <a:custGeom>
            <a:rect b="b" l="l" r="r" t="t"/>
            <a:pathLst>
              <a:path extrusionOk="0" h="50719" w="19010">
                <a:moveTo>
                  <a:pt x="18788" y="10898"/>
                </a:moveTo>
                <a:cubicBezTo>
                  <a:pt x="18788" y="10944"/>
                  <a:pt x="18760" y="10999"/>
                  <a:pt x="18702" y="11060"/>
                </a:cubicBezTo>
                <a:cubicBezTo>
                  <a:pt x="18760" y="10999"/>
                  <a:pt x="18786" y="10944"/>
                  <a:pt x="18788" y="10898"/>
                </a:cubicBezTo>
                <a:close/>
                <a:moveTo>
                  <a:pt x="18733" y="11694"/>
                </a:moveTo>
                <a:lnTo>
                  <a:pt x="18672" y="11726"/>
                </a:lnTo>
                <a:cubicBezTo>
                  <a:pt x="18693" y="11714"/>
                  <a:pt x="18713" y="11704"/>
                  <a:pt x="18733" y="11694"/>
                </a:cubicBezTo>
                <a:close/>
                <a:moveTo>
                  <a:pt x="17162" y="12087"/>
                </a:moveTo>
                <a:lnTo>
                  <a:pt x="17162" y="12087"/>
                </a:lnTo>
                <a:cubicBezTo>
                  <a:pt x="17150" y="12092"/>
                  <a:pt x="17137" y="12095"/>
                  <a:pt x="17125" y="12098"/>
                </a:cubicBezTo>
                <a:cubicBezTo>
                  <a:pt x="17137" y="12095"/>
                  <a:pt x="17150" y="12090"/>
                  <a:pt x="17162" y="12087"/>
                </a:cubicBezTo>
                <a:close/>
                <a:moveTo>
                  <a:pt x="18132" y="12398"/>
                </a:moveTo>
                <a:cubicBezTo>
                  <a:pt x="18135" y="12400"/>
                  <a:pt x="18136" y="12401"/>
                  <a:pt x="18138" y="12402"/>
                </a:cubicBezTo>
                <a:cubicBezTo>
                  <a:pt x="18136" y="12401"/>
                  <a:pt x="18134" y="12400"/>
                  <a:pt x="18132" y="12398"/>
                </a:cubicBezTo>
                <a:close/>
                <a:moveTo>
                  <a:pt x="17614" y="12704"/>
                </a:moveTo>
                <a:lnTo>
                  <a:pt x="17614" y="12704"/>
                </a:lnTo>
                <a:cubicBezTo>
                  <a:pt x="17619" y="12704"/>
                  <a:pt x="17629" y="12711"/>
                  <a:pt x="17635" y="12714"/>
                </a:cubicBezTo>
                <a:cubicBezTo>
                  <a:pt x="17627" y="12711"/>
                  <a:pt x="17619" y="12704"/>
                  <a:pt x="17614" y="12704"/>
                </a:cubicBezTo>
                <a:close/>
                <a:moveTo>
                  <a:pt x="12614" y="14532"/>
                </a:moveTo>
                <a:cubicBezTo>
                  <a:pt x="12584" y="14537"/>
                  <a:pt x="12551" y="14537"/>
                  <a:pt x="12519" y="14537"/>
                </a:cubicBezTo>
                <a:cubicBezTo>
                  <a:pt x="12551" y="14535"/>
                  <a:pt x="12584" y="14537"/>
                  <a:pt x="12614" y="14532"/>
                </a:cubicBezTo>
                <a:close/>
                <a:moveTo>
                  <a:pt x="17106" y="16832"/>
                </a:moveTo>
                <a:lnTo>
                  <a:pt x="17106" y="16832"/>
                </a:lnTo>
                <a:cubicBezTo>
                  <a:pt x="17106" y="16862"/>
                  <a:pt x="17104" y="16893"/>
                  <a:pt x="17104" y="16923"/>
                </a:cubicBezTo>
                <a:cubicBezTo>
                  <a:pt x="17104" y="16893"/>
                  <a:pt x="17104" y="16862"/>
                  <a:pt x="17106" y="16832"/>
                </a:cubicBezTo>
                <a:close/>
                <a:moveTo>
                  <a:pt x="9888" y="17902"/>
                </a:moveTo>
                <a:lnTo>
                  <a:pt x="9888" y="17902"/>
                </a:lnTo>
                <a:cubicBezTo>
                  <a:pt x="9892" y="17918"/>
                  <a:pt x="9895" y="17935"/>
                  <a:pt x="9895" y="17951"/>
                </a:cubicBezTo>
                <a:cubicBezTo>
                  <a:pt x="9895" y="17936"/>
                  <a:pt x="9892" y="17918"/>
                  <a:pt x="9888" y="17902"/>
                </a:cubicBezTo>
                <a:close/>
                <a:moveTo>
                  <a:pt x="14932" y="18012"/>
                </a:moveTo>
                <a:lnTo>
                  <a:pt x="14932" y="18012"/>
                </a:lnTo>
                <a:cubicBezTo>
                  <a:pt x="14850" y="18029"/>
                  <a:pt x="14849" y="18034"/>
                  <a:pt x="14829" y="18110"/>
                </a:cubicBezTo>
                <a:cubicBezTo>
                  <a:pt x="14849" y="18031"/>
                  <a:pt x="14850" y="18027"/>
                  <a:pt x="14932" y="18012"/>
                </a:cubicBezTo>
                <a:close/>
                <a:moveTo>
                  <a:pt x="14448" y="18100"/>
                </a:moveTo>
                <a:lnTo>
                  <a:pt x="14448" y="18100"/>
                </a:lnTo>
                <a:cubicBezTo>
                  <a:pt x="14451" y="18107"/>
                  <a:pt x="14453" y="18112"/>
                  <a:pt x="14456" y="18118"/>
                </a:cubicBezTo>
                <a:cubicBezTo>
                  <a:pt x="14453" y="18113"/>
                  <a:pt x="14451" y="18107"/>
                  <a:pt x="14448" y="18100"/>
                </a:cubicBezTo>
                <a:close/>
                <a:moveTo>
                  <a:pt x="9141" y="18408"/>
                </a:moveTo>
                <a:cubicBezTo>
                  <a:pt x="9142" y="18452"/>
                  <a:pt x="9170" y="18495"/>
                  <a:pt x="9222" y="18532"/>
                </a:cubicBezTo>
                <a:lnTo>
                  <a:pt x="9222" y="18532"/>
                </a:lnTo>
                <a:cubicBezTo>
                  <a:pt x="9170" y="18496"/>
                  <a:pt x="9142" y="18452"/>
                  <a:pt x="9141" y="18408"/>
                </a:cubicBezTo>
                <a:close/>
                <a:moveTo>
                  <a:pt x="9264" y="18557"/>
                </a:moveTo>
                <a:cubicBezTo>
                  <a:pt x="9294" y="18580"/>
                  <a:pt x="9325" y="18605"/>
                  <a:pt x="9375" y="18645"/>
                </a:cubicBezTo>
                <a:cubicBezTo>
                  <a:pt x="9327" y="18607"/>
                  <a:pt x="9296" y="18582"/>
                  <a:pt x="9264" y="18557"/>
                </a:cubicBezTo>
                <a:close/>
                <a:moveTo>
                  <a:pt x="14691" y="18614"/>
                </a:moveTo>
                <a:cubicBezTo>
                  <a:pt x="14715" y="18614"/>
                  <a:pt x="14732" y="18627"/>
                  <a:pt x="14745" y="18653"/>
                </a:cubicBezTo>
                <a:cubicBezTo>
                  <a:pt x="14731" y="18627"/>
                  <a:pt x="14713" y="18615"/>
                  <a:pt x="14690" y="18615"/>
                </a:cubicBezTo>
                <a:cubicBezTo>
                  <a:pt x="14678" y="18615"/>
                  <a:pt x="14666" y="18617"/>
                  <a:pt x="14652" y="18623"/>
                </a:cubicBezTo>
                <a:cubicBezTo>
                  <a:pt x="14667" y="18617"/>
                  <a:pt x="14680" y="18614"/>
                  <a:pt x="14691" y="18614"/>
                </a:cubicBezTo>
                <a:close/>
                <a:moveTo>
                  <a:pt x="10153" y="20346"/>
                </a:moveTo>
                <a:cubicBezTo>
                  <a:pt x="10158" y="20374"/>
                  <a:pt x="10165" y="20400"/>
                  <a:pt x="10165" y="20428"/>
                </a:cubicBezTo>
                <a:cubicBezTo>
                  <a:pt x="10165" y="20402"/>
                  <a:pt x="10158" y="20374"/>
                  <a:pt x="10153" y="20346"/>
                </a:cubicBezTo>
                <a:close/>
                <a:moveTo>
                  <a:pt x="8055" y="22062"/>
                </a:moveTo>
                <a:lnTo>
                  <a:pt x="8055" y="22062"/>
                </a:lnTo>
                <a:cubicBezTo>
                  <a:pt x="8047" y="22112"/>
                  <a:pt x="8039" y="22160"/>
                  <a:pt x="8031" y="22216"/>
                </a:cubicBezTo>
                <a:cubicBezTo>
                  <a:pt x="8039" y="22160"/>
                  <a:pt x="8047" y="22110"/>
                  <a:pt x="8055" y="22062"/>
                </a:cubicBezTo>
                <a:close/>
                <a:moveTo>
                  <a:pt x="7904" y="28741"/>
                </a:moveTo>
                <a:lnTo>
                  <a:pt x="7933" y="28771"/>
                </a:lnTo>
                <a:cubicBezTo>
                  <a:pt x="7923" y="28761"/>
                  <a:pt x="7914" y="28751"/>
                  <a:pt x="7904" y="28741"/>
                </a:cubicBezTo>
                <a:close/>
                <a:moveTo>
                  <a:pt x="8012" y="30656"/>
                </a:moveTo>
                <a:cubicBezTo>
                  <a:pt x="8023" y="30656"/>
                  <a:pt x="8035" y="30657"/>
                  <a:pt x="8049" y="30660"/>
                </a:cubicBezTo>
                <a:cubicBezTo>
                  <a:pt x="8036" y="30658"/>
                  <a:pt x="8024" y="30656"/>
                  <a:pt x="8014" y="30656"/>
                </a:cubicBezTo>
                <a:cubicBezTo>
                  <a:pt x="7979" y="30656"/>
                  <a:pt x="7959" y="30671"/>
                  <a:pt x="7945" y="30703"/>
                </a:cubicBezTo>
                <a:cubicBezTo>
                  <a:pt x="7956" y="30673"/>
                  <a:pt x="7975" y="30656"/>
                  <a:pt x="8012" y="30656"/>
                </a:cubicBezTo>
                <a:close/>
                <a:moveTo>
                  <a:pt x="8047" y="30839"/>
                </a:moveTo>
                <a:cubicBezTo>
                  <a:pt x="8054" y="30841"/>
                  <a:pt x="8059" y="30844"/>
                  <a:pt x="8065" y="30847"/>
                </a:cubicBezTo>
                <a:cubicBezTo>
                  <a:pt x="8059" y="30844"/>
                  <a:pt x="8054" y="30842"/>
                  <a:pt x="8047" y="30839"/>
                </a:cubicBezTo>
                <a:close/>
                <a:moveTo>
                  <a:pt x="7483" y="30798"/>
                </a:moveTo>
                <a:lnTo>
                  <a:pt x="7483" y="30798"/>
                </a:lnTo>
                <a:cubicBezTo>
                  <a:pt x="7473" y="30827"/>
                  <a:pt x="7461" y="30857"/>
                  <a:pt x="7451" y="30887"/>
                </a:cubicBezTo>
                <a:cubicBezTo>
                  <a:pt x="7461" y="30857"/>
                  <a:pt x="7471" y="30827"/>
                  <a:pt x="7483" y="30798"/>
                </a:cubicBezTo>
                <a:close/>
                <a:moveTo>
                  <a:pt x="14220" y="32464"/>
                </a:moveTo>
                <a:cubicBezTo>
                  <a:pt x="14218" y="32493"/>
                  <a:pt x="14215" y="32522"/>
                  <a:pt x="14213" y="32551"/>
                </a:cubicBezTo>
                <a:cubicBezTo>
                  <a:pt x="14254" y="32589"/>
                  <a:pt x="14278" y="32650"/>
                  <a:pt x="14273" y="32710"/>
                </a:cubicBezTo>
                <a:cubicBezTo>
                  <a:pt x="14278" y="32650"/>
                  <a:pt x="14254" y="32589"/>
                  <a:pt x="14211" y="32551"/>
                </a:cubicBezTo>
                <a:cubicBezTo>
                  <a:pt x="14215" y="32522"/>
                  <a:pt x="14218" y="32493"/>
                  <a:pt x="14220" y="32464"/>
                </a:cubicBezTo>
                <a:close/>
                <a:moveTo>
                  <a:pt x="10249" y="33260"/>
                </a:moveTo>
                <a:cubicBezTo>
                  <a:pt x="10246" y="33268"/>
                  <a:pt x="10238" y="33278"/>
                  <a:pt x="10239" y="33284"/>
                </a:cubicBezTo>
                <a:cubicBezTo>
                  <a:pt x="10243" y="33289"/>
                  <a:pt x="10254" y="33291"/>
                  <a:pt x="10264" y="33296"/>
                </a:cubicBezTo>
                <a:cubicBezTo>
                  <a:pt x="10268" y="33288"/>
                  <a:pt x="10276" y="33276"/>
                  <a:pt x="10272" y="33271"/>
                </a:cubicBezTo>
                <a:cubicBezTo>
                  <a:pt x="10271" y="33265"/>
                  <a:pt x="10258" y="33263"/>
                  <a:pt x="10249" y="33260"/>
                </a:cubicBezTo>
                <a:close/>
                <a:moveTo>
                  <a:pt x="14056" y="33611"/>
                </a:moveTo>
                <a:cubicBezTo>
                  <a:pt x="14011" y="33611"/>
                  <a:pt x="13974" y="33628"/>
                  <a:pt x="13971" y="33679"/>
                </a:cubicBezTo>
                <a:cubicBezTo>
                  <a:pt x="13966" y="33731"/>
                  <a:pt x="14003" y="33755"/>
                  <a:pt x="14051" y="33760"/>
                </a:cubicBezTo>
                <a:cubicBezTo>
                  <a:pt x="14054" y="33710"/>
                  <a:pt x="14059" y="33660"/>
                  <a:pt x="14062" y="33611"/>
                </a:cubicBezTo>
                <a:cubicBezTo>
                  <a:pt x="14060" y="33611"/>
                  <a:pt x="14058" y="33611"/>
                  <a:pt x="14056" y="33611"/>
                </a:cubicBezTo>
                <a:close/>
                <a:moveTo>
                  <a:pt x="3683" y="33910"/>
                </a:moveTo>
                <a:cubicBezTo>
                  <a:pt x="3683" y="33940"/>
                  <a:pt x="3683" y="33970"/>
                  <a:pt x="3681" y="34001"/>
                </a:cubicBezTo>
                <a:cubicBezTo>
                  <a:pt x="3681" y="33970"/>
                  <a:pt x="3681" y="33940"/>
                  <a:pt x="3683" y="33910"/>
                </a:cubicBezTo>
                <a:close/>
                <a:moveTo>
                  <a:pt x="15198" y="33765"/>
                </a:moveTo>
                <a:lnTo>
                  <a:pt x="15198" y="33765"/>
                </a:lnTo>
                <a:cubicBezTo>
                  <a:pt x="15062" y="33881"/>
                  <a:pt x="15044" y="34076"/>
                  <a:pt x="15148" y="34198"/>
                </a:cubicBezTo>
                <a:cubicBezTo>
                  <a:pt x="15236" y="34063"/>
                  <a:pt x="15172" y="33915"/>
                  <a:pt x="15198" y="33765"/>
                </a:cubicBezTo>
                <a:close/>
                <a:moveTo>
                  <a:pt x="14006" y="34064"/>
                </a:moveTo>
                <a:lnTo>
                  <a:pt x="14006" y="34064"/>
                </a:lnTo>
                <a:cubicBezTo>
                  <a:pt x="14003" y="34114"/>
                  <a:pt x="14001" y="34162"/>
                  <a:pt x="13998" y="34210"/>
                </a:cubicBezTo>
                <a:cubicBezTo>
                  <a:pt x="14001" y="34162"/>
                  <a:pt x="14003" y="34112"/>
                  <a:pt x="14006" y="34064"/>
                </a:cubicBezTo>
                <a:close/>
                <a:moveTo>
                  <a:pt x="13998" y="34515"/>
                </a:moveTo>
                <a:lnTo>
                  <a:pt x="13998" y="34515"/>
                </a:lnTo>
                <a:cubicBezTo>
                  <a:pt x="14024" y="34531"/>
                  <a:pt x="14051" y="34548"/>
                  <a:pt x="14076" y="34566"/>
                </a:cubicBezTo>
                <a:cubicBezTo>
                  <a:pt x="14049" y="34548"/>
                  <a:pt x="14023" y="34531"/>
                  <a:pt x="13998" y="34515"/>
                </a:cubicBezTo>
                <a:close/>
                <a:moveTo>
                  <a:pt x="9989" y="34486"/>
                </a:moveTo>
                <a:lnTo>
                  <a:pt x="9989" y="34486"/>
                </a:lnTo>
                <a:cubicBezTo>
                  <a:pt x="9905" y="34510"/>
                  <a:pt x="9887" y="34538"/>
                  <a:pt x="9923" y="34617"/>
                </a:cubicBezTo>
                <a:cubicBezTo>
                  <a:pt x="9948" y="34568"/>
                  <a:pt x="9963" y="34538"/>
                  <a:pt x="9989" y="34486"/>
                </a:cubicBezTo>
                <a:close/>
                <a:moveTo>
                  <a:pt x="13946" y="34680"/>
                </a:moveTo>
                <a:cubicBezTo>
                  <a:pt x="13945" y="34725"/>
                  <a:pt x="13943" y="34771"/>
                  <a:pt x="13942" y="34818"/>
                </a:cubicBezTo>
                <a:lnTo>
                  <a:pt x="13942" y="34818"/>
                </a:lnTo>
                <a:cubicBezTo>
                  <a:pt x="13942" y="34818"/>
                  <a:pt x="13942" y="34818"/>
                  <a:pt x="13941" y="34818"/>
                </a:cubicBezTo>
                <a:cubicBezTo>
                  <a:pt x="13943" y="34772"/>
                  <a:pt x="13945" y="34726"/>
                  <a:pt x="13946" y="34680"/>
                </a:cubicBezTo>
                <a:close/>
                <a:moveTo>
                  <a:pt x="6491" y="35301"/>
                </a:moveTo>
                <a:cubicBezTo>
                  <a:pt x="6496" y="35351"/>
                  <a:pt x="6504" y="35402"/>
                  <a:pt x="6507" y="35452"/>
                </a:cubicBezTo>
                <a:cubicBezTo>
                  <a:pt x="6504" y="35402"/>
                  <a:pt x="6496" y="35352"/>
                  <a:pt x="6491" y="35301"/>
                </a:cubicBezTo>
                <a:close/>
                <a:moveTo>
                  <a:pt x="9142" y="35814"/>
                </a:moveTo>
                <a:cubicBezTo>
                  <a:pt x="9142" y="35834"/>
                  <a:pt x="9140" y="35854"/>
                  <a:pt x="9140" y="35874"/>
                </a:cubicBezTo>
                <a:cubicBezTo>
                  <a:pt x="9140" y="35854"/>
                  <a:pt x="9140" y="35834"/>
                  <a:pt x="9142" y="35814"/>
                </a:cubicBezTo>
                <a:close/>
                <a:moveTo>
                  <a:pt x="2805" y="36480"/>
                </a:moveTo>
                <a:cubicBezTo>
                  <a:pt x="2780" y="36500"/>
                  <a:pt x="2742" y="36521"/>
                  <a:pt x="2718" y="36540"/>
                </a:cubicBezTo>
                <a:cubicBezTo>
                  <a:pt x="2741" y="36521"/>
                  <a:pt x="2780" y="36500"/>
                  <a:pt x="2805" y="36480"/>
                </a:cubicBezTo>
                <a:close/>
                <a:moveTo>
                  <a:pt x="13779" y="36507"/>
                </a:moveTo>
                <a:cubicBezTo>
                  <a:pt x="13851" y="36507"/>
                  <a:pt x="13875" y="36568"/>
                  <a:pt x="13917" y="36617"/>
                </a:cubicBezTo>
                <a:cubicBezTo>
                  <a:pt x="13875" y="36569"/>
                  <a:pt x="13851" y="36507"/>
                  <a:pt x="13779" y="36507"/>
                </a:cubicBezTo>
                <a:cubicBezTo>
                  <a:pt x="13774" y="36507"/>
                  <a:pt x="13768" y="36507"/>
                  <a:pt x="13763" y="36508"/>
                </a:cubicBezTo>
                <a:lnTo>
                  <a:pt x="13763" y="36508"/>
                </a:lnTo>
                <a:cubicBezTo>
                  <a:pt x="13768" y="36507"/>
                  <a:pt x="13774" y="36507"/>
                  <a:pt x="13779" y="36507"/>
                </a:cubicBezTo>
                <a:close/>
                <a:moveTo>
                  <a:pt x="8395" y="36550"/>
                </a:moveTo>
                <a:cubicBezTo>
                  <a:pt x="8320" y="36589"/>
                  <a:pt x="8252" y="36626"/>
                  <a:pt x="8183" y="36660"/>
                </a:cubicBezTo>
                <a:cubicBezTo>
                  <a:pt x="8252" y="36624"/>
                  <a:pt x="8320" y="36589"/>
                  <a:pt x="8395" y="36550"/>
                </a:cubicBezTo>
                <a:close/>
                <a:moveTo>
                  <a:pt x="2657" y="37068"/>
                </a:moveTo>
                <a:cubicBezTo>
                  <a:pt x="2657" y="37081"/>
                  <a:pt x="2655" y="37092"/>
                  <a:pt x="2653" y="37101"/>
                </a:cubicBezTo>
                <a:cubicBezTo>
                  <a:pt x="2655" y="37091"/>
                  <a:pt x="2657" y="37081"/>
                  <a:pt x="2657" y="37068"/>
                </a:cubicBezTo>
                <a:close/>
                <a:moveTo>
                  <a:pt x="2203" y="37657"/>
                </a:moveTo>
                <a:lnTo>
                  <a:pt x="2203" y="37659"/>
                </a:lnTo>
                <a:cubicBezTo>
                  <a:pt x="2198" y="37664"/>
                  <a:pt x="2191" y="37670"/>
                  <a:pt x="2186" y="37677"/>
                </a:cubicBezTo>
                <a:cubicBezTo>
                  <a:pt x="2189" y="37672"/>
                  <a:pt x="2193" y="37669"/>
                  <a:pt x="2196" y="37665"/>
                </a:cubicBezTo>
                <a:lnTo>
                  <a:pt x="2203" y="37657"/>
                </a:lnTo>
                <a:close/>
                <a:moveTo>
                  <a:pt x="2535" y="37869"/>
                </a:moveTo>
                <a:lnTo>
                  <a:pt x="2535" y="37869"/>
                </a:lnTo>
                <a:cubicBezTo>
                  <a:pt x="2539" y="37891"/>
                  <a:pt x="2542" y="37912"/>
                  <a:pt x="2544" y="37934"/>
                </a:cubicBezTo>
                <a:cubicBezTo>
                  <a:pt x="2540" y="37912"/>
                  <a:pt x="2539" y="37891"/>
                  <a:pt x="2535" y="37869"/>
                </a:cubicBezTo>
                <a:close/>
                <a:moveTo>
                  <a:pt x="5940" y="38323"/>
                </a:moveTo>
                <a:lnTo>
                  <a:pt x="5946" y="38384"/>
                </a:lnTo>
                <a:cubicBezTo>
                  <a:pt x="5943" y="38364"/>
                  <a:pt x="5941" y="38344"/>
                  <a:pt x="5940" y="38323"/>
                </a:cubicBezTo>
                <a:close/>
                <a:moveTo>
                  <a:pt x="14178" y="38232"/>
                </a:moveTo>
                <a:cubicBezTo>
                  <a:pt x="14168" y="38313"/>
                  <a:pt x="14158" y="38392"/>
                  <a:pt x="14147" y="38473"/>
                </a:cubicBezTo>
                <a:lnTo>
                  <a:pt x="14178" y="38232"/>
                </a:lnTo>
                <a:close/>
                <a:moveTo>
                  <a:pt x="6449" y="39225"/>
                </a:moveTo>
                <a:cubicBezTo>
                  <a:pt x="6418" y="39227"/>
                  <a:pt x="6393" y="39228"/>
                  <a:pt x="6367" y="39230"/>
                </a:cubicBezTo>
                <a:lnTo>
                  <a:pt x="6365" y="39230"/>
                </a:lnTo>
                <a:cubicBezTo>
                  <a:pt x="6393" y="39228"/>
                  <a:pt x="6418" y="39227"/>
                  <a:pt x="6449" y="39225"/>
                </a:cubicBezTo>
                <a:close/>
                <a:moveTo>
                  <a:pt x="6367" y="39230"/>
                </a:moveTo>
                <a:cubicBezTo>
                  <a:pt x="6367" y="39240"/>
                  <a:pt x="6365" y="39250"/>
                  <a:pt x="6365" y="39260"/>
                </a:cubicBezTo>
                <a:cubicBezTo>
                  <a:pt x="6365" y="39250"/>
                  <a:pt x="6365" y="39240"/>
                  <a:pt x="6367" y="39230"/>
                </a:cubicBezTo>
                <a:close/>
                <a:moveTo>
                  <a:pt x="6365" y="39622"/>
                </a:moveTo>
                <a:cubicBezTo>
                  <a:pt x="6387" y="39626"/>
                  <a:pt x="6406" y="39629"/>
                  <a:pt x="6426" y="39634"/>
                </a:cubicBezTo>
                <a:cubicBezTo>
                  <a:pt x="6406" y="39631"/>
                  <a:pt x="6387" y="39626"/>
                  <a:pt x="6365" y="39622"/>
                </a:cubicBezTo>
                <a:close/>
                <a:moveTo>
                  <a:pt x="13407" y="41740"/>
                </a:moveTo>
                <a:lnTo>
                  <a:pt x="13403" y="41796"/>
                </a:lnTo>
                <a:cubicBezTo>
                  <a:pt x="13403" y="41778"/>
                  <a:pt x="13405" y="41758"/>
                  <a:pt x="13407" y="41740"/>
                </a:cubicBezTo>
                <a:close/>
                <a:moveTo>
                  <a:pt x="13367" y="41962"/>
                </a:moveTo>
                <a:cubicBezTo>
                  <a:pt x="13367" y="41977"/>
                  <a:pt x="13374" y="41993"/>
                  <a:pt x="13392" y="42010"/>
                </a:cubicBezTo>
                <a:cubicBezTo>
                  <a:pt x="13374" y="41993"/>
                  <a:pt x="13367" y="41979"/>
                  <a:pt x="13367" y="41962"/>
                </a:cubicBezTo>
                <a:close/>
                <a:moveTo>
                  <a:pt x="845" y="40651"/>
                </a:moveTo>
                <a:cubicBezTo>
                  <a:pt x="825" y="40669"/>
                  <a:pt x="792" y="40684"/>
                  <a:pt x="785" y="40705"/>
                </a:cubicBezTo>
                <a:cubicBezTo>
                  <a:pt x="742" y="40858"/>
                  <a:pt x="704" y="41012"/>
                  <a:pt x="664" y="41166"/>
                </a:cubicBezTo>
                <a:cubicBezTo>
                  <a:pt x="656" y="41199"/>
                  <a:pt x="659" y="41242"/>
                  <a:pt x="641" y="41267"/>
                </a:cubicBezTo>
                <a:cubicBezTo>
                  <a:pt x="539" y="41402"/>
                  <a:pt x="560" y="41571"/>
                  <a:pt x="524" y="41722"/>
                </a:cubicBezTo>
                <a:cubicBezTo>
                  <a:pt x="492" y="41849"/>
                  <a:pt x="458" y="41978"/>
                  <a:pt x="428" y="42106"/>
                </a:cubicBezTo>
                <a:cubicBezTo>
                  <a:pt x="408" y="42197"/>
                  <a:pt x="409" y="42268"/>
                  <a:pt x="453" y="42343"/>
                </a:cubicBezTo>
                <a:cubicBezTo>
                  <a:pt x="462" y="42321"/>
                  <a:pt x="477" y="42301"/>
                  <a:pt x="482" y="42278"/>
                </a:cubicBezTo>
                <a:cubicBezTo>
                  <a:pt x="519" y="42118"/>
                  <a:pt x="552" y="41957"/>
                  <a:pt x="590" y="41798"/>
                </a:cubicBezTo>
                <a:cubicBezTo>
                  <a:pt x="621" y="41662"/>
                  <a:pt x="661" y="41530"/>
                  <a:pt x="693" y="41394"/>
                </a:cubicBezTo>
                <a:cubicBezTo>
                  <a:pt x="721" y="41273"/>
                  <a:pt x="739" y="41151"/>
                  <a:pt x="764" y="41030"/>
                </a:cubicBezTo>
                <a:cubicBezTo>
                  <a:pt x="789" y="40902"/>
                  <a:pt x="818" y="40776"/>
                  <a:pt x="845" y="40651"/>
                </a:cubicBezTo>
                <a:close/>
                <a:moveTo>
                  <a:pt x="13395" y="42646"/>
                </a:moveTo>
                <a:cubicBezTo>
                  <a:pt x="13387" y="42656"/>
                  <a:pt x="13380" y="42664"/>
                  <a:pt x="13374" y="42674"/>
                </a:cubicBezTo>
                <a:cubicBezTo>
                  <a:pt x="13380" y="42664"/>
                  <a:pt x="13387" y="42654"/>
                  <a:pt x="13395" y="42646"/>
                </a:cubicBezTo>
                <a:close/>
                <a:moveTo>
                  <a:pt x="6728" y="42858"/>
                </a:moveTo>
                <a:lnTo>
                  <a:pt x="6728" y="42858"/>
                </a:lnTo>
                <a:cubicBezTo>
                  <a:pt x="6716" y="42871"/>
                  <a:pt x="6701" y="42882"/>
                  <a:pt x="6688" y="42896"/>
                </a:cubicBezTo>
                <a:cubicBezTo>
                  <a:pt x="6701" y="42882"/>
                  <a:pt x="6716" y="42869"/>
                  <a:pt x="6728" y="42858"/>
                </a:cubicBezTo>
                <a:close/>
                <a:moveTo>
                  <a:pt x="13552" y="43071"/>
                </a:moveTo>
                <a:lnTo>
                  <a:pt x="13552" y="43071"/>
                </a:lnTo>
                <a:cubicBezTo>
                  <a:pt x="13538" y="43085"/>
                  <a:pt x="13515" y="43094"/>
                  <a:pt x="13485" y="43098"/>
                </a:cubicBezTo>
                <a:cubicBezTo>
                  <a:pt x="13515" y="43094"/>
                  <a:pt x="13538" y="43084"/>
                  <a:pt x="13552" y="43071"/>
                </a:cubicBezTo>
                <a:close/>
                <a:moveTo>
                  <a:pt x="6118" y="45298"/>
                </a:moveTo>
                <a:cubicBezTo>
                  <a:pt x="6092" y="45311"/>
                  <a:pt x="6064" y="45325"/>
                  <a:pt x="6037" y="45336"/>
                </a:cubicBezTo>
                <a:cubicBezTo>
                  <a:pt x="6064" y="45323"/>
                  <a:pt x="6092" y="45311"/>
                  <a:pt x="6118" y="45298"/>
                </a:cubicBezTo>
                <a:close/>
                <a:moveTo>
                  <a:pt x="6004" y="45727"/>
                </a:moveTo>
                <a:cubicBezTo>
                  <a:pt x="6006" y="45808"/>
                  <a:pt x="6004" y="45889"/>
                  <a:pt x="5963" y="45946"/>
                </a:cubicBezTo>
                <a:cubicBezTo>
                  <a:pt x="6002" y="45889"/>
                  <a:pt x="6004" y="45808"/>
                  <a:pt x="6004" y="45727"/>
                </a:cubicBezTo>
                <a:close/>
                <a:moveTo>
                  <a:pt x="4830" y="46485"/>
                </a:moveTo>
                <a:cubicBezTo>
                  <a:pt x="4726" y="46545"/>
                  <a:pt x="4721" y="46656"/>
                  <a:pt x="4819" y="46755"/>
                </a:cubicBezTo>
                <a:cubicBezTo>
                  <a:pt x="4822" y="46666"/>
                  <a:pt x="4827" y="46576"/>
                  <a:pt x="4830" y="46485"/>
                </a:cubicBezTo>
                <a:close/>
                <a:moveTo>
                  <a:pt x="6388" y="49234"/>
                </a:moveTo>
                <a:lnTo>
                  <a:pt x="6327" y="49287"/>
                </a:lnTo>
                <a:cubicBezTo>
                  <a:pt x="6330" y="49288"/>
                  <a:pt x="6332" y="49292"/>
                  <a:pt x="6334" y="49295"/>
                </a:cubicBezTo>
                <a:cubicBezTo>
                  <a:pt x="6319" y="49297"/>
                  <a:pt x="6310" y="49297"/>
                  <a:pt x="6309" y="49302"/>
                </a:cubicBezTo>
                <a:cubicBezTo>
                  <a:pt x="6302" y="49313"/>
                  <a:pt x="6302" y="49328"/>
                  <a:pt x="6299" y="49341"/>
                </a:cubicBezTo>
                <a:cubicBezTo>
                  <a:pt x="6310" y="49330"/>
                  <a:pt x="6324" y="49318"/>
                  <a:pt x="6342" y="49300"/>
                </a:cubicBezTo>
                <a:lnTo>
                  <a:pt x="6406" y="49255"/>
                </a:lnTo>
                <a:lnTo>
                  <a:pt x="6388" y="49234"/>
                </a:lnTo>
                <a:close/>
                <a:moveTo>
                  <a:pt x="5126" y="50361"/>
                </a:moveTo>
                <a:lnTo>
                  <a:pt x="5257" y="50437"/>
                </a:lnTo>
                <a:cubicBezTo>
                  <a:pt x="5213" y="50412"/>
                  <a:pt x="5170" y="50386"/>
                  <a:pt x="5126" y="50361"/>
                </a:cubicBezTo>
                <a:close/>
                <a:moveTo>
                  <a:pt x="18019" y="0"/>
                </a:moveTo>
                <a:cubicBezTo>
                  <a:pt x="17967" y="0"/>
                  <a:pt x="17913" y="32"/>
                  <a:pt x="17831" y="96"/>
                </a:cubicBezTo>
                <a:cubicBezTo>
                  <a:pt x="17698" y="315"/>
                  <a:pt x="17566" y="535"/>
                  <a:pt x="17435" y="753"/>
                </a:cubicBezTo>
                <a:cubicBezTo>
                  <a:pt x="17430" y="790"/>
                  <a:pt x="17427" y="828"/>
                  <a:pt x="17422" y="864"/>
                </a:cubicBezTo>
                <a:cubicBezTo>
                  <a:pt x="17418" y="876"/>
                  <a:pt x="17413" y="886"/>
                  <a:pt x="17409" y="896"/>
                </a:cubicBezTo>
                <a:cubicBezTo>
                  <a:pt x="17367" y="939"/>
                  <a:pt x="17326" y="982"/>
                  <a:pt x="17283" y="1025"/>
                </a:cubicBezTo>
                <a:cubicBezTo>
                  <a:pt x="17241" y="1114"/>
                  <a:pt x="17202" y="1206"/>
                  <a:pt x="17155" y="1293"/>
                </a:cubicBezTo>
                <a:cubicBezTo>
                  <a:pt x="16953" y="1669"/>
                  <a:pt x="16750" y="2042"/>
                  <a:pt x="16551" y="2419"/>
                </a:cubicBezTo>
                <a:cubicBezTo>
                  <a:pt x="16495" y="2523"/>
                  <a:pt x="16455" y="2638"/>
                  <a:pt x="16408" y="2747"/>
                </a:cubicBezTo>
                <a:cubicBezTo>
                  <a:pt x="16399" y="2767"/>
                  <a:pt x="16389" y="2788"/>
                  <a:pt x="16379" y="2808"/>
                </a:cubicBezTo>
                <a:cubicBezTo>
                  <a:pt x="16329" y="2909"/>
                  <a:pt x="16278" y="3010"/>
                  <a:pt x="16228" y="3111"/>
                </a:cubicBezTo>
                <a:cubicBezTo>
                  <a:pt x="16223" y="3128"/>
                  <a:pt x="16216" y="3146"/>
                  <a:pt x="16210" y="3164"/>
                </a:cubicBezTo>
                <a:lnTo>
                  <a:pt x="16167" y="3227"/>
                </a:lnTo>
                <a:cubicBezTo>
                  <a:pt x="16152" y="3259"/>
                  <a:pt x="16137" y="3288"/>
                  <a:pt x="16124" y="3320"/>
                </a:cubicBezTo>
                <a:cubicBezTo>
                  <a:pt x="16089" y="3381"/>
                  <a:pt x="16054" y="3442"/>
                  <a:pt x="16021" y="3505"/>
                </a:cubicBezTo>
                <a:cubicBezTo>
                  <a:pt x="16016" y="3512"/>
                  <a:pt x="16014" y="3520"/>
                  <a:pt x="16013" y="3527"/>
                </a:cubicBezTo>
                <a:cubicBezTo>
                  <a:pt x="15981" y="3576"/>
                  <a:pt x="15947" y="3621"/>
                  <a:pt x="15918" y="3672"/>
                </a:cubicBezTo>
                <a:cubicBezTo>
                  <a:pt x="15793" y="3906"/>
                  <a:pt x="15668" y="4139"/>
                  <a:pt x="15546" y="4374"/>
                </a:cubicBezTo>
                <a:cubicBezTo>
                  <a:pt x="15526" y="4413"/>
                  <a:pt x="15521" y="4461"/>
                  <a:pt x="15509" y="4504"/>
                </a:cubicBezTo>
                <a:lnTo>
                  <a:pt x="15495" y="4550"/>
                </a:lnTo>
                <a:cubicBezTo>
                  <a:pt x="15480" y="4563"/>
                  <a:pt x="15460" y="4573"/>
                  <a:pt x="15451" y="4590"/>
                </a:cubicBezTo>
                <a:cubicBezTo>
                  <a:pt x="15341" y="4797"/>
                  <a:pt x="15231" y="5005"/>
                  <a:pt x="15125" y="5214"/>
                </a:cubicBezTo>
                <a:cubicBezTo>
                  <a:pt x="14991" y="5476"/>
                  <a:pt x="14859" y="5737"/>
                  <a:pt x="14733" y="6002"/>
                </a:cubicBezTo>
                <a:cubicBezTo>
                  <a:pt x="14682" y="6111"/>
                  <a:pt x="14594" y="6211"/>
                  <a:pt x="14599" y="6343"/>
                </a:cubicBezTo>
                <a:cubicBezTo>
                  <a:pt x="14599" y="6343"/>
                  <a:pt x="14595" y="6341"/>
                  <a:pt x="14595" y="6341"/>
                </a:cubicBezTo>
                <a:cubicBezTo>
                  <a:pt x="14494" y="6404"/>
                  <a:pt x="14466" y="6509"/>
                  <a:pt x="14446" y="6615"/>
                </a:cubicBezTo>
                <a:cubicBezTo>
                  <a:pt x="14393" y="6724"/>
                  <a:pt x="14342" y="6833"/>
                  <a:pt x="14291" y="6942"/>
                </a:cubicBezTo>
                <a:cubicBezTo>
                  <a:pt x="14288" y="6951"/>
                  <a:pt x="14284" y="6959"/>
                  <a:pt x="14284" y="6967"/>
                </a:cubicBezTo>
                <a:cubicBezTo>
                  <a:pt x="14258" y="7012"/>
                  <a:pt x="14233" y="7055"/>
                  <a:pt x="14208" y="7100"/>
                </a:cubicBezTo>
                <a:cubicBezTo>
                  <a:pt x="14182" y="7159"/>
                  <a:pt x="14153" y="7219"/>
                  <a:pt x="14127" y="7279"/>
                </a:cubicBezTo>
                <a:cubicBezTo>
                  <a:pt x="14029" y="7371"/>
                  <a:pt x="13973" y="7487"/>
                  <a:pt x="13945" y="7618"/>
                </a:cubicBezTo>
                <a:cubicBezTo>
                  <a:pt x="13937" y="7644"/>
                  <a:pt x="13928" y="7673"/>
                  <a:pt x="13920" y="7699"/>
                </a:cubicBezTo>
                <a:cubicBezTo>
                  <a:pt x="13884" y="7745"/>
                  <a:pt x="13840" y="7789"/>
                  <a:pt x="13816" y="7840"/>
                </a:cubicBezTo>
                <a:cubicBezTo>
                  <a:pt x="13743" y="7982"/>
                  <a:pt x="13677" y="8128"/>
                  <a:pt x="13610" y="8274"/>
                </a:cubicBezTo>
                <a:cubicBezTo>
                  <a:pt x="13595" y="8303"/>
                  <a:pt x="13590" y="8338"/>
                  <a:pt x="13581" y="8371"/>
                </a:cubicBezTo>
                <a:cubicBezTo>
                  <a:pt x="13571" y="8391"/>
                  <a:pt x="13559" y="8411"/>
                  <a:pt x="13547" y="8431"/>
                </a:cubicBezTo>
                <a:cubicBezTo>
                  <a:pt x="13478" y="8562"/>
                  <a:pt x="13405" y="8691"/>
                  <a:pt x="13339" y="8823"/>
                </a:cubicBezTo>
                <a:cubicBezTo>
                  <a:pt x="13182" y="9145"/>
                  <a:pt x="13024" y="9467"/>
                  <a:pt x="12870" y="9792"/>
                </a:cubicBezTo>
                <a:cubicBezTo>
                  <a:pt x="12819" y="9900"/>
                  <a:pt x="12779" y="10012"/>
                  <a:pt x="12733" y="10123"/>
                </a:cubicBezTo>
                <a:cubicBezTo>
                  <a:pt x="12706" y="10169"/>
                  <a:pt x="12673" y="10212"/>
                  <a:pt x="12652" y="10260"/>
                </a:cubicBezTo>
                <a:cubicBezTo>
                  <a:pt x="12576" y="10426"/>
                  <a:pt x="12504" y="10592"/>
                  <a:pt x="12430" y="10759"/>
                </a:cubicBezTo>
                <a:cubicBezTo>
                  <a:pt x="12427" y="10777"/>
                  <a:pt x="12422" y="10797"/>
                  <a:pt x="12418" y="10817"/>
                </a:cubicBezTo>
                <a:cubicBezTo>
                  <a:pt x="12410" y="10835"/>
                  <a:pt x="12402" y="10855"/>
                  <a:pt x="12393" y="10873"/>
                </a:cubicBezTo>
                <a:lnTo>
                  <a:pt x="12388" y="10873"/>
                </a:lnTo>
                <a:cubicBezTo>
                  <a:pt x="12374" y="10896"/>
                  <a:pt x="12359" y="10919"/>
                  <a:pt x="12342" y="10943"/>
                </a:cubicBezTo>
                <a:cubicBezTo>
                  <a:pt x="12339" y="10961"/>
                  <a:pt x="12334" y="10979"/>
                  <a:pt x="12331" y="10997"/>
                </a:cubicBezTo>
                <a:cubicBezTo>
                  <a:pt x="12259" y="11012"/>
                  <a:pt x="12284" y="11073"/>
                  <a:pt x="12273" y="11118"/>
                </a:cubicBezTo>
                <a:cubicBezTo>
                  <a:pt x="12264" y="11128"/>
                  <a:pt x="12254" y="11140"/>
                  <a:pt x="12244" y="11151"/>
                </a:cubicBezTo>
                <a:cubicBezTo>
                  <a:pt x="12233" y="11179"/>
                  <a:pt x="12223" y="11208"/>
                  <a:pt x="12211" y="11236"/>
                </a:cubicBezTo>
                <a:cubicBezTo>
                  <a:pt x="12200" y="11264"/>
                  <a:pt x="12188" y="11294"/>
                  <a:pt x="12177" y="11322"/>
                </a:cubicBezTo>
                <a:cubicBezTo>
                  <a:pt x="12090" y="11446"/>
                  <a:pt x="12001" y="11570"/>
                  <a:pt x="11976" y="11724"/>
                </a:cubicBezTo>
                <a:cubicBezTo>
                  <a:pt x="11973" y="11732"/>
                  <a:pt x="11971" y="11739"/>
                  <a:pt x="11970" y="11747"/>
                </a:cubicBezTo>
                <a:cubicBezTo>
                  <a:pt x="11955" y="11772"/>
                  <a:pt x="11940" y="11795"/>
                  <a:pt x="11927" y="11818"/>
                </a:cubicBezTo>
                <a:cubicBezTo>
                  <a:pt x="11915" y="11850"/>
                  <a:pt x="11903" y="11880"/>
                  <a:pt x="11892" y="11910"/>
                </a:cubicBezTo>
                <a:cubicBezTo>
                  <a:pt x="11882" y="11929"/>
                  <a:pt x="11870" y="11948"/>
                  <a:pt x="11859" y="11967"/>
                </a:cubicBezTo>
                <a:cubicBezTo>
                  <a:pt x="11768" y="12158"/>
                  <a:pt x="11678" y="12350"/>
                  <a:pt x="11587" y="12542"/>
                </a:cubicBezTo>
                <a:cubicBezTo>
                  <a:pt x="11584" y="12550"/>
                  <a:pt x="11580" y="12557"/>
                  <a:pt x="11577" y="12565"/>
                </a:cubicBezTo>
                <a:cubicBezTo>
                  <a:pt x="11562" y="12598"/>
                  <a:pt x="11546" y="12631"/>
                  <a:pt x="11531" y="12665"/>
                </a:cubicBezTo>
                <a:cubicBezTo>
                  <a:pt x="11524" y="12689"/>
                  <a:pt x="11518" y="12716"/>
                  <a:pt x="11511" y="12741"/>
                </a:cubicBezTo>
                <a:cubicBezTo>
                  <a:pt x="11496" y="12766"/>
                  <a:pt x="11481" y="12789"/>
                  <a:pt x="11465" y="12814"/>
                </a:cubicBezTo>
                <a:cubicBezTo>
                  <a:pt x="11461" y="12830"/>
                  <a:pt x="11456" y="12845"/>
                  <a:pt x="11451" y="12862"/>
                </a:cubicBezTo>
                <a:cubicBezTo>
                  <a:pt x="11423" y="12901"/>
                  <a:pt x="11388" y="12938"/>
                  <a:pt x="11367" y="12981"/>
                </a:cubicBezTo>
                <a:cubicBezTo>
                  <a:pt x="11253" y="13224"/>
                  <a:pt x="11142" y="13468"/>
                  <a:pt x="11031" y="13713"/>
                </a:cubicBezTo>
                <a:cubicBezTo>
                  <a:pt x="10984" y="13815"/>
                  <a:pt x="10945" y="13921"/>
                  <a:pt x="10902" y="14025"/>
                </a:cubicBezTo>
                <a:cubicBezTo>
                  <a:pt x="10878" y="14085"/>
                  <a:pt x="10854" y="14145"/>
                  <a:pt x="10830" y="14203"/>
                </a:cubicBezTo>
                <a:cubicBezTo>
                  <a:pt x="10807" y="14241"/>
                  <a:pt x="10781" y="14277"/>
                  <a:pt x="10761" y="14317"/>
                </a:cubicBezTo>
                <a:cubicBezTo>
                  <a:pt x="10691" y="14461"/>
                  <a:pt x="10627" y="14607"/>
                  <a:pt x="10559" y="14752"/>
                </a:cubicBezTo>
                <a:cubicBezTo>
                  <a:pt x="10453" y="14978"/>
                  <a:pt x="10342" y="15201"/>
                  <a:pt x="10241" y="15428"/>
                </a:cubicBezTo>
                <a:cubicBezTo>
                  <a:pt x="10140" y="15661"/>
                  <a:pt x="10049" y="15900"/>
                  <a:pt x="9953" y="16135"/>
                </a:cubicBezTo>
                <a:lnTo>
                  <a:pt x="9936" y="16194"/>
                </a:lnTo>
                <a:cubicBezTo>
                  <a:pt x="9903" y="16256"/>
                  <a:pt x="9868" y="16317"/>
                  <a:pt x="9835" y="16380"/>
                </a:cubicBezTo>
                <a:cubicBezTo>
                  <a:pt x="9782" y="16405"/>
                  <a:pt x="9774" y="16449"/>
                  <a:pt x="9779" y="16502"/>
                </a:cubicBezTo>
                <a:cubicBezTo>
                  <a:pt x="9767" y="16532"/>
                  <a:pt x="9758" y="16562"/>
                  <a:pt x="9746" y="16592"/>
                </a:cubicBezTo>
                <a:lnTo>
                  <a:pt x="9718" y="16653"/>
                </a:lnTo>
                <a:cubicBezTo>
                  <a:pt x="9696" y="16703"/>
                  <a:pt x="9675" y="16752"/>
                  <a:pt x="9653" y="16802"/>
                </a:cubicBezTo>
                <a:cubicBezTo>
                  <a:pt x="9632" y="16850"/>
                  <a:pt x="9609" y="16896"/>
                  <a:pt x="9587" y="16944"/>
                </a:cubicBezTo>
                <a:cubicBezTo>
                  <a:pt x="9489" y="17026"/>
                  <a:pt x="9471" y="17143"/>
                  <a:pt x="9445" y="17257"/>
                </a:cubicBezTo>
                <a:cubicBezTo>
                  <a:pt x="9441" y="17264"/>
                  <a:pt x="9440" y="17272"/>
                  <a:pt x="9438" y="17281"/>
                </a:cubicBezTo>
                <a:cubicBezTo>
                  <a:pt x="9320" y="17436"/>
                  <a:pt x="9261" y="17618"/>
                  <a:pt x="9206" y="17802"/>
                </a:cubicBezTo>
                <a:cubicBezTo>
                  <a:pt x="9198" y="17820"/>
                  <a:pt x="9191" y="17839"/>
                  <a:pt x="9185" y="17855"/>
                </a:cubicBezTo>
                <a:cubicBezTo>
                  <a:pt x="9099" y="17948"/>
                  <a:pt x="9065" y="18065"/>
                  <a:pt x="9044" y="18185"/>
                </a:cubicBezTo>
                <a:lnTo>
                  <a:pt x="9041" y="18186"/>
                </a:lnTo>
                <a:cubicBezTo>
                  <a:pt x="8963" y="18226"/>
                  <a:pt x="8963" y="18300"/>
                  <a:pt x="8955" y="18373"/>
                </a:cubicBezTo>
                <a:cubicBezTo>
                  <a:pt x="8943" y="18411"/>
                  <a:pt x="8931" y="18449"/>
                  <a:pt x="8920" y="18488"/>
                </a:cubicBezTo>
                <a:cubicBezTo>
                  <a:pt x="8895" y="18531"/>
                  <a:pt x="8870" y="18574"/>
                  <a:pt x="8845" y="18617"/>
                </a:cubicBezTo>
                <a:cubicBezTo>
                  <a:pt x="8754" y="18769"/>
                  <a:pt x="8681" y="18930"/>
                  <a:pt x="8638" y="19102"/>
                </a:cubicBezTo>
                <a:cubicBezTo>
                  <a:pt x="8582" y="19239"/>
                  <a:pt x="8526" y="19375"/>
                  <a:pt x="8469" y="19512"/>
                </a:cubicBezTo>
                <a:cubicBezTo>
                  <a:pt x="8455" y="19526"/>
                  <a:pt x="8435" y="19537"/>
                  <a:pt x="8426" y="19554"/>
                </a:cubicBezTo>
                <a:cubicBezTo>
                  <a:pt x="8350" y="19721"/>
                  <a:pt x="8271" y="19888"/>
                  <a:pt x="8200" y="20059"/>
                </a:cubicBezTo>
                <a:cubicBezTo>
                  <a:pt x="8118" y="20253"/>
                  <a:pt x="8046" y="20448"/>
                  <a:pt x="7968" y="20642"/>
                </a:cubicBezTo>
                <a:cubicBezTo>
                  <a:pt x="7936" y="20729"/>
                  <a:pt x="7903" y="20817"/>
                  <a:pt x="7870" y="20905"/>
                </a:cubicBezTo>
                <a:cubicBezTo>
                  <a:pt x="7840" y="20968"/>
                  <a:pt x="7810" y="21031"/>
                  <a:pt x="7781" y="21094"/>
                </a:cubicBezTo>
                <a:lnTo>
                  <a:pt x="7756" y="21155"/>
                </a:lnTo>
                <a:cubicBezTo>
                  <a:pt x="7738" y="21196"/>
                  <a:pt x="7719" y="21236"/>
                  <a:pt x="7703" y="21277"/>
                </a:cubicBezTo>
                <a:cubicBezTo>
                  <a:pt x="7696" y="21302"/>
                  <a:pt x="7690" y="21327"/>
                  <a:pt x="7685" y="21352"/>
                </a:cubicBezTo>
                <a:cubicBezTo>
                  <a:pt x="7632" y="21456"/>
                  <a:pt x="7579" y="21561"/>
                  <a:pt x="7526" y="21665"/>
                </a:cubicBezTo>
                <a:cubicBezTo>
                  <a:pt x="7512" y="21698"/>
                  <a:pt x="7499" y="21729"/>
                  <a:pt x="7486" y="21763"/>
                </a:cubicBezTo>
                <a:cubicBezTo>
                  <a:pt x="7464" y="21806"/>
                  <a:pt x="7440" y="21849"/>
                  <a:pt x="7421" y="21895"/>
                </a:cubicBezTo>
                <a:cubicBezTo>
                  <a:pt x="7358" y="22057"/>
                  <a:pt x="7297" y="22221"/>
                  <a:pt x="7236" y="22385"/>
                </a:cubicBezTo>
                <a:cubicBezTo>
                  <a:pt x="7221" y="22398"/>
                  <a:pt x="7199" y="22408"/>
                  <a:pt x="7193" y="22425"/>
                </a:cubicBezTo>
                <a:cubicBezTo>
                  <a:pt x="7113" y="22612"/>
                  <a:pt x="7036" y="22801"/>
                  <a:pt x="6959" y="22989"/>
                </a:cubicBezTo>
                <a:cubicBezTo>
                  <a:pt x="6946" y="23021"/>
                  <a:pt x="6948" y="23056"/>
                  <a:pt x="6941" y="23090"/>
                </a:cubicBezTo>
                <a:cubicBezTo>
                  <a:pt x="6938" y="23107"/>
                  <a:pt x="6935" y="23125"/>
                  <a:pt x="6931" y="23142"/>
                </a:cubicBezTo>
                <a:cubicBezTo>
                  <a:pt x="6906" y="23172"/>
                  <a:pt x="6875" y="23198"/>
                  <a:pt x="6860" y="23231"/>
                </a:cubicBezTo>
                <a:cubicBezTo>
                  <a:pt x="6777" y="23418"/>
                  <a:pt x="6696" y="23607"/>
                  <a:pt x="6623" y="23797"/>
                </a:cubicBezTo>
                <a:cubicBezTo>
                  <a:pt x="6570" y="23931"/>
                  <a:pt x="6531" y="24071"/>
                  <a:pt x="6486" y="24208"/>
                </a:cubicBezTo>
                <a:cubicBezTo>
                  <a:pt x="6436" y="24319"/>
                  <a:pt x="6388" y="24430"/>
                  <a:pt x="6339" y="24541"/>
                </a:cubicBezTo>
                <a:cubicBezTo>
                  <a:pt x="6324" y="24597"/>
                  <a:pt x="6309" y="24655"/>
                  <a:pt x="6294" y="24711"/>
                </a:cubicBezTo>
                <a:cubicBezTo>
                  <a:pt x="6203" y="24844"/>
                  <a:pt x="6132" y="24986"/>
                  <a:pt x="6103" y="25147"/>
                </a:cubicBezTo>
                <a:cubicBezTo>
                  <a:pt x="6057" y="25278"/>
                  <a:pt x="6009" y="25407"/>
                  <a:pt x="5963" y="25536"/>
                </a:cubicBezTo>
                <a:lnTo>
                  <a:pt x="5959" y="25544"/>
                </a:lnTo>
                <a:lnTo>
                  <a:pt x="5966" y="25551"/>
                </a:lnTo>
                <a:cubicBezTo>
                  <a:pt x="5949" y="25577"/>
                  <a:pt x="5933" y="25602"/>
                  <a:pt x="5916" y="25629"/>
                </a:cubicBezTo>
                <a:cubicBezTo>
                  <a:pt x="5867" y="25739"/>
                  <a:pt x="5815" y="25850"/>
                  <a:pt x="5764" y="25961"/>
                </a:cubicBezTo>
                <a:cubicBezTo>
                  <a:pt x="5764" y="25971"/>
                  <a:pt x="5762" y="25981"/>
                  <a:pt x="5762" y="25991"/>
                </a:cubicBezTo>
                <a:cubicBezTo>
                  <a:pt x="5754" y="26021"/>
                  <a:pt x="5744" y="26051"/>
                  <a:pt x="5734" y="26082"/>
                </a:cubicBezTo>
                <a:cubicBezTo>
                  <a:pt x="5729" y="26099"/>
                  <a:pt x="5724" y="26115"/>
                  <a:pt x="5718" y="26130"/>
                </a:cubicBezTo>
                <a:cubicBezTo>
                  <a:pt x="5694" y="26187"/>
                  <a:pt x="5670" y="26241"/>
                  <a:pt x="5646" y="26296"/>
                </a:cubicBezTo>
                <a:cubicBezTo>
                  <a:pt x="5589" y="26453"/>
                  <a:pt x="5529" y="26612"/>
                  <a:pt x="5471" y="26771"/>
                </a:cubicBezTo>
                <a:cubicBezTo>
                  <a:pt x="5464" y="26778"/>
                  <a:pt x="5451" y="26781"/>
                  <a:pt x="5449" y="26789"/>
                </a:cubicBezTo>
                <a:cubicBezTo>
                  <a:pt x="5327" y="27099"/>
                  <a:pt x="5206" y="27407"/>
                  <a:pt x="5085" y="27716"/>
                </a:cubicBezTo>
                <a:cubicBezTo>
                  <a:pt x="5075" y="27745"/>
                  <a:pt x="5075" y="27776"/>
                  <a:pt x="5070" y="27804"/>
                </a:cubicBezTo>
                <a:cubicBezTo>
                  <a:pt x="5060" y="27834"/>
                  <a:pt x="5050" y="27865"/>
                  <a:pt x="5039" y="27895"/>
                </a:cubicBezTo>
                <a:cubicBezTo>
                  <a:pt x="5019" y="27928"/>
                  <a:pt x="4994" y="27960"/>
                  <a:pt x="4981" y="27996"/>
                </a:cubicBezTo>
                <a:cubicBezTo>
                  <a:pt x="4935" y="28112"/>
                  <a:pt x="4890" y="28230"/>
                  <a:pt x="4848" y="28347"/>
                </a:cubicBezTo>
                <a:cubicBezTo>
                  <a:pt x="4749" y="28619"/>
                  <a:pt x="4653" y="28892"/>
                  <a:pt x="4555" y="29163"/>
                </a:cubicBezTo>
                <a:cubicBezTo>
                  <a:pt x="4567" y="29163"/>
                  <a:pt x="4577" y="29165"/>
                  <a:pt x="4588" y="29165"/>
                </a:cubicBezTo>
                <a:cubicBezTo>
                  <a:pt x="4577" y="29165"/>
                  <a:pt x="4567" y="29165"/>
                  <a:pt x="4555" y="29163"/>
                </a:cubicBezTo>
                <a:cubicBezTo>
                  <a:pt x="4547" y="29185"/>
                  <a:pt x="4539" y="29205"/>
                  <a:pt x="4529" y="29225"/>
                </a:cubicBezTo>
                <a:cubicBezTo>
                  <a:pt x="4519" y="29266"/>
                  <a:pt x="4509" y="29306"/>
                  <a:pt x="4497" y="29347"/>
                </a:cubicBezTo>
                <a:cubicBezTo>
                  <a:pt x="4487" y="29377"/>
                  <a:pt x="4478" y="29407"/>
                  <a:pt x="4468" y="29437"/>
                </a:cubicBezTo>
                <a:cubicBezTo>
                  <a:pt x="4458" y="29457"/>
                  <a:pt x="4448" y="29478"/>
                  <a:pt x="4439" y="29498"/>
                </a:cubicBezTo>
                <a:cubicBezTo>
                  <a:pt x="4342" y="29645"/>
                  <a:pt x="4310" y="29817"/>
                  <a:pt x="4256" y="29980"/>
                </a:cubicBezTo>
                <a:cubicBezTo>
                  <a:pt x="4239" y="30016"/>
                  <a:pt x="4219" y="30053"/>
                  <a:pt x="4206" y="30091"/>
                </a:cubicBezTo>
                <a:cubicBezTo>
                  <a:pt x="4034" y="30564"/>
                  <a:pt x="3862" y="31039"/>
                  <a:pt x="3691" y="31516"/>
                </a:cubicBezTo>
                <a:cubicBezTo>
                  <a:pt x="3673" y="31566"/>
                  <a:pt x="3670" y="31622"/>
                  <a:pt x="3658" y="31675"/>
                </a:cubicBezTo>
                <a:cubicBezTo>
                  <a:pt x="3636" y="31735"/>
                  <a:pt x="3613" y="31794"/>
                  <a:pt x="3592" y="31854"/>
                </a:cubicBezTo>
                <a:cubicBezTo>
                  <a:pt x="3562" y="31945"/>
                  <a:pt x="3534" y="32036"/>
                  <a:pt x="3506" y="32127"/>
                </a:cubicBezTo>
                <a:cubicBezTo>
                  <a:pt x="3496" y="32159"/>
                  <a:pt x="3486" y="32188"/>
                  <a:pt x="3476" y="32218"/>
                </a:cubicBezTo>
                <a:cubicBezTo>
                  <a:pt x="3464" y="32248"/>
                  <a:pt x="3451" y="32278"/>
                  <a:pt x="3439" y="32308"/>
                </a:cubicBezTo>
                <a:cubicBezTo>
                  <a:pt x="3401" y="32394"/>
                  <a:pt x="3357" y="32476"/>
                  <a:pt x="3327" y="32566"/>
                </a:cubicBezTo>
                <a:cubicBezTo>
                  <a:pt x="3211" y="32909"/>
                  <a:pt x="3098" y="33255"/>
                  <a:pt x="2987" y="33599"/>
                </a:cubicBezTo>
                <a:cubicBezTo>
                  <a:pt x="2971" y="33650"/>
                  <a:pt x="2968" y="33705"/>
                  <a:pt x="2959" y="33758"/>
                </a:cubicBezTo>
                <a:cubicBezTo>
                  <a:pt x="2941" y="33818"/>
                  <a:pt x="2924" y="33877"/>
                  <a:pt x="2908" y="33935"/>
                </a:cubicBezTo>
                <a:cubicBezTo>
                  <a:pt x="2863" y="34058"/>
                  <a:pt x="2820" y="34180"/>
                  <a:pt x="2775" y="34301"/>
                </a:cubicBezTo>
                <a:cubicBezTo>
                  <a:pt x="2764" y="34342"/>
                  <a:pt x="2752" y="34382"/>
                  <a:pt x="2741" y="34422"/>
                </a:cubicBezTo>
                <a:cubicBezTo>
                  <a:pt x="2683" y="34594"/>
                  <a:pt x="2625" y="34766"/>
                  <a:pt x="2567" y="34937"/>
                </a:cubicBezTo>
                <a:cubicBezTo>
                  <a:pt x="2557" y="34968"/>
                  <a:pt x="2547" y="34998"/>
                  <a:pt x="2537" y="35030"/>
                </a:cubicBezTo>
                <a:cubicBezTo>
                  <a:pt x="2481" y="35200"/>
                  <a:pt x="2420" y="35369"/>
                  <a:pt x="2368" y="35543"/>
                </a:cubicBezTo>
                <a:cubicBezTo>
                  <a:pt x="2297" y="35781"/>
                  <a:pt x="2232" y="36025"/>
                  <a:pt x="2166" y="36265"/>
                </a:cubicBezTo>
                <a:cubicBezTo>
                  <a:pt x="2092" y="36518"/>
                  <a:pt x="2017" y="36771"/>
                  <a:pt x="1943" y="37025"/>
                </a:cubicBezTo>
                <a:cubicBezTo>
                  <a:pt x="1939" y="37045"/>
                  <a:pt x="1936" y="37063"/>
                  <a:pt x="1933" y="37083"/>
                </a:cubicBezTo>
                <a:cubicBezTo>
                  <a:pt x="1923" y="37114"/>
                  <a:pt x="1913" y="37144"/>
                  <a:pt x="1903" y="37174"/>
                </a:cubicBezTo>
                <a:cubicBezTo>
                  <a:pt x="1797" y="37405"/>
                  <a:pt x="1741" y="37652"/>
                  <a:pt x="1694" y="37901"/>
                </a:cubicBezTo>
                <a:cubicBezTo>
                  <a:pt x="1683" y="37940"/>
                  <a:pt x="1671" y="37980"/>
                  <a:pt x="1660" y="38020"/>
                </a:cubicBezTo>
                <a:cubicBezTo>
                  <a:pt x="1638" y="38074"/>
                  <a:pt x="1612" y="38129"/>
                  <a:pt x="1597" y="38185"/>
                </a:cubicBezTo>
                <a:cubicBezTo>
                  <a:pt x="1532" y="38420"/>
                  <a:pt x="1467" y="38656"/>
                  <a:pt x="1408" y="38892"/>
                </a:cubicBezTo>
                <a:cubicBezTo>
                  <a:pt x="1360" y="39074"/>
                  <a:pt x="1318" y="39258"/>
                  <a:pt x="1275" y="39442"/>
                </a:cubicBezTo>
                <a:cubicBezTo>
                  <a:pt x="1272" y="39462"/>
                  <a:pt x="1269" y="39482"/>
                  <a:pt x="1267" y="39500"/>
                </a:cubicBezTo>
                <a:lnTo>
                  <a:pt x="1222" y="39654"/>
                </a:lnTo>
                <a:cubicBezTo>
                  <a:pt x="1208" y="39725"/>
                  <a:pt x="1193" y="39795"/>
                  <a:pt x="1178" y="39864"/>
                </a:cubicBezTo>
                <a:cubicBezTo>
                  <a:pt x="1163" y="39894"/>
                  <a:pt x="1143" y="39924"/>
                  <a:pt x="1135" y="39955"/>
                </a:cubicBezTo>
                <a:cubicBezTo>
                  <a:pt x="1080" y="40177"/>
                  <a:pt x="1029" y="40399"/>
                  <a:pt x="977" y="40621"/>
                </a:cubicBezTo>
                <a:cubicBezTo>
                  <a:pt x="964" y="40657"/>
                  <a:pt x="948" y="40695"/>
                  <a:pt x="938" y="40733"/>
                </a:cubicBezTo>
                <a:cubicBezTo>
                  <a:pt x="857" y="41055"/>
                  <a:pt x="799" y="41382"/>
                  <a:pt x="701" y="41702"/>
                </a:cubicBezTo>
                <a:cubicBezTo>
                  <a:pt x="674" y="41790"/>
                  <a:pt x="679" y="41887"/>
                  <a:pt x="668" y="41980"/>
                </a:cubicBezTo>
                <a:lnTo>
                  <a:pt x="631" y="42131"/>
                </a:lnTo>
                <a:cubicBezTo>
                  <a:pt x="616" y="42171"/>
                  <a:pt x="602" y="42212"/>
                  <a:pt x="587" y="42252"/>
                </a:cubicBezTo>
                <a:cubicBezTo>
                  <a:pt x="578" y="42316"/>
                  <a:pt x="573" y="42381"/>
                  <a:pt x="558" y="42445"/>
                </a:cubicBezTo>
                <a:cubicBezTo>
                  <a:pt x="504" y="42682"/>
                  <a:pt x="448" y="42921"/>
                  <a:pt x="391" y="43159"/>
                </a:cubicBezTo>
                <a:lnTo>
                  <a:pt x="375" y="43224"/>
                </a:lnTo>
                <a:cubicBezTo>
                  <a:pt x="369" y="43223"/>
                  <a:pt x="365" y="43223"/>
                  <a:pt x="360" y="43223"/>
                </a:cubicBezTo>
                <a:cubicBezTo>
                  <a:pt x="302" y="43223"/>
                  <a:pt x="280" y="43260"/>
                  <a:pt x="272" y="43321"/>
                </a:cubicBezTo>
                <a:cubicBezTo>
                  <a:pt x="242" y="43527"/>
                  <a:pt x="224" y="43735"/>
                  <a:pt x="163" y="43935"/>
                </a:cubicBezTo>
                <a:cubicBezTo>
                  <a:pt x="146" y="43988"/>
                  <a:pt x="113" y="44068"/>
                  <a:pt x="212" y="44094"/>
                </a:cubicBezTo>
                <a:cubicBezTo>
                  <a:pt x="214" y="44126"/>
                  <a:pt x="216" y="44156"/>
                  <a:pt x="216" y="44187"/>
                </a:cubicBezTo>
                <a:cubicBezTo>
                  <a:pt x="209" y="44199"/>
                  <a:pt x="203" y="44209"/>
                  <a:pt x="196" y="44220"/>
                </a:cubicBezTo>
                <a:cubicBezTo>
                  <a:pt x="151" y="44229"/>
                  <a:pt x="106" y="44237"/>
                  <a:pt x="62" y="44247"/>
                </a:cubicBezTo>
                <a:lnTo>
                  <a:pt x="62" y="44277"/>
                </a:lnTo>
                <a:cubicBezTo>
                  <a:pt x="42" y="44287"/>
                  <a:pt x="22" y="44296"/>
                  <a:pt x="1" y="44306"/>
                </a:cubicBezTo>
                <a:lnTo>
                  <a:pt x="1" y="44368"/>
                </a:lnTo>
                <a:lnTo>
                  <a:pt x="1" y="45093"/>
                </a:lnTo>
                <a:cubicBezTo>
                  <a:pt x="106" y="45103"/>
                  <a:pt x="105" y="45202"/>
                  <a:pt x="146" y="45265"/>
                </a:cubicBezTo>
                <a:cubicBezTo>
                  <a:pt x="191" y="45336"/>
                  <a:pt x="221" y="45434"/>
                  <a:pt x="285" y="45472"/>
                </a:cubicBezTo>
                <a:cubicBezTo>
                  <a:pt x="416" y="45551"/>
                  <a:pt x="477" y="45684"/>
                  <a:pt x="575" y="45788"/>
                </a:cubicBezTo>
                <a:cubicBezTo>
                  <a:pt x="643" y="45811"/>
                  <a:pt x="712" y="45836"/>
                  <a:pt x="782" y="45859"/>
                </a:cubicBezTo>
                <a:cubicBezTo>
                  <a:pt x="806" y="45868"/>
                  <a:pt x="830" y="45878"/>
                  <a:pt x="851" y="45878"/>
                </a:cubicBezTo>
                <a:cubicBezTo>
                  <a:pt x="876" y="45878"/>
                  <a:pt x="896" y="45864"/>
                  <a:pt x="906" y="45818"/>
                </a:cubicBezTo>
                <a:cubicBezTo>
                  <a:pt x="914" y="45819"/>
                  <a:pt x="922" y="45820"/>
                  <a:pt x="929" y="45820"/>
                </a:cubicBezTo>
                <a:cubicBezTo>
                  <a:pt x="994" y="45820"/>
                  <a:pt x="1025" y="45769"/>
                  <a:pt x="1047" y="45714"/>
                </a:cubicBezTo>
                <a:cubicBezTo>
                  <a:pt x="1121" y="45537"/>
                  <a:pt x="1193" y="45359"/>
                  <a:pt x="1265" y="45182"/>
                </a:cubicBezTo>
                <a:cubicBezTo>
                  <a:pt x="1363" y="45157"/>
                  <a:pt x="1353" y="45073"/>
                  <a:pt x="1355" y="45005"/>
                </a:cubicBezTo>
                <a:cubicBezTo>
                  <a:pt x="1358" y="44931"/>
                  <a:pt x="1310" y="44889"/>
                  <a:pt x="1236" y="44881"/>
                </a:cubicBezTo>
                <a:cubicBezTo>
                  <a:pt x="1216" y="44849"/>
                  <a:pt x="1196" y="44818"/>
                  <a:pt x="1178" y="44787"/>
                </a:cubicBezTo>
                <a:lnTo>
                  <a:pt x="1153" y="44762"/>
                </a:lnTo>
                <a:cubicBezTo>
                  <a:pt x="1169" y="44671"/>
                  <a:pt x="1186" y="44580"/>
                  <a:pt x="1203" y="44488"/>
                </a:cubicBezTo>
                <a:cubicBezTo>
                  <a:pt x="1219" y="44477"/>
                  <a:pt x="1237" y="44465"/>
                  <a:pt x="1256" y="44454"/>
                </a:cubicBezTo>
                <a:cubicBezTo>
                  <a:pt x="1239" y="44445"/>
                  <a:pt x="1224" y="44436"/>
                  <a:pt x="1209" y="44427"/>
                </a:cubicBezTo>
                <a:cubicBezTo>
                  <a:pt x="1251" y="44225"/>
                  <a:pt x="1292" y="44025"/>
                  <a:pt x="1333" y="43823"/>
                </a:cubicBezTo>
                <a:cubicBezTo>
                  <a:pt x="1347" y="43760"/>
                  <a:pt x="1360" y="43699"/>
                  <a:pt x="1373" y="43636"/>
                </a:cubicBezTo>
                <a:cubicBezTo>
                  <a:pt x="1406" y="43626"/>
                  <a:pt x="1464" y="43619"/>
                  <a:pt x="1467" y="43603"/>
                </a:cubicBezTo>
                <a:cubicBezTo>
                  <a:pt x="1479" y="43543"/>
                  <a:pt x="1424" y="43555"/>
                  <a:pt x="1388" y="43551"/>
                </a:cubicBezTo>
                <a:cubicBezTo>
                  <a:pt x="1398" y="43500"/>
                  <a:pt x="1408" y="43450"/>
                  <a:pt x="1419" y="43399"/>
                </a:cubicBezTo>
                <a:cubicBezTo>
                  <a:pt x="1423" y="43399"/>
                  <a:pt x="1427" y="43399"/>
                  <a:pt x="1430" y="43399"/>
                </a:cubicBezTo>
                <a:cubicBezTo>
                  <a:pt x="1484" y="43399"/>
                  <a:pt x="1529" y="43386"/>
                  <a:pt x="1537" y="43320"/>
                </a:cubicBezTo>
                <a:cubicBezTo>
                  <a:pt x="1544" y="43265"/>
                  <a:pt x="1535" y="43219"/>
                  <a:pt x="1467" y="43215"/>
                </a:cubicBezTo>
                <a:cubicBezTo>
                  <a:pt x="1481" y="43141"/>
                  <a:pt x="1491" y="43066"/>
                  <a:pt x="1507" y="42993"/>
                </a:cubicBezTo>
                <a:cubicBezTo>
                  <a:pt x="1580" y="42674"/>
                  <a:pt x="1655" y="42358"/>
                  <a:pt x="1727" y="42040"/>
                </a:cubicBezTo>
                <a:cubicBezTo>
                  <a:pt x="1772" y="42030"/>
                  <a:pt x="1794" y="42013"/>
                  <a:pt x="1746" y="41977"/>
                </a:cubicBezTo>
                <a:cubicBezTo>
                  <a:pt x="1757" y="41927"/>
                  <a:pt x="1770" y="41877"/>
                  <a:pt x="1782" y="41828"/>
                </a:cubicBezTo>
                <a:cubicBezTo>
                  <a:pt x="1833" y="41818"/>
                  <a:pt x="1857" y="41800"/>
                  <a:pt x="1799" y="41762"/>
                </a:cubicBezTo>
                <a:cubicBezTo>
                  <a:pt x="1804" y="41727"/>
                  <a:pt x="1805" y="41692"/>
                  <a:pt x="1814" y="41657"/>
                </a:cubicBezTo>
                <a:cubicBezTo>
                  <a:pt x="2001" y="40924"/>
                  <a:pt x="2186" y="40190"/>
                  <a:pt x="2375" y="39457"/>
                </a:cubicBezTo>
                <a:cubicBezTo>
                  <a:pt x="2476" y="39068"/>
                  <a:pt x="2578" y="38680"/>
                  <a:pt x="2681" y="38291"/>
                </a:cubicBezTo>
                <a:cubicBezTo>
                  <a:pt x="2736" y="38111"/>
                  <a:pt x="2789" y="37929"/>
                  <a:pt x="2843" y="37748"/>
                </a:cubicBezTo>
                <a:cubicBezTo>
                  <a:pt x="2938" y="37708"/>
                  <a:pt x="2943" y="37692"/>
                  <a:pt x="2886" y="37622"/>
                </a:cubicBezTo>
                <a:cubicBezTo>
                  <a:pt x="2891" y="37593"/>
                  <a:pt x="2895" y="37563"/>
                  <a:pt x="2903" y="37533"/>
                </a:cubicBezTo>
                <a:cubicBezTo>
                  <a:pt x="3065" y="36972"/>
                  <a:pt x="3231" y="36410"/>
                  <a:pt x="3395" y="35849"/>
                </a:cubicBezTo>
                <a:cubicBezTo>
                  <a:pt x="3469" y="35596"/>
                  <a:pt x="3544" y="35342"/>
                  <a:pt x="3618" y="35088"/>
                </a:cubicBezTo>
                <a:cubicBezTo>
                  <a:pt x="3623" y="35068"/>
                  <a:pt x="3627" y="35046"/>
                  <a:pt x="3631" y="35026"/>
                </a:cubicBezTo>
                <a:cubicBezTo>
                  <a:pt x="3638" y="35018"/>
                  <a:pt x="3645" y="35010"/>
                  <a:pt x="3651" y="35000"/>
                </a:cubicBezTo>
                <a:cubicBezTo>
                  <a:pt x="3655" y="34978"/>
                  <a:pt x="3658" y="34957"/>
                  <a:pt x="3661" y="34935"/>
                </a:cubicBezTo>
                <a:cubicBezTo>
                  <a:pt x="3668" y="34927"/>
                  <a:pt x="3675" y="34917"/>
                  <a:pt x="3681" y="34909"/>
                </a:cubicBezTo>
                <a:cubicBezTo>
                  <a:pt x="3684" y="34887"/>
                  <a:pt x="3686" y="34866"/>
                  <a:pt x="3689" y="34844"/>
                </a:cubicBezTo>
                <a:cubicBezTo>
                  <a:pt x="3696" y="34836"/>
                  <a:pt x="3704" y="34826"/>
                  <a:pt x="3711" y="34816"/>
                </a:cubicBezTo>
                <a:lnTo>
                  <a:pt x="3719" y="34756"/>
                </a:lnTo>
                <a:cubicBezTo>
                  <a:pt x="3752" y="34748"/>
                  <a:pt x="3785" y="34741"/>
                  <a:pt x="3747" y="34698"/>
                </a:cubicBezTo>
                <a:cubicBezTo>
                  <a:pt x="3749" y="34677"/>
                  <a:pt x="3751" y="34655"/>
                  <a:pt x="3752" y="34632"/>
                </a:cubicBezTo>
                <a:lnTo>
                  <a:pt x="3772" y="34607"/>
                </a:lnTo>
                <a:cubicBezTo>
                  <a:pt x="3837" y="34397"/>
                  <a:pt x="3903" y="34185"/>
                  <a:pt x="3968" y="33973"/>
                </a:cubicBezTo>
                <a:cubicBezTo>
                  <a:pt x="3986" y="33927"/>
                  <a:pt x="4006" y="33881"/>
                  <a:pt x="4022" y="33834"/>
                </a:cubicBezTo>
                <a:cubicBezTo>
                  <a:pt x="4194" y="33314"/>
                  <a:pt x="4360" y="32793"/>
                  <a:pt x="4542" y="32276"/>
                </a:cubicBezTo>
                <a:cubicBezTo>
                  <a:pt x="4911" y="31220"/>
                  <a:pt x="5287" y="30165"/>
                  <a:pt x="5668" y="29114"/>
                </a:cubicBezTo>
                <a:cubicBezTo>
                  <a:pt x="5872" y="28546"/>
                  <a:pt x="6089" y="27985"/>
                  <a:pt x="6297" y="27420"/>
                </a:cubicBezTo>
                <a:cubicBezTo>
                  <a:pt x="6395" y="27155"/>
                  <a:pt x="6491" y="26892"/>
                  <a:pt x="6587" y="26627"/>
                </a:cubicBezTo>
                <a:cubicBezTo>
                  <a:pt x="6623" y="26536"/>
                  <a:pt x="6660" y="26445"/>
                  <a:pt x="6696" y="26354"/>
                </a:cubicBezTo>
                <a:cubicBezTo>
                  <a:pt x="6709" y="26314"/>
                  <a:pt x="6723" y="26274"/>
                  <a:pt x="6736" y="26236"/>
                </a:cubicBezTo>
                <a:cubicBezTo>
                  <a:pt x="6762" y="26173"/>
                  <a:pt x="6791" y="26112"/>
                  <a:pt x="6817" y="26051"/>
                </a:cubicBezTo>
                <a:cubicBezTo>
                  <a:pt x="6839" y="25993"/>
                  <a:pt x="6860" y="25933"/>
                  <a:pt x="6882" y="25875"/>
                </a:cubicBezTo>
                <a:cubicBezTo>
                  <a:pt x="6890" y="25874"/>
                  <a:pt x="6898" y="25870"/>
                  <a:pt x="6906" y="25869"/>
                </a:cubicBezTo>
                <a:cubicBezTo>
                  <a:pt x="6916" y="25849"/>
                  <a:pt x="6925" y="25827"/>
                  <a:pt x="6935" y="25807"/>
                </a:cubicBezTo>
                <a:cubicBezTo>
                  <a:pt x="6964" y="25706"/>
                  <a:pt x="6996" y="25607"/>
                  <a:pt x="7027" y="25506"/>
                </a:cubicBezTo>
                <a:cubicBezTo>
                  <a:pt x="7041" y="25466"/>
                  <a:pt x="7055" y="25425"/>
                  <a:pt x="7069" y="25384"/>
                </a:cubicBezTo>
                <a:cubicBezTo>
                  <a:pt x="7075" y="25375"/>
                  <a:pt x="7084" y="25369"/>
                  <a:pt x="7090" y="25360"/>
                </a:cubicBezTo>
                <a:cubicBezTo>
                  <a:pt x="7092" y="25350"/>
                  <a:pt x="7094" y="25342"/>
                  <a:pt x="7094" y="25332"/>
                </a:cubicBezTo>
                <a:cubicBezTo>
                  <a:pt x="7120" y="25284"/>
                  <a:pt x="7151" y="25238"/>
                  <a:pt x="7171" y="25186"/>
                </a:cubicBezTo>
                <a:cubicBezTo>
                  <a:pt x="7267" y="24950"/>
                  <a:pt x="7357" y="24710"/>
                  <a:pt x="7453" y="24473"/>
                </a:cubicBezTo>
                <a:cubicBezTo>
                  <a:pt x="7529" y="24282"/>
                  <a:pt x="7612" y="24094"/>
                  <a:pt x="7693" y="23905"/>
                </a:cubicBezTo>
                <a:cubicBezTo>
                  <a:pt x="7701" y="23883"/>
                  <a:pt x="7709" y="23864"/>
                  <a:pt x="7718" y="23842"/>
                </a:cubicBezTo>
                <a:cubicBezTo>
                  <a:pt x="7791" y="23662"/>
                  <a:pt x="7863" y="23481"/>
                  <a:pt x="7936" y="23301"/>
                </a:cubicBezTo>
                <a:cubicBezTo>
                  <a:pt x="7945" y="23281"/>
                  <a:pt x="7953" y="23259"/>
                  <a:pt x="7961" y="23239"/>
                </a:cubicBezTo>
                <a:cubicBezTo>
                  <a:pt x="8032" y="23062"/>
                  <a:pt x="8100" y="22883"/>
                  <a:pt x="8171" y="22708"/>
                </a:cubicBezTo>
                <a:cubicBezTo>
                  <a:pt x="8296" y="22405"/>
                  <a:pt x="8421" y="22104"/>
                  <a:pt x="8549" y="21804"/>
                </a:cubicBezTo>
                <a:cubicBezTo>
                  <a:pt x="8663" y="21536"/>
                  <a:pt x="8782" y="21271"/>
                  <a:pt x="8900" y="21004"/>
                </a:cubicBezTo>
                <a:cubicBezTo>
                  <a:pt x="8908" y="20983"/>
                  <a:pt x="8916" y="20961"/>
                  <a:pt x="8925" y="20941"/>
                </a:cubicBezTo>
                <a:cubicBezTo>
                  <a:pt x="8930" y="20921"/>
                  <a:pt x="8933" y="20902"/>
                  <a:pt x="8941" y="20883"/>
                </a:cubicBezTo>
                <a:cubicBezTo>
                  <a:pt x="9110" y="20488"/>
                  <a:pt x="9279" y="20092"/>
                  <a:pt x="9445" y="19696"/>
                </a:cubicBezTo>
                <a:cubicBezTo>
                  <a:pt x="9511" y="19541"/>
                  <a:pt x="9572" y="19382"/>
                  <a:pt x="9635" y="19224"/>
                </a:cubicBezTo>
                <a:cubicBezTo>
                  <a:pt x="9647" y="19209"/>
                  <a:pt x="9663" y="19195"/>
                  <a:pt x="9671" y="19176"/>
                </a:cubicBezTo>
                <a:cubicBezTo>
                  <a:pt x="9888" y="18678"/>
                  <a:pt x="10102" y="18180"/>
                  <a:pt x="10322" y="17683"/>
                </a:cubicBezTo>
                <a:cubicBezTo>
                  <a:pt x="10448" y="17398"/>
                  <a:pt x="10580" y="17117"/>
                  <a:pt x="10711" y="16832"/>
                </a:cubicBezTo>
                <a:cubicBezTo>
                  <a:pt x="10720" y="16812"/>
                  <a:pt x="10726" y="16790"/>
                  <a:pt x="10734" y="16771"/>
                </a:cubicBezTo>
                <a:cubicBezTo>
                  <a:pt x="10913" y="16377"/>
                  <a:pt x="11090" y="15983"/>
                  <a:pt x="11269" y="15588"/>
                </a:cubicBezTo>
                <a:cubicBezTo>
                  <a:pt x="11281" y="15559"/>
                  <a:pt x="11294" y="15529"/>
                  <a:pt x="11306" y="15499"/>
                </a:cubicBezTo>
                <a:cubicBezTo>
                  <a:pt x="11357" y="15390"/>
                  <a:pt x="11408" y="15279"/>
                  <a:pt x="11458" y="15168"/>
                </a:cubicBezTo>
                <a:cubicBezTo>
                  <a:pt x="11576" y="14905"/>
                  <a:pt x="11695" y="14641"/>
                  <a:pt x="11812" y="14376"/>
                </a:cubicBezTo>
                <a:cubicBezTo>
                  <a:pt x="11910" y="14160"/>
                  <a:pt x="12006" y="13941"/>
                  <a:pt x="12102" y="13723"/>
                </a:cubicBezTo>
                <a:cubicBezTo>
                  <a:pt x="12119" y="13696"/>
                  <a:pt x="12133" y="13671"/>
                  <a:pt x="12150" y="13646"/>
                </a:cubicBezTo>
                <a:lnTo>
                  <a:pt x="12195" y="13693"/>
                </a:lnTo>
                <a:cubicBezTo>
                  <a:pt x="12172" y="13774"/>
                  <a:pt x="12150" y="13857"/>
                  <a:pt x="12127" y="13938"/>
                </a:cubicBezTo>
                <a:cubicBezTo>
                  <a:pt x="12089" y="14067"/>
                  <a:pt x="12049" y="14196"/>
                  <a:pt x="12009" y="14325"/>
                </a:cubicBezTo>
                <a:cubicBezTo>
                  <a:pt x="12004" y="14350"/>
                  <a:pt x="11999" y="14375"/>
                  <a:pt x="11994" y="14401"/>
                </a:cubicBezTo>
                <a:cubicBezTo>
                  <a:pt x="11968" y="14449"/>
                  <a:pt x="11936" y="14494"/>
                  <a:pt x="11920" y="14544"/>
                </a:cubicBezTo>
                <a:cubicBezTo>
                  <a:pt x="11829" y="14800"/>
                  <a:pt x="11743" y="15057"/>
                  <a:pt x="11655" y="15312"/>
                </a:cubicBezTo>
                <a:cubicBezTo>
                  <a:pt x="11580" y="15526"/>
                  <a:pt x="11503" y="15737"/>
                  <a:pt x="11433" y="15951"/>
                </a:cubicBezTo>
                <a:cubicBezTo>
                  <a:pt x="11269" y="16456"/>
                  <a:pt x="11110" y="16963"/>
                  <a:pt x="10948" y="17468"/>
                </a:cubicBezTo>
                <a:cubicBezTo>
                  <a:pt x="10860" y="17738"/>
                  <a:pt x="10766" y="18006"/>
                  <a:pt x="10681" y="18277"/>
                </a:cubicBezTo>
                <a:cubicBezTo>
                  <a:pt x="10585" y="18582"/>
                  <a:pt x="10493" y="18888"/>
                  <a:pt x="10403" y="19196"/>
                </a:cubicBezTo>
                <a:cubicBezTo>
                  <a:pt x="10360" y="19344"/>
                  <a:pt x="10327" y="19494"/>
                  <a:pt x="10291" y="19645"/>
                </a:cubicBezTo>
                <a:cubicBezTo>
                  <a:pt x="10271" y="19686"/>
                  <a:pt x="10253" y="19726"/>
                  <a:pt x="10233" y="19767"/>
                </a:cubicBezTo>
                <a:lnTo>
                  <a:pt x="10228" y="19855"/>
                </a:lnTo>
                <a:cubicBezTo>
                  <a:pt x="10219" y="19857"/>
                  <a:pt x="10211" y="19857"/>
                  <a:pt x="10203" y="19858"/>
                </a:cubicBezTo>
                <a:cubicBezTo>
                  <a:pt x="10201" y="19898"/>
                  <a:pt x="10198" y="19936"/>
                  <a:pt x="10196" y="19976"/>
                </a:cubicBezTo>
                <a:lnTo>
                  <a:pt x="10165" y="20067"/>
                </a:lnTo>
                <a:cubicBezTo>
                  <a:pt x="10107" y="20241"/>
                  <a:pt x="10041" y="20413"/>
                  <a:pt x="9991" y="20592"/>
                </a:cubicBezTo>
                <a:cubicBezTo>
                  <a:pt x="9875" y="21009"/>
                  <a:pt x="9723" y="21418"/>
                  <a:pt x="9653" y="21850"/>
                </a:cubicBezTo>
                <a:cubicBezTo>
                  <a:pt x="9637" y="21898"/>
                  <a:pt x="9622" y="21948"/>
                  <a:pt x="9605" y="21998"/>
                </a:cubicBezTo>
                <a:cubicBezTo>
                  <a:pt x="9519" y="22160"/>
                  <a:pt x="9478" y="22337"/>
                  <a:pt x="9448" y="22518"/>
                </a:cubicBezTo>
                <a:cubicBezTo>
                  <a:pt x="9445" y="22536"/>
                  <a:pt x="9440" y="22554"/>
                  <a:pt x="9435" y="22572"/>
                </a:cubicBezTo>
                <a:cubicBezTo>
                  <a:pt x="9425" y="22633"/>
                  <a:pt x="9415" y="22693"/>
                  <a:pt x="9403" y="22753"/>
                </a:cubicBezTo>
                <a:cubicBezTo>
                  <a:pt x="9400" y="22759"/>
                  <a:pt x="9398" y="22768"/>
                  <a:pt x="9400" y="22774"/>
                </a:cubicBezTo>
                <a:cubicBezTo>
                  <a:pt x="9372" y="22832"/>
                  <a:pt x="9337" y="22885"/>
                  <a:pt x="9319" y="22946"/>
                </a:cubicBezTo>
                <a:cubicBezTo>
                  <a:pt x="9269" y="23109"/>
                  <a:pt x="9223" y="23273"/>
                  <a:pt x="9181" y="23438"/>
                </a:cubicBezTo>
                <a:cubicBezTo>
                  <a:pt x="9147" y="23574"/>
                  <a:pt x="9120" y="23711"/>
                  <a:pt x="9089" y="23847"/>
                </a:cubicBezTo>
                <a:cubicBezTo>
                  <a:pt x="9087" y="23867"/>
                  <a:pt x="9085" y="23887"/>
                  <a:pt x="9084" y="23907"/>
                </a:cubicBezTo>
                <a:cubicBezTo>
                  <a:pt x="9070" y="23931"/>
                  <a:pt x="9051" y="23955"/>
                  <a:pt x="9042" y="23983"/>
                </a:cubicBezTo>
                <a:cubicBezTo>
                  <a:pt x="8973" y="24234"/>
                  <a:pt x="8903" y="24488"/>
                  <a:pt x="8837" y="24743"/>
                </a:cubicBezTo>
                <a:cubicBezTo>
                  <a:pt x="8794" y="24905"/>
                  <a:pt x="8759" y="25071"/>
                  <a:pt x="8721" y="25235"/>
                </a:cubicBezTo>
                <a:cubicBezTo>
                  <a:pt x="8670" y="25407"/>
                  <a:pt x="8613" y="25577"/>
                  <a:pt x="8569" y="25751"/>
                </a:cubicBezTo>
                <a:cubicBezTo>
                  <a:pt x="8498" y="26036"/>
                  <a:pt x="8435" y="26322"/>
                  <a:pt x="8365" y="26609"/>
                </a:cubicBezTo>
                <a:cubicBezTo>
                  <a:pt x="8284" y="26946"/>
                  <a:pt x="8175" y="27279"/>
                  <a:pt x="8122" y="27624"/>
                </a:cubicBezTo>
                <a:lnTo>
                  <a:pt x="8085" y="27804"/>
                </a:lnTo>
                <a:cubicBezTo>
                  <a:pt x="8046" y="27966"/>
                  <a:pt x="8006" y="28127"/>
                  <a:pt x="7964" y="28288"/>
                </a:cubicBezTo>
                <a:lnTo>
                  <a:pt x="7935" y="28440"/>
                </a:lnTo>
                <a:lnTo>
                  <a:pt x="7885" y="28653"/>
                </a:lnTo>
                <a:cubicBezTo>
                  <a:pt x="7882" y="28673"/>
                  <a:pt x="7878" y="28692"/>
                  <a:pt x="7875" y="28711"/>
                </a:cubicBezTo>
                <a:cubicBezTo>
                  <a:pt x="7860" y="28763"/>
                  <a:pt x="7844" y="28816"/>
                  <a:pt x="7829" y="28867"/>
                </a:cubicBezTo>
                <a:lnTo>
                  <a:pt x="7817" y="28864"/>
                </a:lnTo>
                <a:cubicBezTo>
                  <a:pt x="7815" y="28894"/>
                  <a:pt x="7815" y="28923"/>
                  <a:pt x="7814" y="28953"/>
                </a:cubicBezTo>
                <a:cubicBezTo>
                  <a:pt x="7805" y="28955"/>
                  <a:pt x="7797" y="28955"/>
                  <a:pt x="7791" y="28956"/>
                </a:cubicBezTo>
                <a:cubicBezTo>
                  <a:pt x="7761" y="28971"/>
                  <a:pt x="7713" y="28981"/>
                  <a:pt x="7706" y="29003"/>
                </a:cubicBezTo>
                <a:cubicBezTo>
                  <a:pt x="7675" y="29102"/>
                  <a:pt x="7656" y="29205"/>
                  <a:pt x="7633" y="29307"/>
                </a:cubicBezTo>
                <a:cubicBezTo>
                  <a:pt x="7620" y="29365"/>
                  <a:pt x="7608" y="29423"/>
                  <a:pt x="7595" y="29481"/>
                </a:cubicBezTo>
                <a:cubicBezTo>
                  <a:pt x="7587" y="29521"/>
                  <a:pt x="7579" y="29559"/>
                  <a:pt x="7572" y="29599"/>
                </a:cubicBezTo>
                <a:cubicBezTo>
                  <a:pt x="7560" y="29667"/>
                  <a:pt x="7554" y="29738"/>
                  <a:pt x="7536" y="29804"/>
                </a:cubicBezTo>
                <a:cubicBezTo>
                  <a:pt x="7514" y="29885"/>
                  <a:pt x="7474" y="29963"/>
                  <a:pt x="7458" y="30046"/>
                </a:cubicBezTo>
                <a:cubicBezTo>
                  <a:pt x="7410" y="30271"/>
                  <a:pt x="7375" y="30496"/>
                  <a:pt x="7302" y="30715"/>
                </a:cubicBezTo>
                <a:cubicBezTo>
                  <a:pt x="7279" y="30784"/>
                  <a:pt x="7281" y="30864"/>
                  <a:pt x="7271" y="30937"/>
                </a:cubicBezTo>
                <a:cubicBezTo>
                  <a:pt x="7262" y="30991"/>
                  <a:pt x="7261" y="31049"/>
                  <a:pt x="7239" y="31097"/>
                </a:cubicBezTo>
                <a:cubicBezTo>
                  <a:pt x="7203" y="31172"/>
                  <a:pt x="7209" y="31231"/>
                  <a:pt x="7276" y="31283"/>
                </a:cubicBezTo>
                <a:cubicBezTo>
                  <a:pt x="7262" y="31332"/>
                  <a:pt x="7249" y="31382"/>
                  <a:pt x="7236" y="31432"/>
                </a:cubicBezTo>
                <a:cubicBezTo>
                  <a:pt x="7165" y="31438"/>
                  <a:pt x="7140" y="31486"/>
                  <a:pt x="7153" y="31548"/>
                </a:cubicBezTo>
                <a:cubicBezTo>
                  <a:pt x="7166" y="31612"/>
                  <a:pt x="7151" y="31662"/>
                  <a:pt x="7117" y="31713"/>
                </a:cubicBezTo>
                <a:cubicBezTo>
                  <a:pt x="7103" y="31733"/>
                  <a:pt x="7097" y="31760"/>
                  <a:pt x="7092" y="31783"/>
                </a:cubicBezTo>
                <a:cubicBezTo>
                  <a:pt x="7031" y="32043"/>
                  <a:pt x="6971" y="32303"/>
                  <a:pt x="6911" y="32564"/>
                </a:cubicBezTo>
                <a:cubicBezTo>
                  <a:pt x="6908" y="32582"/>
                  <a:pt x="6911" y="32604"/>
                  <a:pt x="6908" y="32624"/>
                </a:cubicBezTo>
                <a:cubicBezTo>
                  <a:pt x="6895" y="32707"/>
                  <a:pt x="6888" y="32791"/>
                  <a:pt x="6865" y="32872"/>
                </a:cubicBezTo>
                <a:cubicBezTo>
                  <a:pt x="6844" y="32945"/>
                  <a:pt x="6847" y="33010"/>
                  <a:pt x="6883" y="33073"/>
                </a:cubicBezTo>
                <a:cubicBezTo>
                  <a:pt x="6887" y="33081"/>
                  <a:pt x="6887" y="33087"/>
                  <a:pt x="6883" y="33094"/>
                </a:cubicBezTo>
                <a:cubicBezTo>
                  <a:pt x="6812" y="33101"/>
                  <a:pt x="6792" y="33154"/>
                  <a:pt x="6791" y="33208"/>
                </a:cubicBezTo>
                <a:cubicBezTo>
                  <a:pt x="6789" y="33304"/>
                  <a:pt x="6776" y="33392"/>
                  <a:pt x="6738" y="33481"/>
                </a:cubicBezTo>
                <a:cubicBezTo>
                  <a:pt x="6718" y="33529"/>
                  <a:pt x="6690" y="33612"/>
                  <a:pt x="6787" y="33639"/>
                </a:cubicBezTo>
                <a:cubicBezTo>
                  <a:pt x="6799" y="33609"/>
                  <a:pt x="6812" y="33579"/>
                  <a:pt x="6824" y="33550"/>
                </a:cubicBezTo>
                <a:lnTo>
                  <a:pt x="6824" y="33550"/>
                </a:lnTo>
                <a:cubicBezTo>
                  <a:pt x="6812" y="33579"/>
                  <a:pt x="6800" y="33609"/>
                  <a:pt x="6787" y="33639"/>
                </a:cubicBezTo>
                <a:cubicBezTo>
                  <a:pt x="6787" y="33659"/>
                  <a:pt x="6786" y="33679"/>
                  <a:pt x="6784" y="33698"/>
                </a:cubicBezTo>
                <a:cubicBezTo>
                  <a:pt x="6681" y="33745"/>
                  <a:pt x="6675" y="33773"/>
                  <a:pt x="6744" y="33856"/>
                </a:cubicBezTo>
                <a:cubicBezTo>
                  <a:pt x="6738" y="33925"/>
                  <a:pt x="6733" y="33993"/>
                  <a:pt x="6728" y="34061"/>
                </a:cubicBezTo>
                <a:cubicBezTo>
                  <a:pt x="6719" y="34061"/>
                  <a:pt x="6711" y="34063"/>
                  <a:pt x="6703" y="34063"/>
                </a:cubicBezTo>
                <a:cubicBezTo>
                  <a:pt x="6702" y="34063"/>
                  <a:pt x="6700" y="34063"/>
                  <a:pt x="6699" y="34063"/>
                </a:cubicBezTo>
                <a:cubicBezTo>
                  <a:pt x="6629" y="34063"/>
                  <a:pt x="6615" y="34110"/>
                  <a:pt x="6603" y="34169"/>
                </a:cubicBezTo>
                <a:cubicBezTo>
                  <a:pt x="6554" y="34429"/>
                  <a:pt x="6499" y="34687"/>
                  <a:pt x="6449" y="34947"/>
                </a:cubicBezTo>
                <a:cubicBezTo>
                  <a:pt x="6428" y="35064"/>
                  <a:pt x="6410" y="35182"/>
                  <a:pt x="6398" y="35301"/>
                </a:cubicBezTo>
                <a:cubicBezTo>
                  <a:pt x="6395" y="35341"/>
                  <a:pt x="6421" y="35382"/>
                  <a:pt x="6433" y="35424"/>
                </a:cubicBezTo>
                <a:cubicBezTo>
                  <a:pt x="6430" y="35473"/>
                  <a:pt x="6425" y="35523"/>
                  <a:pt x="6421" y="35573"/>
                </a:cubicBezTo>
                <a:cubicBezTo>
                  <a:pt x="6314" y="35631"/>
                  <a:pt x="6307" y="35672"/>
                  <a:pt x="6388" y="35753"/>
                </a:cubicBezTo>
                <a:cubicBezTo>
                  <a:pt x="6377" y="35824"/>
                  <a:pt x="6367" y="35895"/>
                  <a:pt x="6357" y="35965"/>
                </a:cubicBezTo>
                <a:cubicBezTo>
                  <a:pt x="6332" y="35985"/>
                  <a:pt x="6305" y="36006"/>
                  <a:pt x="6281" y="36026"/>
                </a:cubicBezTo>
                <a:cubicBezTo>
                  <a:pt x="6295" y="36046"/>
                  <a:pt x="6312" y="36066"/>
                  <a:pt x="6329" y="36086"/>
                </a:cubicBezTo>
                <a:cubicBezTo>
                  <a:pt x="6322" y="36136"/>
                  <a:pt x="6315" y="36187"/>
                  <a:pt x="6309" y="36237"/>
                </a:cubicBezTo>
                <a:cubicBezTo>
                  <a:pt x="6297" y="36266"/>
                  <a:pt x="6286" y="36298"/>
                  <a:pt x="6274" y="36328"/>
                </a:cubicBezTo>
                <a:cubicBezTo>
                  <a:pt x="6274" y="36328"/>
                  <a:pt x="6274" y="36329"/>
                  <a:pt x="6274" y="36329"/>
                </a:cubicBezTo>
                <a:lnTo>
                  <a:pt x="6274" y="36329"/>
                </a:lnTo>
                <a:cubicBezTo>
                  <a:pt x="6199" y="36367"/>
                  <a:pt x="6198" y="36377"/>
                  <a:pt x="6249" y="36452"/>
                </a:cubicBezTo>
                <a:cubicBezTo>
                  <a:pt x="6254" y="36426"/>
                  <a:pt x="6260" y="36399"/>
                  <a:pt x="6265" y="36374"/>
                </a:cubicBezTo>
                <a:lnTo>
                  <a:pt x="6265" y="36374"/>
                </a:lnTo>
                <a:cubicBezTo>
                  <a:pt x="6260" y="36400"/>
                  <a:pt x="6255" y="36426"/>
                  <a:pt x="6251" y="36452"/>
                </a:cubicBezTo>
                <a:cubicBezTo>
                  <a:pt x="6249" y="36501"/>
                  <a:pt x="6249" y="36551"/>
                  <a:pt x="6249" y="36601"/>
                </a:cubicBezTo>
                <a:cubicBezTo>
                  <a:pt x="6244" y="36611"/>
                  <a:pt x="6239" y="36621"/>
                  <a:pt x="6234" y="36631"/>
                </a:cubicBezTo>
                <a:cubicBezTo>
                  <a:pt x="6232" y="36631"/>
                  <a:pt x="6230" y="36631"/>
                  <a:pt x="6228" y="36631"/>
                </a:cubicBezTo>
                <a:cubicBezTo>
                  <a:pt x="6170" y="36631"/>
                  <a:pt x="6127" y="36653"/>
                  <a:pt x="6127" y="36718"/>
                </a:cubicBezTo>
                <a:cubicBezTo>
                  <a:pt x="6125" y="36768"/>
                  <a:pt x="6105" y="36833"/>
                  <a:pt x="6186" y="36843"/>
                </a:cubicBezTo>
                <a:cubicBezTo>
                  <a:pt x="6178" y="36882"/>
                  <a:pt x="6168" y="36922"/>
                  <a:pt x="6158" y="36963"/>
                </a:cubicBezTo>
                <a:cubicBezTo>
                  <a:pt x="6100" y="36967"/>
                  <a:pt x="6069" y="36997"/>
                  <a:pt x="6064" y="37054"/>
                </a:cubicBezTo>
                <a:cubicBezTo>
                  <a:pt x="6055" y="37162"/>
                  <a:pt x="6041" y="37268"/>
                  <a:pt x="6036" y="37376"/>
                </a:cubicBezTo>
                <a:cubicBezTo>
                  <a:pt x="6036" y="37409"/>
                  <a:pt x="6059" y="37445"/>
                  <a:pt x="6070" y="37480"/>
                </a:cubicBezTo>
                <a:cubicBezTo>
                  <a:pt x="6065" y="37520"/>
                  <a:pt x="6062" y="37558"/>
                  <a:pt x="6057" y="37598"/>
                </a:cubicBezTo>
                <a:cubicBezTo>
                  <a:pt x="5918" y="37670"/>
                  <a:pt x="5905" y="37732"/>
                  <a:pt x="6007" y="37841"/>
                </a:cubicBezTo>
                <a:cubicBezTo>
                  <a:pt x="6009" y="37871"/>
                  <a:pt x="6011" y="37902"/>
                  <a:pt x="6011" y="37932"/>
                </a:cubicBezTo>
                <a:cubicBezTo>
                  <a:pt x="6009" y="37952"/>
                  <a:pt x="6007" y="37972"/>
                  <a:pt x="6006" y="37992"/>
                </a:cubicBezTo>
                <a:cubicBezTo>
                  <a:pt x="5997" y="37992"/>
                  <a:pt x="5989" y="37993"/>
                  <a:pt x="5981" y="37993"/>
                </a:cubicBezTo>
                <a:cubicBezTo>
                  <a:pt x="5979" y="37993"/>
                  <a:pt x="5978" y="37993"/>
                  <a:pt x="5976" y="37993"/>
                </a:cubicBezTo>
                <a:cubicBezTo>
                  <a:pt x="5921" y="37993"/>
                  <a:pt x="5883" y="38020"/>
                  <a:pt x="5887" y="38078"/>
                </a:cubicBezTo>
                <a:cubicBezTo>
                  <a:pt x="5888" y="38134"/>
                  <a:pt x="5847" y="38212"/>
                  <a:pt x="5946" y="38233"/>
                </a:cubicBezTo>
                <a:cubicBezTo>
                  <a:pt x="5943" y="38263"/>
                  <a:pt x="5941" y="38293"/>
                  <a:pt x="5940" y="38323"/>
                </a:cubicBezTo>
                <a:cubicBezTo>
                  <a:pt x="5802" y="38399"/>
                  <a:pt x="5774" y="38561"/>
                  <a:pt x="5882" y="38656"/>
                </a:cubicBezTo>
                <a:cubicBezTo>
                  <a:pt x="5883" y="38667"/>
                  <a:pt x="5887" y="38677"/>
                  <a:pt x="5890" y="38689"/>
                </a:cubicBezTo>
                <a:lnTo>
                  <a:pt x="5855" y="38747"/>
                </a:lnTo>
                <a:cubicBezTo>
                  <a:pt x="5776" y="38800"/>
                  <a:pt x="5772" y="38828"/>
                  <a:pt x="5829" y="38930"/>
                </a:cubicBezTo>
                <a:cubicBezTo>
                  <a:pt x="5819" y="38990"/>
                  <a:pt x="5809" y="39050"/>
                  <a:pt x="5797" y="39109"/>
                </a:cubicBezTo>
                <a:cubicBezTo>
                  <a:pt x="5738" y="39112"/>
                  <a:pt x="5696" y="39144"/>
                  <a:pt x="5704" y="39202"/>
                </a:cubicBezTo>
                <a:cubicBezTo>
                  <a:pt x="5716" y="39273"/>
                  <a:pt x="5650" y="39366"/>
                  <a:pt x="5757" y="39411"/>
                </a:cubicBezTo>
                <a:cubicBezTo>
                  <a:pt x="5751" y="39432"/>
                  <a:pt x="5746" y="39454"/>
                  <a:pt x="5739" y="39475"/>
                </a:cubicBezTo>
                <a:cubicBezTo>
                  <a:pt x="5620" y="39538"/>
                  <a:pt x="5605" y="39637"/>
                  <a:pt x="5703" y="39713"/>
                </a:cubicBezTo>
                <a:cubicBezTo>
                  <a:pt x="5694" y="39765"/>
                  <a:pt x="5685" y="39814"/>
                  <a:pt x="5676" y="39864"/>
                </a:cubicBezTo>
                <a:cubicBezTo>
                  <a:pt x="5564" y="39930"/>
                  <a:pt x="5562" y="39952"/>
                  <a:pt x="5658" y="40048"/>
                </a:cubicBezTo>
                <a:cubicBezTo>
                  <a:pt x="5659" y="40048"/>
                  <a:pt x="5661" y="40049"/>
                  <a:pt x="5662" y="40049"/>
                </a:cubicBezTo>
                <a:cubicBezTo>
                  <a:pt x="5666" y="40049"/>
                  <a:pt x="5669" y="40047"/>
                  <a:pt x="5673" y="40046"/>
                </a:cubicBezTo>
                <a:lnTo>
                  <a:pt x="5673" y="40046"/>
                </a:lnTo>
                <a:cubicBezTo>
                  <a:pt x="5660" y="40106"/>
                  <a:pt x="5648" y="40167"/>
                  <a:pt x="5635" y="40228"/>
                </a:cubicBezTo>
                <a:cubicBezTo>
                  <a:pt x="5622" y="40232"/>
                  <a:pt x="5605" y="40232"/>
                  <a:pt x="5593" y="40238"/>
                </a:cubicBezTo>
                <a:cubicBezTo>
                  <a:pt x="5497" y="40313"/>
                  <a:pt x="5496" y="40367"/>
                  <a:pt x="5584" y="40530"/>
                </a:cubicBezTo>
                <a:cubicBezTo>
                  <a:pt x="5574" y="40591"/>
                  <a:pt x="5564" y="40652"/>
                  <a:pt x="5555" y="40712"/>
                </a:cubicBezTo>
                <a:cubicBezTo>
                  <a:pt x="5436" y="40763"/>
                  <a:pt x="5423" y="40848"/>
                  <a:pt x="5522" y="40924"/>
                </a:cubicBezTo>
                <a:lnTo>
                  <a:pt x="5522" y="41074"/>
                </a:lnTo>
                <a:cubicBezTo>
                  <a:pt x="5514" y="41074"/>
                  <a:pt x="5506" y="41076"/>
                  <a:pt x="5497" y="41076"/>
                </a:cubicBezTo>
                <a:cubicBezTo>
                  <a:pt x="5380" y="41139"/>
                  <a:pt x="5362" y="41258"/>
                  <a:pt x="5458" y="41346"/>
                </a:cubicBezTo>
                <a:lnTo>
                  <a:pt x="5435" y="41469"/>
                </a:lnTo>
                <a:cubicBezTo>
                  <a:pt x="5367" y="41470"/>
                  <a:pt x="5335" y="41508"/>
                  <a:pt x="5342" y="41571"/>
                </a:cubicBezTo>
                <a:cubicBezTo>
                  <a:pt x="5348" y="41631"/>
                  <a:pt x="5297" y="41715"/>
                  <a:pt x="5403" y="41740"/>
                </a:cubicBezTo>
                <a:cubicBezTo>
                  <a:pt x="5400" y="41790"/>
                  <a:pt x="5396" y="41839"/>
                  <a:pt x="5393" y="41891"/>
                </a:cubicBezTo>
                <a:cubicBezTo>
                  <a:pt x="5257" y="41934"/>
                  <a:pt x="5279" y="42050"/>
                  <a:pt x="5284" y="42151"/>
                </a:cubicBezTo>
                <a:cubicBezTo>
                  <a:pt x="5284" y="42176"/>
                  <a:pt x="5320" y="42199"/>
                  <a:pt x="5338" y="42222"/>
                </a:cubicBezTo>
                <a:cubicBezTo>
                  <a:pt x="5342" y="42233"/>
                  <a:pt x="5345" y="42243"/>
                  <a:pt x="5348" y="42253"/>
                </a:cubicBezTo>
                <a:cubicBezTo>
                  <a:pt x="5347" y="42283"/>
                  <a:pt x="5345" y="42315"/>
                  <a:pt x="5343" y="42344"/>
                </a:cubicBezTo>
                <a:cubicBezTo>
                  <a:pt x="5334" y="42354"/>
                  <a:pt x="5324" y="42364"/>
                  <a:pt x="5315" y="42374"/>
                </a:cubicBezTo>
                <a:cubicBezTo>
                  <a:pt x="5196" y="42426"/>
                  <a:pt x="5183" y="42510"/>
                  <a:pt x="5281" y="42584"/>
                </a:cubicBezTo>
                <a:cubicBezTo>
                  <a:pt x="5284" y="42616"/>
                  <a:pt x="5286" y="42646"/>
                  <a:pt x="5289" y="42677"/>
                </a:cubicBezTo>
                <a:cubicBezTo>
                  <a:pt x="5286" y="42727"/>
                  <a:pt x="5282" y="42777"/>
                  <a:pt x="5281" y="42826"/>
                </a:cubicBezTo>
                <a:cubicBezTo>
                  <a:pt x="5271" y="42848"/>
                  <a:pt x="5261" y="42868"/>
                  <a:pt x="5252" y="42887"/>
                </a:cubicBezTo>
                <a:cubicBezTo>
                  <a:pt x="5233" y="42904"/>
                  <a:pt x="5194" y="42924"/>
                  <a:pt x="5196" y="42935"/>
                </a:cubicBezTo>
                <a:cubicBezTo>
                  <a:pt x="5199" y="42962"/>
                  <a:pt x="5226" y="42985"/>
                  <a:pt x="5242" y="43008"/>
                </a:cubicBezTo>
                <a:cubicBezTo>
                  <a:pt x="5247" y="43028"/>
                  <a:pt x="5251" y="43050"/>
                  <a:pt x="5254" y="43070"/>
                </a:cubicBezTo>
                <a:cubicBezTo>
                  <a:pt x="5251" y="43109"/>
                  <a:pt x="5246" y="43149"/>
                  <a:pt x="5242" y="43187"/>
                </a:cubicBezTo>
                <a:cubicBezTo>
                  <a:pt x="5237" y="43209"/>
                  <a:pt x="5233" y="43230"/>
                  <a:pt x="5228" y="43252"/>
                </a:cubicBezTo>
                <a:cubicBezTo>
                  <a:pt x="5224" y="43282"/>
                  <a:pt x="5221" y="43311"/>
                  <a:pt x="5219" y="43341"/>
                </a:cubicBezTo>
                <a:cubicBezTo>
                  <a:pt x="5211" y="43341"/>
                  <a:pt x="5203" y="43343"/>
                  <a:pt x="5196" y="43343"/>
                </a:cubicBezTo>
                <a:cubicBezTo>
                  <a:pt x="5079" y="43407"/>
                  <a:pt x="5064" y="43505"/>
                  <a:pt x="5160" y="43583"/>
                </a:cubicBezTo>
                <a:cubicBezTo>
                  <a:pt x="5158" y="43623"/>
                  <a:pt x="5156" y="43664"/>
                  <a:pt x="5155" y="43704"/>
                </a:cubicBezTo>
                <a:cubicBezTo>
                  <a:pt x="5021" y="43806"/>
                  <a:pt x="5009" y="43879"/>
                  <a:pt x="5105" y="44038"/>
                </a:cubicBezTo>
                <a:cubicBezTo>
                  <a:pt x="5107" y="44089"/>
                  <a:pt x="5108" y="44139"/>
                  <a:pt x="5110" y="44189"/>
                </a:cubicBezTo>
                <a:cubicBezTo>
                  <a:pt x="5105" y="44209"/>
                  <a:pt x="5100" y="44229"/>
                  <a:pt x="5093" y="44247"/>
                </a:cubicBezTo>
                <a:cubicBezTo>
                  <a:pt x="5042" y="44253"/>
                  <a:pt x="5014" y="44282"/>
                  <a:pt x="5011" y="44333"/>
                </a:cubicBezTo>
                <a:cubicBezTo>
                  <a:pt x="5004" y="44416"/>
                  <a:pt x="4996" y="44498"/>
                  <a:pt x="4992" y="44581"/>
                </a:cubicBezTo>
                <a:cubicBezTo>
                  <a:pt x="4992" y="44591"/>
                  <a:pt x="5022" y="44601"/>
                  <a:pt x="5037" y="44609"/>
                </a:cubicBezTo>
                <a:cubicBezTo>
                  <a:pt x="5034" y="44651"/>
                  <a:pt x="5031" y="44690"/>
                  <a:pt x="5027" y="44730"/>
                </a:cubicBezTo>
                <a:cubicBezTo>
                  <a:pt x="4911" y="44800"/>
                  <a:pt x="4875" y="44950"/>
                  <a:pt x="4951" y="45055"/>
                </a:cubicBezTo>
                <a:cubicBezTo>
                  <a:pt x="4956" y="45061"/>
                  <a:pt x="4969" y="45061"/>
                  <a:pt x="4979" y="45063"/>
                </a:cubicBezTo>
                <a:cubicBezTo>
                  <a:pt x="4971" y="45134"/>
                  <a:pt x="4963" y="45204"/>
                  <a:pt x="4954" y="45275"/>
                </a:cubicBezTo>
                <a:cubicBezTo>
                  <a:pt x="4890" y="45277"/>
                  <a:pt x="4867" y="45326"/>
                  <a:pt x="4862" y="45374"/>
                </a:cubicBezTo>
                <a:cubicBezTo>
                  <a:pt x="4852" y="45479"/>
                  <a:pt x="4843" y="45585"/>
                  <a:pt x="4925" y="45671"/>
                </a:cubicBezTo>
                <a:cubicBezTo>
                  <a:pt x="4916" y="45740"/>
                  <a:pt x="4910" y="45810"/>
                  <a:pt x="4903" y="45879"/>
                </a:cubicBezTo>
                <a:cubicBezTo>
                  <a:pt x="4882" y="45888"/>
                  <a:pt x="4843" y="45893"/>
                  <a:pt x="4840" y="45904"/>
                </a:cubicBezTo>
                <a:cubicBezTo>
                  <a:pt x="4825" y="45970"/>
                  <a:pt x="4815" y="46037"/>
                  <a:pt x="4812" y="46104"/>
                </a:cubicBezTo>
                <a:cubicBezTo>
                  <a:pt x="4810" y="46119"/>
                  <a:pt x="4843" y="46136"/>
                  <a:pt x="4860" y="46152"/>
                </a:cubicBezTo>
                <a:lnTo>
                  <a:pt x="4868" y="46275"/>
                </a:lnTo>
                <a:cubicBezTo>
                  <a:pt x="4867" y="46293"/>
                  <a:pt x="4865" y="46313"/>
                  <a:pt x="4862" y="46331"/>
                </a:cubicBezTo>
                <a:cubicBezTo>
                  <a:pt x="4860" y="46373"/>
                  <a:pt x="4858" y="46412"/>
                  <a:pt x="4857" y="46454"/>
                </a:cubicBezTo>
                <a:cubicBezTo>
                  <a:pt x="4848" y="46464"/>
                  <a:pt x="4840" y="46475"/>
                  <a:pt x="4832" y="46485"/>
                </a:cubicBezTo>
                <a:cubicBezTo>
                  <a:pt x="4829" y="46576"/>
                  <a:pt x="4824" y="46666"/>
                  <a:pt x="4820" y="46755"/>
                </a:cubicBezTo>
                <a:cubicBezTo>
                  <a:pt x="4812" y="46826"/>
                  <a:pt x="4804" y="46898"/>
                  <a:pt x="4795" y="46967"/>
                </a:cubicBezTo>
                <a:cubicBezTo>
                  <a:pt x="4742" y="46979"/>
                  <a:pt x="4724" y="46999"/>
                  <a:pt x="4781" y="47033"/>
                </a:cubicBezTo>
                <a:cubicBezTo>
                  <a:pt x="4777" y="47083"/>
                  <a:pt x="4772" y="47131"/>
                  <a:pt x="4769" y="47179"/>
                </a:cubicBezTo>
                <a:cubicBezTo>
                  <a:pt x="4751" y="47187"/>
                  <a:pt x="4726" y="47189"/>
                  <a:pt x="4718" y="47202"/>
                </a:cubicBezTo>
                <a:cubicBezTo>
                  <a:pt x="4655" y="47297"/>
                  <a:pt x="4666" y="47396"/>
                  <a:pt x="4698" y="47495"/>
                </a:cubicBezTo>
                <a:cubicBezTo>
                  <a:pt x="4699" y="47505"/>
                  <a:pt x="4723" y="47507"/>
                  <a:pt x="4736" y="47512"/>
                </a:cubicBezTo>
                <a:cubicBezTo>
                  <a:pt x="4728" y="47662"/>
                  <a:pt x="4718" y="47815"/>
                  <a:pt x="4709" y="47965"/>
                </a:cubicBezTo>
                <a:cubicBezTo>
                  <a:pt x="4645" y="47970"/>
                  <a:pt x="4623" y="48020"/>
                  <a:pt x="4622" y="48068"/>
                </a:cubicBezTo>
                <a:cubicBezTo>
                  <a:pt x="4615" y="48206"/>
                  <a:pt x="4617" y="48345"/>
                  <a:pt x="4622" y="48484"/>
                </a:cubicBezTo>
                <a:cubicBezTo>
                  <a:pt x="4622" y="48502"/>
                  <a:pt x="4656" y="48520"/>
                  <a:pt x="4676" y="48540"/>
                </a:cubicBezTo>
                <a:cubicBezTo>
                  <a:pt x="4675" y="48792"/>
                  <a:pt x="4675" y="49043"/>
                  <a:pt x="4673" y="49295"/>
                </a:cubicBezTo>
                <a:cubicBezTo>
                  <a:pt x="4669" y="49295"/>
                  <a:pt x="4665" y="49294"/>
                  <a:pt x="4661" y="49294"/>
                </a:cubicBezTo>
                <a:cubicBezTo>
                  <a:pt x="4605" y="49294"/>
                  <a:pt x="4585" y="49327"/>
                  <a:pt x="4585" y="49386"/>
                </a:cubicBezTo>
                <a:cubicBezTo>
                  <a:pt x="4588" y="49608"/>
                  <a:pt x="4603" y="49826"/>
                  <a:pt x="4749" y="50014"/>
                </a:cubicBezTo>
                <a:cubicBezTo>
                  <a:pt x="4797" y="50076"/>
                  <a:pt x="4842" y="50144"/>
                  <a:pt x="4878" y="50216"/>
                </a:cubicBezTo>
                <a:cubicBezTo>
                  <a:pt x="4914" y="50288"/>
                  <a:pt x="4964" y="50324"/>
                  <a:pt x="5036" y="50324"/>
                </a:cubicBezTo>
                <a:cubicBezTo>
                  <a:pt x="5047" y="50324"/>
                  <a:pt x="5059" y="50323"/>
                  <a:pt x="5072" y="50321"/>
                </a:cubicBezTo>
                <a:cubicBezTo>
                  <a:pt x="5082" y="50330"/>
                  <a:pt x="5092" y="50338"/>
                  <a:pt x="5102" y="50346"/>
                </a:cubicBezTo>
                <a:cubicBezTo>
                  <a:pt x="5118" y="50386"/>
                  <a:pt x="5125" y="50439"/>
                  <a:pt x="5155" y="50466"/>
                </a:cubicBezTo>
                <a:cubicBezTo>
                  <a:pt x="5276" y="50567"/>
                  <a:pt x="5408" y="50654"/>
                  <a:pt x="5577" y="50719"/>
                </a:cubicBezTo>
                <a:cubicBezTo>
                  <a:pt x="5590" y="50676"/>
                  <a:pt x="5602" y="50641"/>
                  <a:pt x="5612" y="50606"/>
                </a:cubicBezTo>
                <a:cubicBezTo>
                  <a:pt x="5752" y="50591"/>
                  <a:pt x="5799" y="50477"/>
                  <a:pt x="5839" y="50371"/>
                </a:cubicBezTo>
                <a:cubicBezTo>
                  <a:pt x="5928" y="50138"/>
                  <a:pt x="6021" y="49904"/>
                  <a:pt x="6084" y="49663"/>
                </a:cubicBezTo>
                <a:cubicBezTo>
                  <a:pt x="6269" y="48951"/>
                  <a:pt x="6440" y="48235"/>
                  <a:pt x="6617" y="47522"/>
                </a:cubicBezTo>
                <a:cubicBezTo>
                  <a:pt x="6650" y="47386"/>
                  <a:pt x="6686" y="47252"/>
                  <a:pt x="6721" y="47116"/>
                </a:cubicBezTo>
                <a:cubicBezTo>
                  <a:pt x="6829" y="47070"/>
                  <a:pt x="6835" y="47045"/>
                  <a:pt x="6756" y="46967"/>
                </a:cubicBezTo>
                <a:cubicBezTo>
                  <a:pt x="6807" y="46735"/>
                  <a:pt x="6858" y="46505"/>
                  <a:pt x="6908" y="46273"/>
                </a:cubicBezTo>
                <a:cubicBezTo>
                  <a:pt x="6925" y="46262"/>
                  <a:pt x="6940" y="46248"/>
                  <a:pt x="6956" y="46237"/>
                </a:cubicBezTo>
                <a:cubicBezTo>
                  <a:pt x="6941" y="46229"/>
                  <a:pt x="6926" y="46220"/>
                  <a:pt x="6913" y="46212"/>
                </a:cubicBezTo>
                <a:cubicBezTo>
                  <a:pt x="6961" y="45989"/>
                  <a:pt x="7009" y="45765"/>
                  <a:pt x="7060" y="45542"/>
                </a:cubicBezTo>
                <a:cubicBezTo>
                  <a:pt x="7127" y="45260"/>
                  <a:pt x="7196" y="44980"/>
                  <a:pt x="7264" y="44699"/>
                </a:cubicBezTo>
                <a:cubicBezTo>
                  <a:pt x="7345" y="44667"/>
                  <a:pt x="7349" y="44656"/>
                  <a:pt x="7294" y="44576"/>
                </a:cubicBezTo>
                <a:cubicBezTo>
                  <a:pt x="7329" y="44417"/>
                  <a:pt x="7363" y="44257"/>
                  <a:pt x="7398" y="44096"/>
                </a:cubicBezTo>
                <a:cubicBezTo>
                  <a:pt x="7443" y="44086"/>
                  <a:pt x="7464" y="44070"/>
                  <a:pt x="7416" y="44033"/>
                </a:cubicBezTo>
                <a:cubicBezTo>
                  <a:pt x="7423" y="43995"/>
                  <a:pt x="7426" y="43954"/>
                  <a:pt x="7435" y="43916"/>
                </a:cubicBezTo>
                <a:cubicBezTo>
                  <a:pt x="7488" y="43690"/>
                  <a:pt x="7541" y="43467"/>
                  <a:pt x="7594" y="43243"/>
                </a:cubicBezTo>
                <a:cubicBezTo>
                  <a:pt x="7789" y="42404"/>
                  <a:pt x="7981" y="41565"/>
                  <a:pt x="8180" y="40727"/>
                </a:cubicBezTo>
                <a:cubicBezTo>
                  <a:pt x="8274" y="40328"/>
                  <a:pt x="8378" y="39930"/>
                  <a:pt x="8479" y="39533"/>
                </a:cubicBezTo>
                <a:cubicBezTo>
                  <a:pt x="8544" y="39518"/>
                  <a:pt x="8556" y="39488"/>
                  <a:pt x="8504" y="39440"/>
                </a:cubicBezTo>
                <a:cubicBezTo>
                  <a:pt x="8534" y="39300"/>
                  <a:pt x="8564" y="39159"/>
                  <a:pt x="8594" y="39018"/>
                </a:cubicBezTo>
                <a:cubicBezTo>
                  <a:pt x="8647" y="38798"/>
                  <a:pt x="8701" y="38578"/>
                  <a:pt x="8756" y="38356"/>
                </a:cubicBezTo>
                <a:cubicBezTo>
                  <a:pt x="8772" y="38295"/>
                  <a:pt x="8789" y="38233"/>
                  <a:pt x="8807" y="38172"/>
                </a:cubicBezTo>
                <a:cubicBezTo>
                  <a:pt x="8887" y="37884"/>
                  <a:pt x="8966" y="37594"/>
                  <a:pt x="9046" y="37306"/>
                </a:cubicBezTo>
                <a:cubicBezTo>
                  <a:pt x="9118" y="37041"/>
                  <a:pt x="9190" y="36775"/>
                  <a:pt x="9261" y="36510"/>
                </a:cubicBezTo>
                <a:cubicBezTo>
                  <a:pt x="9277" y="36498"/>
                  <a:pt x="9292" y="36488"/>
                  <a:pt x="9309" y="36477"/>
                </a:cubicBezTo>
                <a:cubicBezTo>
                  <a:pt x="9296" y="36467"/>
                  <a:pt x="9281" y="36458"/>
                  <a:pt x="9267" y="36450"/>
                </a:cubicBezTo>
                <a:cubicBezTo>
                  <a:pt x="9269" y="36420"/>
                  <a:pt x="9271" y="36392"/>
                  <a:pt x="9271" y="36362"/>
                </a:cubicBezTo>
                <a:cubicBezTo>
                  <a:pt x="9289" y="36316"/>
                  <a:pt x="9309" y="36271"/>
                  <a:pt x="9322" y="36223"/>
                </a:cubicBezTo>
                <a:cubicBezTo>
                  <a:pt x="9355" y="36117"/>
                  <a:pt x="9385" y="36011"/>
                  <a:pt x="9415" y="35905"/>
                </a:cubicBezTo>
                <a:cubicBezTo>
                  <a:pt x="9448" y="35886"/>
                  <a:pt x="9489" y="35872"/>
                  <a:pt x="9511" y="35844"/>
                </a:cubicBezTo>
                <a:cubicBezTo>
                  <a:pt x="9549" y="35794"/>
                  <a:pt x="9529" y="35761"/>
                  <a:pt x="9468" y="35753"/>
                </a:cubicBezTo>
                <a:cubicBezTo>
                  <a:pt x="9469" y="35723"/>
                  <a:pt x="9471" y="35693"/>
                  <a:pt x="9474" y="35664"/>
                </a:cubicBezTo>
                <a:cubicBezTo>
                  <a:pt x="9486" y="35614"/>
                  <a:pt x="9499" y="35563"/>
                  <a:pt x="9511" y="35513"/>
                </a:cubicBezTo>
                <a:cubicBezTo>
                  <a:pt x="9546" y="35505"/>
                  <a:pt x="9575" y="35495"/>
                  <a:pt x="9537" y="35455"/>
                </a:cubicBezTo>
                <a:lnTo>
                  <a:pt x="9541" y="35390"/>
                </a:lnTo>
                <a:cubicBezTo>
                  <a:pt x="9549" y="35381"/>
                  <a:pt x="9556" y="35371"/>
                  <a:pt x="9562" y="35361"/>
                </a:cubicBezTo>
                <a:cubicBezTo>
                  <a:pt x="9565" y="35331"/>
                  <a:pt x="9569" y="35299"/>
                  <a:pt x="9572" y="35270"/>
                </a:cubicBezTo>
                <a:cubicBezTo>
                  <a:pt x="9579" y="35260"/>
                  <a:pt x="9585" y="35251"/>
                  <a:pt x="9594" y="35241"/>
                </a:cubicBezTo>
                <a:cubicBezTo>
                  <a:pt x="9597" y="35210"/>
                  <a:pt x="9600" y="35179"/>
                  <a:pt x="9604" y="35147"/>
                </a:cubicBezTo>
                <a:cubicBezTo>
                  <a:pt x="9610" y="35139"/>
                  <a:pt x="9617" y="35131"/>
                  <a:pt x="9623" y="35122"/>
                </a:cubicBezTo>
                <a:cubicBezTo>
                  <a:pt x="9633" y="35102"/>
                  <a:pt x="9643" y="35081"/>
                  <a:pt x="9653" y="35059"/>
                </a:cubicBezTo>
                <a:cubicBezTo>
                  <a:pt x="9755" y="35018"/>
                  <a:pt x="9764" y="34995"/>
                  <a:pt x="9706" y="34906"/>
                </a:cubicBezTo>
                <a:lnTo>
                  <a:pt x="9706" y="34906"/>
                </a:lnTo>
                <a:cubicBezTo>
                  <a:pt x="9706" y="34906"/>
                  <a:pt x="9706" y="34906"/>
                  <a:pt x="9706" y="34905"/>
                </a:cubicBezTo>
                <a:cubicBezTo>
                  <a:pt x="9716" y="34864"/>
                  <a:pt x="9726" y="34824"/>
                  <a:pt x="9736" y="34785"/>
                </a:cubicBezTo>
                <a:cubicBezTo>
                  <a:pt x="9736" y="34784"/>
                  <a:pt x="9736" y="34784"/>
                  <a:pt x="9736" y="34784"/>
                </a:cubicBezTo>
                <a:lnTo>
                  <a:pt x="9736" y="34784"/>
                </a:lnTo>
                <a:cubicBezTo>
                  <a:pt x="9817" y="34756"/>
                  <a:pt x="9820" y="34746"/>
                  <a:pt x="9771" y="34665"/>
                </a:cubicBezTo>
                <a:lnTo>
                  <a:pt x="9771" y="34665"/>
                </a:lnTo>
                <a:cubicBezTo>
                  <a:pt x="9771" y="34665"/>
                  <a:pt x="9771" y="34665"/>
                  <a:pt x="9771" y="34665"/>
                </a:cubicBezTo>
                <a:cubicBezTo>
                  <a:pt x="9801" y="34564"/>
                  <a:pt x="9829" y="34463"/>
                  <a:pt x="9857" y="34361"/>
                </a:cubicBezTo>
                <a:cubicBezTo>
                  <a:pt x="9938" y="34333"/>
                  <a:pt x="9941" y="34323"/>
                  <a:pt x="9892" y="34241"/>
                </a:cubicBezTo>
                <a:cubicBezTo>
                  <a:pt x="9923" y="34121"/>
                  <a:pt x="9955" y="34001"/>
                  <a:pt x="9986" y="33881"/>
                </a:cubicBezTo>
                <a:cubicBezTo>
                  <a:pt x="10032" y="33872"/>
                  <a:pt x="10062" y="33857"/>
                  <a:pt x="10008" y="33816"/>
                </a:cubicBezTo>
                <a:cubicBezTo>
                  <a:pt x="10013" y="33781"/>
                  <a:pt x="10014" y="33746"/>
                  <a:pt x="10024" y="33713"/>
                </a:cubicBezTo>
                <a:cubicBezTo>
                  <a:pt x="10107" y="33425"/>
                  <a:pt x="10191" y="33137"/>
                  <a:pt x="10276" y="32851"/>
                </a:cubicBezTo>
                <a:cubicBezTo>
                  <a:pt x="10292" y="32798"/>
                  <a:pt x="10319" y="32750"/>
                  <a:pt x="10340" y="32700"/>
                </a:cubicBezTo>
                <a:lnTo>
                  <a:pt x="10364" y="32607"/>
                </a:lnTo>
                <a:cubicBezTo>
                  <a:pt x="10364" y="32607"/>
                  <a:pt x="10364" y="32606"/>
                  <a:pt x="10364" y="32606"/>
                </a:cubicBezTo>
                <a:lnTo>
                  <a:pt x="10364" y="32606"/>
                </a:lnTo>
                <a:cubicBezTo>
                  <a:pt x="10381" y="32607"/>
                  <a:pt x="10398" y="32607"/>
                  <a:pt x="10414" y="32607"/>
                </a:cubicBezTo>
                <a:cubicBezTo>
                  <a:pt x="10601" y="32607"/>
                  <a:pt x="10661" y="32541"/>
                  <a:pt x="10680" y="32339"/>
                </a:cubicBezTo>
                <a:cubicBezTo>
                  <a:pt x="10683" y="32308"/>
                  <a:pt x="10695" y="32270"/>
                  <a:pt x="10715" y="32246"/>
                </a:cubicBezTo>
                <a:cubicBezTo>
                  <a:pt x="10766" y="32188"/>
                  <a:pt x="10772" y="32121"/>
                  <a:pt x="10769" y="32049"/>
                </a:cubicBezTo>
                <a:cubicBezTo>
                  <a:pt x="10766" y="31955"/>
                  <a:pt x="10758" y="31859"/>
                  <a:pt x="10854" y="31806"/>
                </a:cubicBezTo>
                <a:cubicBezTo>
                  <a:pt x="10841" y="31767"/>
                  <a:pt x="10820" y="31742"/>
                  <a:pt x="10798" y="31742"/>
                </a:cubicBezTo>
                <a:cubicBezTo>
                  <a:pt x="10787" y="31742"/>
                  <a:pt x="10775" y="31749"/>
                  <a:pt x="10764" y="31765"/>
                </a:cubicBezTo>
                <a:cubicBezTo>
                  <a:pt x="10727" y="31819"/>
                  <a:pt x="10680" y="31824"/>
                  <a:pt x="10630" y="31824"/>
                </a:cubicBezTo>
                <a:cubicBezTo>
                  <a:pt x="10617" y="31824"/>
                  <a:pt x="10605" y="31824"/>
                  <a:pt x="10592" y="31824"/>
                </a:cubicBezTo>
                <a:cubicBezTo>
                  <a:pt x="10604" y="31784"/>
                  <a:pt x="10614" y="31745"/>
                  <a:pt x="10625" y="31705"/>
                </a:cubicBezTo>
                <a:cubicBezTo>
                  <a:pt x="10671" y="31705"/>
                  <a:pt x="10726" y="31700"/>
                  <a:pt x="10729" y="31645"/>
                </a:cubicBezTo>
                <a:cubicBezTo>
                  <a:pt x="10733" y="31616"/>
                  <a:pt x="10696" y="31582"/>
                  <a:pt x="10676" y="31553"/>
                </a:cubicBezTo>
                <a:cubicBezTo>
                  <a:pt x="10688" y="31511"/>
                  <a:pt x="10701" y="31471"/>
                  <a:pt x="10713" y="31432"/>
                </a:cubicBezTo>
                <a:cubicBezTo>
                  <a:pt x="10779" y="31207"/>
                  <a:pt x="10844" y="30980"/>
                  <a:pt x="10912" y="30755"/>
                </a:cubicBezTo>
                <a:cubicBezTo>
                  <a:pt x="10966" y="30577"/>
                  <a:pt x="11023" y="30400"/>
                  <a:pt x="11079" y="30223"/>
                </a:cubicBezTo>
                <a:cubicBezTo>
                  <a:pt x="11185" y="30137"/>
                  <a:pt x="11201" y="30087"/>
                  <a:pt x="11160" y="29980"/>
                </a:cubicBezTo>
                <a:cubicBezTo>
                  <a:pt x="11248" y="29708"/>
                  <a:pt x="11335" y="29435"/>
                  <a:pt x="11425" y="29162"/>
                </a:cubicBezTo>
                <a:cubicBezTo>
                  <a:pt x="11425" y="29162"/>
                  <a:pt x="11425" y="29161"/>
                  <a:pt x="11425" y="29161"/>
                </a:cubicBezTo>
                <a:lnTo>
                  <a:pt x="11425" y="29161"/>
                </a:lnTo>
                <a:cubicBezTo>
                  <a:pt x="11506" y="29135"/>
                  <a:pt x="11509" y="29123"/>
                  <a:pt x="11460" y="29043"/>
                </a:cubicBezTo>
                <a:lnTo>
                  <a:pt x="11460" y="29043"/>
                </a:lnTo>
                <a:cubicBezTo>
                  <a:pt x="11460" y="29043"/>
                  <a:pt x="11460" y="29043"/>
                  <a:pt x="11460" y="29043"/>
                </a:cubicBezTo>
                <a:cubicBezTo>
                  <a:pt x="11532" y="28822"/>
                  <a:pt x="11605" y="28601"/>
                  <a:pt x="11677" y="28379"/>
                </a:cubicBezTo>
                <a:cubicBezTo>
                  <a:pt x="11685" y="28359"/>
                  <a:pt x="11693" y="28337"/>
                  <a:pt x="11700" y="28317"/>
                </a:cubicBezTo>
                <a:cubicBezTo>
                  <a:pt x="11754" y="28147"/>
                  <a:pt x="11807" y="27976"/>
                  <a:pt x="11860" y="27806"/>
                </a:cubicBezTo>
                <a:cubicBezTo>
                  <a:pt x="11869" y="27784"/>
                  <a:pt x="11877" y="27764"/>
                  <a:pt x="11885" y="27745"/>
                </a:cubicBezTo>
                <a:cubicBezTo>
                  <a:pt x="11895" y="27713"/>
                  <a:pt x="11905" y="27683"/>
                  <a:pt x="11915" y="27653"/>
                </a:cubicBezTo>
                <a:cubicBezTo>
                  <a:pt x="11925" y="27624"/>
                  <a:pt x="11935" y="27592"/>
                  <a:pt x="11945" y="27562"/>
                </a:cubicBezTo>
                <a:cubicBezTo>
                  <a:pt x="12029" y="27301"/>
                  <a:pt x="12114" y="27039"/>
                  <a:pt x="12201" y="26779"/>
                </a:cubicBezTo>
                <a:cubicBezTo>
                  <a:pt x="12243" y="26657"/>
                  <a:pt x="12291" y="26536"/>
                  <a:pt x="12337" y="26415"/>
                </a:cubicBezTo>
                <a:cubicBezTo>
                  <a:pt x="12377" y="26302"/>
                  <a:pt x="12415" y="26188"/>
                  <a:pt x="12455" y="26076"/>
                </a:cubicBezTo>
                <a:cubicBezTo>
                  <a:pt x="12504" y="25920"/>
                  <a:pt x="12554" y="25766"/>
                  <a:pt x="12602" y="25610"/>
                </a:cubicBezTo>
                <a:cubicBezTo>
                  <a:pt x="12619" y="25559"/>
                  <a:pt x="12630" y="25506"/>
                  <a:pt x="12643" y="25453"/>
                </a:cubicBezTo>
                <a:cubicBezTo>
                  <a:pt x="12678" y="25380"/>
                  <a:pt x="12715" y="25306"/>
                  <a:pt x="12749" y="25231"/>
                </a:cubicBezTo>
                <a:cubicBezTo>
                  <a:pt x="12773" y="25163"/>
                  <a:pt x="12797" y="25094"/>
                  <a:pt x="12821" y="25024"/>
                </a:cubicBezTo>
                <a:lnTo>
                  <a:pt x="12849" y="24874"/>
                </a:lnTo>
                <a:cubicBezTo>
                  <a:pt x="12880" y="24792"/>
                  <a:pt x="12910" y="24711"/>
                  <a:pt x="12940" y="24632"/>
                </a:cubicBezTo>
                <a:cubicBezTo>
                  <a:pt x="12960" y="24590"/>
                  <a:pt x="12981" y="24551"/>
                  <a:pt x="12996" y="24509"/>
                </a:cubicBezTo>
                <a:cubicBezTo>
                  <a:pt x="13210" y="23925"/>
                  <a:pt x="13420" y="23339"/>
                  <a:pt x="13634" y="22756"/>
                </a:cubicBezTo>
                <a:cubicBezTo>
                  <a:pt x="13730" y="22493"/>
                  <a:pt x="13834" y="22233"/>
                  <a:pt x="13935" y="21971"/>
                </a:cubicBezTo>
                <a:cubicBezTo>
                  <a:pt x="13975" y="21870"/>
                  <a:pt x="14016" y="21769"/>
                  <a:pt x="14056" y="21670"/>
                </a:cubicBezTo>
                <a:lnTo>
                  <a:pt x="14263" y="21123"/>
                </a:lnTo>
                <a:cubicBezTo>
                  <a:pt x="14274" y="21094"/>
                  <a:pt x="14284" y="21064"/>
                  <a:pt x="14296" y="21034"/>
                </a:cubicBezTo>
                <a:cubicBezTo>
                  <a:pt x="14339" y="20923"/>
                  <a:pt x="14380" y="20812"/>
                  <a:pt x="14423" y="20703"/>
                </a:cubicBezTo>
                <a:cubicBezTo>
                  <a:pt x="14451" y="20640"/>
                  <a:pt x="14478" y="20577"/>
                  <a:pt x="14506" y="20516"/>
                </a:cubicBezTo>
                <a:cubicBezTo>
                  <a:pt x="14544" y="20415"/>
                  <a:pt x="14582" y="20315"/>
                  <a:pt x="14622" y="20214"/>
                </a:cubicBezTo>
                <a:cubicBezTo>
                  <a:pt x="14635" y="20176"/>
                  <a:pt x="14648" y="20137"/>
                  <a:pt x="14662" y="20099"/>
                </a:cubicBezTo>
                <a:cubicBezTo>
                  <a:pt x="14678" y="20046"/>
                  <a:pt x="14690" y="19991"/>
                  <a:pt x="14711" y="19940"/>
                </a:cubicBezTo>
                <a:cubicBezTo>
                  <a:pt x="14905" y="19461"/>
                  <a:pt x="15099" y="18981"/>
                  <a:pt x="15296" y="18504"/>
                </a:cubicBezTo>
                <a:cubicBezTo>
                  <a:pt x="15390" y="18277"/>
                  <a:pt x="15495" y="18054"/>
                  <a:pt x="15594" y="17830"/>
                </a:cubicBezTo>
                <a:cubicBezTo>
                  <a:pt x="15602" y="17809"/>
                  <a:pt x="15612" y="17789"/>
                  <a:pt x="15620" y="17767"/>
                </a:cubicBezTo>
                <a:cubicBezTo>
                  <a:pt x="15683" y="17605"/>
                  <a:pt x="15745" y="17441"/>
                  <a:pt x="15811" y="17277"/>
                </a:cubicBezTo>
                <a:cubicBezTo>
                  <a:pt x="15834" y="17218"/>
                  <a:pt x="15867" y="17163"/>
                  <a:pt x="15897" y="17105"/>
                </a:cubicBezTo>
                <a:cubicBezTo>
                  <a:pt x="15945" y="16994"/>
                  <a:pt x="15993" y="16882"/>
                  <a:pt x="16041" y="16771"/>
                </a:cubicBezTo>
                <a:cubicBezTo>
                  <a:pt x="16066" y="16711"/>
                  <a:pt x="16091" y="16651"/>
                  <a:pt x="16114" y="16592"/>
                </a:cubicBezTo>
                <a:lnTo>
                  <a:pt x="16170" y="16471"/>
                </a:lnTo>
                <a:cubicBezTo>
                  <a:pt x="16230" y="16330"/>
                  <a:pt x="16289" y="16188"/>
                  <a:pt x="16349" y="16047"/>
                </a:cubicBezTo>
                <a:cubicBezTo>
                  <a:pt x="16379" y="15986"/>
                  <a:pt x="16408" y="15923"/>
                  <a:pt x="16437" y="15862"/>
                </a:cubicBezTo>
                <a:cubicBezTo>
                  <a:pt x="16443" y="15832"/>
                  <a:pt x="16447" y="15802"/>
                  <a:pt x="16458" y="15776"/>
                </a:cubicBezTo>
                <a:cubicBezTo>
                  <a:pt x="16544" y="15577"/>
                  <a:pt x="16632" y="15380"/>
                  <a:pt x="16721" y="15184"/>
                </a:cubicBezTo>
                <a:cubicBezTo>
                  <a:pt x="16741" y="15141"/>
                  <a:pt x="16779" y="15105"/>
                  <a:pt x="16808" y="15067"/>
                </a:cubicBezTo>
                <a:cubicBezTo>
                  <a:pt x="16814" y="15040"/>
                  <a:pt x="16819" y="15016"/>
                  <a:pt x="16826" y="14989"/>
                </a:cubicBezTo>
                <a:cubicBezTo>
                  <a:pt x="16837" y="14951"/>
                  <a:pt x="16844" y="14911"/>
                  <a:pt x="16860" y="14875"/>
                </a:cubicBezTo>
                <a:cubicBezTo>
                  <a:pt x="16970" y="14640"/>
                  <a:pt x="17079" y="14406"/>
                  <a:pt x="17190" y="14171"/>
                </a:cubicBezTo>
                <a:cubicBezTo>
                  <a:pt x="17218" y="14110"/>
                  <a:pt x="17248" y="14050"/>
                  <a:pt x="17278" y="13989"/>
                </a:cubicBezTo>
                <a:cubicBezTo>
                  <a:pt x="17347" y="13838"/>
                  <a:pt x="17418" y="13686"/>
                  <a:pt x="17490" y="13535"/>
                </a:cubicBezTo>
                <a:cubicBezTo>
                  <a:pt x="17571" y="13362"/>
                  <a:pt x="17652" y="13188"/>
                  <a:pt x="17733" y="13014"/>
                </a:cubicBezTo>
                <a:cubicBezTo>
                  <a:pt x="17745" y="12989"/>
                  <a:pt x="17753" y="12961"/>
                  <a:pt x="17764" y="12934"/>
                </a:cubicBezTo>
                <a:cubicBezTo>
                  <a:pt x="17809" y="12822"/>
                  <a:pt x="17846" y="12706"/>
                  <a:pt x="17948" y="12628"/>
                </a:cubicBezTo>
                <a:cubicBezTo>
                  <a:pt x="17950" y="12671"/>
                  <a:pt x="17953" y="12714"/>
                  <a:pt x="17957" y="12757"/>
                </a:cubicBezTo>
                <a:cubicBezTo>
                  <a:pt x="17933" y="12898"/>
                  <a:pt x="17910" y="13037"/>
                  <a:pt x="17887" y="13176"/>
                </a:cubicBezTo>
                <a:cubicBezTo>
                  <a:pt x="17880" y="13196"/>
                  <a:pt x="17874" y="13218"/>
                  <a:pt x="17867" y="13239"/>
                </a:cubicBezTo>
                <a:cubicBezTo>
                  <a:pt x="17864" y="13257"/>
                  <a:pt x="17861" y="13277"/>
                  <a:pt x="17859" y="13297"/>
                </a:cubicBezTo>
                <a:cubicBezTo>
                  <a:pt x="17852" y="13319"/>
                  <a:pt x="17846" y="13338"/>
                  <a:pt x="17839" y="13360"/>
                </a:cubicBezTo>
                <a:cubicBezTo>
                  <a:pt x="17834" y="13378"/>
                  <a:pt x="17829" y="13398"/>
                  <a:pt x="17824" y="13418"/>
                </a:cubicBezTo>
                <a:cubicBezTo>
                  <a:pt x="17760" y="13721"/>
                  <a:pt x="17697" y="14024"/>
                  <a:pt x="17632" y="14327"/>
                </a:cubicBezTo>
                <a:cubicBezTo>
                  <a:pt x="17629" y="14345"/>
                  <a:pt x="17625" y="14365"/>
                  <a:pt x="17622" y="14383"/>
                </a:cubicBezTo>
                <a:cubicBezTo>
                  <a:pt x="17612" y="14434"/>
                  <a:pt x="17601" y="14486"/>
                  <a:pt x="17591" y="14537"/>
                </a:cubicBezTo>
                <a:cubicBezTo>
                  <a:pt x="17559" y="14678"/>
                  <a:pt x="17528" y="14819"/>
                  <a:pt x="17498" y="14959"/>
                </a:cubicBezTo>
                <a:lnTo>
                  <a:pt x="17480" y="15022"/>
                </a:lnTo>
                <a:cubicBezTo>
                  <a:pt x="17475" y="15050"/>
                  <a:pt x="17471" y="15080"/>
                  <a:pt x="17468" y="15110"/>
                </a:cubicBezTo>
                <a:cubicBezTo>
                  <a:pt x="17452" y="15151"/>
                  <a:pt x="17430" y="15191"/>
                  <a:pt x="17420" y="15232"/>
                </a:cubicBezTo>
                <a:cubicBezTo>
                  <a:pt x="17369" y="15474"/>
                  <a:pt x="17319" y="15716"/>
                  <a:pt x="17268" y="15958"/>
                </a:cubicBezTo>
                <a:lnTo>
                  <a:pt x="17261" y="16016"/>
                </a:lnTo>
                <a:cubicBezTo>
                  <a:pt x="17216" y="16216"/>
                  <a:pt x="17172" y="16416"/>
                  <a:pt x="17129" y="16617"/>
                </a:cubicBezTo>
                <a:cubicBezTo>
                  <a:pt x="17114" y="16660"/>
                  <a:pt x="17099" y="16703"/>
                  <a:pt x="17086" y="16747"/>
                </a:cubicBezTo>
                <a:cubicBezTo>
                  <a:pt x="17081" y="16776"/>
                  <a:pt x="17077" y="16804"/>
                  <a:pt x="17074" y="16834"/>
                </a:cubicBezTo>
                <a:cubicBezTo>
                  <a:pt x="17044" y="16954"/>
                  <a:pt x="17014" y="17075"/>
                  <a:pt x="16985" y="17196"/>
                </a:cubicBezTo>
                <a:cubicBezTo>
                  <a:pt x="16953" y="17363"/>
                  <a:pt x="16925" y="17531"/>
                  <a:pt x="16890" y="17698"/>
                </a:cubicBezTo>
                <a:cubicBezTo>
                  <a:pt x="16854" y="17883"/>
                  <a:pt x="16812" y="18069"/>
                  <a:pt x="16773" y="18254"/>
                </a:cubicBezTo>
                <a:cubicBezTo>
                  <a:pt x="16705" y="18430"/>
                  <a:pt x="16662" y="18610"/>
                  <a:pt x="16654" y="18799"/>
                </a:cubicBezTo>
                <a:cubicBezTo>
                  <a:pt x="16645" y="18849"/>
                  <a:pt x="16635" y="18898"/>
                  <a:pt x="16627" y="18950"/>
                </a:cubicBezTo>
                <a:cubicBezTo>
                  <a:pt x="16619" y="18971"/>
                  <a:pt x="16610" y="18994"/>
                  <a:pt x="16604" y="19016"/>
                </a:cubicBezTo>
                <a:cubicBezTo>
                  <a:pt x="16597" y="19054"/>
                  <a:pt x="16591" y="19092"/>
                  <a:pt x="16584" y="19130"/>
                </a:cubicBezTo>
                <a:cubicBezTo>
                  <a:pt x="16561" y="19233"/>
                  <a:pt x="16538" y="19334"/>
                  <a:pt x="16514" y="19436"/>
                </a:cubicBezTo>
                <a:cubicBezTo>
                  <a:pt x="16506" y="19504"/>
                  <a:pt x="16498" y="19572"/>
                  <a:pt x="16490" y="19640"/>
                </a:cubicBezTo>
                <a:cubicBezTo>
                  <a:pt x="16481" y="19681"/>
                  <a:pt x="16473" y="19723"/>
                  <a:pt x="16465" y="19762"/>
                </a:cubicBezTo>
                <a:cubicBezTo>
                  <a:pt x="16447" y="19807"/>
                  <a:pt x="16422" y="19852"/>
                  <a:pt x="16412" y="19898"/>
                </a:cubicBezTo>
                <a:cubicBezTo>
                  <a:pt x="16380" y="20037"/>
                  <a:pt x="16355" y="20178"/>
                  <a:pt x="16329" y="20319"/>
                </a:cubicBezTo>
                <a:cubicBezTo>
                  <a:pt x="16278" y="20587"/>
                  <a:pt x="16226" y="20857"/>
                  <a:pt x="16175" y="21125"/>
                </a:cubicBezTo>
                <a:cubicBezTo>
                  <a:pt x="16132" y="21332"/>
                  <a:pt x="16091" y="21539"/>
                  <a:pt x="16046" y="21746"/>
                </a:cubicBezTo>
                <a:cubicBezTo>
                  <a:pt x="16036" y="21794"/>
                  <a:pt x="16016" y="21840"/>
                  <a:pt x="16000" y="21887"/>
                </a:cubicBezTo>
                <a:cubicBezTo>
                  <a:pt x="16003" y="21895"/>
                  <a:pt x="16000" y="21902"/>
                  <a:pt x="15995" y="21908"/>
                </a:cubicBezTo>
                <a:cubicBezTo>
                  <a:pt x="15970" y="22051"/>
                  <a:pt x="15945" y="22191"/>
                  <a:pt x="15920" y="22334"/>
                </a:cubicBezTo>
                <a:cubicBezTo>
                  <a:pt x="15913" y="22364"/>
                  <a:pt x="15907" y="22393"/>
                  <a:pt x="15900" y="22425"/>
                </a:cubicBezTo>
                <a:cubicBezTo>
                  <a:pt x="15880" y="22526"/>
                  <a:pt x="15862" y="22627"/>
                  <a:pt x="15842" y="22729"/>
                </a:cubicBezTo>
                <a:cubicBezTo>
                  <a:pt x="15831" y="22779"/>
                  <a:pt x="15821" y="22829"/>
                  <a:pt x="15811" y="22878"/>
                </a:cubicBezTo>
                <a:cubicBezTo>
                  <a:pt x="15799" y="22948"/>
                  <a:pt x="15789" y="23019"/>
                  <a:pt x="15778" y="23090"/>
                </a:cubicBezTo>
                <a:cubicBezTo>
                  <a:pt x="15771" y="23112"/>
                  <a:pt x="15764" y="23133"/>
                  <a:pt x="15758" y="23157"/>
                </a:cubicBezTo>
                <a:cubicBezTo>
                  <a:pt x="15754" y="23185"/>
                  <a:pt x="15753" y="23211"/>
                  <a:pt x="15751" y="23239"/>
                </a:cubicBezTo>
                <a:cubicBezTo>
                  <a:pt x="15740" y="23271"/>
                  <a:pt x="15730" y="23302"/>
                  <a:pt x="15718" y="23332"/>
                </a:cubicBezTo>
                <a:cubicBezTo>
                  <a:pt x="15685" y="23519"/>
                  <a:pt x="15650" y="23705"/>
                  <a:pt x="15619" y="23890"/>
                </a:cubicBezTo>
                <a:cubicBezTo>
                  <a:pt x="15589" y="24066"/>
                  <a:pt x="15562" y="24243"/>
                  <a:pt x="15536" y="24420"/>
                </a:cubicBezTo>
                <a:cubicBezTo>
                  <a:pt x="15504" y="24549"/>
                  <a:pt x="15473" y="24677"/>
                  <a:pt x="15447" y="24806"/>
                </a:cubicBezTo>
                <a:cubicBezTo>
                  <a:pt x="15433" y="24869"/>
                  <a:pt x="15432" y="24933"/>
                  <a:pt x="15425" y="24996"/>
                </a:cubicBezTo>
                <a:lnTo>
                  <a:pt x="15417" y="25084"/>
                </a:lnTo>
                <a:lnTo>
                  <a:pt x="15364" y="25327"/>
                </a:lnTo>
                <a:cubicBezTo>
                  <a:pt x="15355" y="25397"/>
                  <a:pt x="15347" y="25465"/>
                  <a:pt x="15339" y="25534"/>
                </a:cubicBezTo>
                <a:cubicBezTo>
                  <a:pt x="15327" y="25576"/>
                  <a:pt x="15317" y="25619"/>
                  <a:pt x="15306" y="25662"/>
                </a:cubicBezTo>
                <a:cubicBezTo>
                  <a:pt x="15299" y="25710"/>
                  <a:pt x="15293" y="25759"/>
                  <a:pt x="15286" y="25809"/>
                </a:cubicBezTo>
                <a:cubicBezTo>
                  <a:pt x="15261" y="25951"/>
                  <a:pt x="15235" y="26092"/>
                  <a:pt x="15210" y="26235"/>
                </a:cubicBezTo>
                <a:cubicBezTo>
                  <a:pt x="15200" y="26274"/>
                  <a:pt x="15190" y="26312"/>
                  <a:pt x="15180" y="26352"/>
                </a:cubicBezTo>
                <a:cubicBezTo>
                  <a:pt x="15168" y="26433"/>
                  <a:pt x="15158" y="26514"/>
                  <a:pt x="15147" y="26597"/>
                </a:cubicBezTo>
                <a:cubicBezTo>
                  <a:pt x="15145" y="26615"/>
                  <a:pt x="15144" y="26635"/>
                  <a:pt x="15140" y="26655"/>
                </a:cubicBezTo>
                <a:cubicBezTo>
                  <a:pt x="15064" y="26870"/>
                  <a:pt x="15026" y="27094"/>
                  <a:pt x="15008" y="27321"/>
                </a:cubicBezTo>
                <a:cubicBezTo>
                  <a:pt x="14975" y="27501"/>
                  <a:pt x="14937" y="27682"/>
                  <a:pt x="14907" y="27864"/>
                </a:cubicBezTo>
                <a:cubicBezTo>
                  <a:pt x="14882" y="28014"/>
                  <a:pt x="14867" y="28168"/>
                  <a:pt x="14849" y="28321"/>
                </a:cubicBezTo>
                <a:lnTo>
                  <a:pt x="14841" y="28408"/>
                </a:lnTo>
                <a:cubicBezTo>
                  <a:pt x="14826" y="28491"/>
                  <a:pt x="14811" y="28572"/>
                  <a:pt x="14796" y="28653"/>
                </a:cubicBezTo>
                <a:lnTo>
                  <a:pt x="14781" y="28771"/>
                </a:lnTo>
                <a:cubicBezTo>
                  <a:pt x="14713" y="28917"/>
                  <a:pt x="14711" y="29072"/>
                  <a:pt x="14703" y="29226"/>
                </a:cubicBezTo>
                <a:cubicBezTo>
                  <a:pt x="14700" y="29256"/>
                  <a:pt x="14696" y="29286"/>
                  <a:pt x="14693" y="29316"/>
                </a:cubicBezTo>
                <a:cubicBezTo>
                  <a:pt x="14672" y="29407"/>
                  <a:pt x="14652" y="29496"/>
                  <a:pt x="14630" y="29587"/>
                </a:cubicBezTo>
                <a:cubicBezTo>
                  <a:pt x="14632" y="29609"/>
                  <a:pt x="14635" y="29629"/>
                  <a:pt x="14637" y="29650"/>
                </a:cubicBezTo>
                <a:cubicBezTo>
                  <a:pt x="14635" y="29680"/>
                  <a:pt x="14632" y="29710"/>
                  <a:pt x="14630" y="29738"/>
                </a:cubicBezTo>
                <a:cubicBezTo>
                  <a:pt x="14622" y="29740"/>
                  <a:pt x="14612" y="29741"/>
                  <a:pt x="14604" y="29745"/>
                </a:cubicBezTo>
                <a:cubicBezTo>
                  <a:pt x="14588" y="29739"/>
                  <a:pt x="14564" y="29727"/>
                  <a:pt x="14551" y="29727"/>
                </a:cubicBezTo>
                <a:cubicBezTo>
                  <a:pt x="14548" y="29727"/>
                  <a:pt x="14546" y="29728"/>
                  <a:pt x="14544" y="29730"/>
                </a:cubicBezTo>
                <a:cubicBezTo>
                  <a:pt x="14485" y="29783"/>
                  <a:pt x="14499" y="29920"/>
                  <a:pt x="14567" y="29980"/>
                </a:cubicBezTo>
                <a:cubicBezTo>
                  <a:pt x="14559" y="30021"/>
                  <a:pt x="14551" y="30061"/>
                  <a:pt x="14543" y="30102"/>
                </a:cubicBezTo>
                <a:cubicBezTo>
                  <a:pt x="14423" y="30155"/>
                  <a:pt x="14420" y="30188"/>
                  <a:pt x="14516" y="30316"/>
                </a:cubicBezTo>
                <a:cubicBezTo>
                  <a:pt x="14516" y="30356"/>
                  <a:pt x="14516" y="30395"/>
                  <a:pt x="14518" y="30435"/>
                </a:cubicBezTo>
                <a:lnTo>
                  <a:pt x="14485" y="30554"/>
                </a:lnTo>
                <a:cubicBezTo>
                  <a:pt x="14485" y="30554"/>
                  <a:pt x="14485" y="30554"/>
                  <a:pt x="14485" y="30554"/>
                </a:cubicBezTo>
                <a:lnTo>
                  <a:pt x="14485" y="30554"/>
                </a:lnTo>
                <a:cubicBezTo>
                  <a:pt x="14463" y="30571"/>
                  <a:pt x="14423" y="30591"/>
                  <a:pt x="14425" y="30602"/>
                </a:cubicBezTo>
                <a:cubicBezTo>
                  <a:pt x="14430" y="30629"/>
                  <a:pt x="14456" y="30652"/>
                  <a:pt x="14473" y="30675"/>
                </a:cubicBezTo>
                <a:lnTo>
                  <a:pt x="14422" y="30978"/>
                </a:lnTo>
                <a:cubicBezTo>
                  <a:pt x="14415" y="31008"/>
                  <a:pt x="14411" y="31039"/>
                  <a:pt x="14405" y="31068"/>
                </a:cubicBezTo>
                <a:lnTo>
                  <a:pt x="14405" y="31068"/>
                </a:lnTo>
                <a:cubicBezTo>
                  <a:pt x="14409" y="31039"/>
                  <a:pt x="14415" y="31009"/>
                  <a:pt x="14420" y="30980"/>
                </a:cubicBezTo>
                <a:lnTo>
                  <a:pt x="14420" y="30980"/>
                </a:lnTo>
                <a:cubicBezTo>
                  <a:pt x="14347" y="31006"/>
                  <a:pt x="14345" y="31023"/>
                  <a:pt x="14403" y="31075"/>
                </a:cubicBezTo>
                <a:lnTo>
                  <a:pt x="14403" y="31075"/>
                </a:lnTo>
                <a:cubicBezTo>
                  <a:pt x="14397" y="31103"/>
                  <a:pt x="14390" y="31131"/>
                  <a:pt x="14385" y="31160"/>
                </a:cubicBezTo>
                <a:cubicBezTo>
                  <a:pt x="14370" y="31170"/>
                  <a:pt x="14355" y="31180"/>
                  <a:pt x="14341" y="31190"/>
                </a:cubicBezTo>
                <a:cubicBezTo>
                  <a:pt x="14355" y="31200"/>
                  <a:pt x="14370" y="31210"/>
                  <a:pt x="14385" y="31220"/>
                </a:cubicBezTo>
                <a:cubicBezTo>
                  <a:pt x="14384" y="31250"/>
                  <a:pt x="14380" y="31279"/>
                  <a:pt x="14379" y="31311"/>
                </a:cubicBezTo>
                <a:cubicBezTo>
                  <a:pt x="14244" y="31361"/>
                  <a:pt x="14230" y="31453"/>
                  <a:pt x="14337" y="31556"/>
                </a:cubicBezTo>
                <a:cubicBezTo>
                  <a:pt x="14334" y="31574"/>
                  <a:pt x="14332" y="31594"/>
                  <a:pt x="14331" y="31612"/>
                </a:cubicBezTo>
                <a:lnTo>
                  <a:pt x="14331" y="31612"/>
                </a:lnTo>
                <a:lnTo>
                  <a:pt x="14331" y="31612"/>
                </a:lnTo>
                <a:cubicBezTo>
                  <a:pt x="14233" y="31664"/>
                  <a:pt x="14210" y="31760"/>
                  <a:pt x="14211" y="31849"/>
                </a:cubicBezTo>
                <a:cubicBezTo>
                  <a:pt x="14213" y="31985"/>
                  <a:pt x="14185" y="32109"/>
                  <a:pt x="14139" y="32230"/>
                </a:cubicBezTo>
                <a:cubicBezTo>
                  <a:pt x="14095" y="32349"/>
                  <a:pt x="14137" y="32452"/>
                  <a:pt x="14188" y="32554"/>
                </a:cubicBezTo>
                <a:cubicBezTo>
                  <a:pt x="14187" y="32563"/>
                  <a:pt x="14185" y="32571"/>
                  <a:pt x="14183" y="32581"/>
                </a:cubicBezTo>
                <a:cubicBezTo>
                  <a:pt x="14124" y="32582"/>
                  <a:pt x="14082" y="32614"/>
                  <a:pt x="14089" y="32672"/>
                </a:cubicBezTo>
                <a:cubicBezTo>
                  <a:pt x="14109" y="32844"/>
                  <a:pt x="14054" y="33005"/>
                  <a:pt x="14018" y="33169"/>
                </a:cubicBezTo>
                <a:cubicBezTo>
                  <a:pt x="14016" y="33177"/>
                  <a:pt x="14006" y="33190"/>
                  <a:pt x="14009" y="33195"/>
                </a:cubicBezTo>
                <a:cubicBezTo>
                  <a:pt x="14041" y="33261"/>
                  <a:pt x="13985" y="33361"/>
                  <a:pt x="14087" y="33397"/>
                </a:cubicBezTo>
                <a:cubicBezTo>
                  <a:pt x="14079" y="33468"/>
                  <a:pt x="14072" y="33539"/>
                  <a:pt x="14064" y="33611"/>
                </a:cubicBezTo>
                <a:cubicBezTo>
                  <a:pt x="14059" y="33660"/>
                  <a:pt x="14056" y="33710"/>
                  <a:pt x="14051" y="33760"/>
                </a:cubicBezTo>
                <a:cubicBezTo>
                  <a:pt x="14036" y="33861"/>
                  <a:pt x="14021" y="33963"/>
                  <a:pt x="14006" y="34064"/>
                </a:cubicBezTo>
                <a:cubicBezTo>
                  <a:pt x="14004" y="34064"/>
                  <a:pt x="14002" y="34064"/>
                  <a:pt x="14001" y="34064"/>
                </a:cubicBezTo>
                <a:cubicBezTo>
                  <a:pt x="13945" y="34064"/>
                  <a:pt x="13905" y="34089"/>
                  <a:pt x="13908" y="34147"/>
                </a:cubicBezTo>
                <a:cubicBezTo>
                  <a:pt x="13913" y="34233"/>
                  <a:pt x="13932" y="34318"/>
                  <a:pt x="13943" y="34404"/>
                </a:cubicBezTo>
                <a:cubicBezTo>
                  <a:pt x="13941" y="34430"/>
                  <a:pt x="13940" y="34458"/>
                  <a:pt x="13940" y="34485"/>
                </a:cubicBezTo>
                <a:cubicBezTo>
                  <a:pt x="13849" y="34490"/>
                  <a:pt x="13824" y="34561"/>
                  <a:pt x="13821" y="34629"/>
                </a:cubicBezTo>
                <a:cubicBezTo>
                  <a:pt x="13817" y="34708"/>
                  <a:pt x="13781" y="34799"/>
                  <a:pt x="13860" y="34866"/>
                </a:cubicBezTo>
                <a:cubicBezTo>
                  <a:pt x="13870" y="34874"/>
                  <a:pt x="13889" y="34874"/>
                  <a:pt x="13903" y="34877"/>
                </a:cubicBezTo>
                <a:cubicBezTo>
                  <a:pt x="13907" y="34899"/>
                  <a:pt x="13910" y="34920"/>
                  <a:pt x="13912" y="34942"/>
                </a:cubicBezTo>
                <a:cubicBezTo>
                  <a:pt x="13908" y="34960"/>
                  <a:pt x="13905" y="34980"/>
                  <a:pt x="13902" y="34998"/>
                </a:cubicBezTo>
                <a:cubicBezTo>
                  <a:pt x="13869" y="35016"/>
                  <a:pt x="13824" y="35025"/>
                  <a:pt x="13807" y="35053"/>
                </a:cubicBezTo>
                <a:cubicBezTo>
                  <a:pt x="13728" y="35188"/>
                  <a:pt x="13754" y="35328"/>
                  <a:pt x="13806" y="35467"/>
                </a:cubicBezTo>
                <a:cubicBezTo>
                  <a:pt x="13809" y="35475"/>
                  <a:pt x="13832" y="35477"/>
                  <a:pt x="13845" y="35482"/>
                </a:cubicBezTo>
                <a:lnTo>
                  <a:pt x="13845" y="35602"/>
                </a:lnTo>
                <a:cubicBezTo>
                  <a:pt x="13844" y="35622"/>
                  <a:pt x="13842" y="35642"/>
                  <a:pt x="13840" y="35664"/>
                </a:cubicBezTo>
                <a:cubicBezTo>
                  <a:pt x="13834" y="35684"/>
                  <a:pt x="13827" y="35705"/>
                  <a:pt x="13822" y="35725"/>
                </a:cubicBezTo>
                <a:cubicBezTo>
                  <a:pt x="13816" y="35725"/>
                  <a:pt x="13809" y="35725"/>
                  <a:pt x="13803" y="35725"/>
                </a:cubicBezTo>
                <a:cubicBezTo>
                  <a:pt x="13762" y="35725"/>
                  <a:pt x="13728" y="35732"/>
                  <a:pt x="13726" y="35790"/>
                </a:cubicBezTo>
                <a:cubicBezTo>
                  <a:pt x="13725" y="35869"/>
                  <a:pt x="13723" y="35948"/>
                  <a:pt x="13730" y="36028"/>
                </a:cubicBezTo>
                <a:cubicBezTo>
                  <a:pt x="13731" y="36049"/>
                  <a:pt x="13764" y="36066"/>
                  <a:pt x="13784" y="36086"/>
                </a:cubicBezTo>
                <a:cubicBezTo>
                  <a:pt x="13783" y="36175"/>
                  <a:pt x="13781" y="36266"/>
                  <a:pt x="13779" y="36356"/>
                </a:cubicBezTo>
                <a:cubicBezTo>
                  <a:pt x="13773" y="36357"/>
                  <a:pt x="13764" y="36359"/>
                  <a:pt x="13758" y="36361"/>
                </a:cubicBezTo>
                <a:cubicBezTo>
                  <a:pt x="13746" y="36344"/>
                  <a:pt x="13732" y="36336"/>
                  <a:pt x="13719" y="36336"/>
                </a:cubicBezTo>
                <a:cubicBezTo>
                  <a:pt x="13707" y="36336"/>
                  <a:pt x="13695" y="36343"/>
                  <a:pt x="13687" y="36359"/>
                </a:cubicBezTo>
                <a:cubicBezTo>
                  <a:pt x="13667" y="36399"/>
                  <a:pt x="13645" y="36445"/>
                  <a:pt x="13647" y="36487"/>
                </a:cubicBezTo>
                <a:cubicBezTo>
                  <a:pt x="13652" y="36576"/>
                  <a:pt x="13670" y="36664"/>
                  <a:pt x="13685" y="36763"/>
                </a:cubicBezTo>
                <a:cubicBezTo>
                  <a:pt x="13544" y="36841"/>
                  <a:pt x="13551" y="36983"/>
                  <a:pt x="13584" y="37106"/>
                </a:cubicBezTo>
                <a:cubicBezTo>
                  <a:pt x="13625" y="37258"/>
                  <a:pt x="13584" y="37397"/>
                  <a:pt x="13554" y="37535"/>
                </a:cubicBezTo>
                <a:cubicBezTo>
                  <a:pt x="13521" y="37690"/>
                  <a:pt x="13499" y="37838"/>
                  <a:pt x="13538" y="37993"/>
                </a:cubicBezTo>
                <a:cubicBezTo>
                  <a:pt x="13547" y="38035"/>
                  <a:pt x="13551" y="38091"/>
                  <a:pt x="13531" y="38126"/>
                </a:cubicBezTo>
                <a:cubicBezTo>
                  <a:pt x="13415" y="38321"/>
                  <a:pt x="13463" y="38536"/>
                  <a:pt x="13456" y="38743"/>
                </a:cubicBezTo>
                <a:cubicBezTo>
                  <a:pt x="13455" y="38798"/>
                  <a:pt x="13473" y="38854"/>
                  <a:pt x="13542" y="38866"/>
                </a:cubicBezTo>
                <a:cubicBezTo>
                  <a:pt x="13538" y="38917"/>
                  <a:pt x="13533" y="38968"/>
                  <a:pt x="13528" y="39018"/>
                </a:cubicBezTo>
                <a:cubicBezTo>
                  <a:pt x="13504" y="39038"/>
                  <a:pt x="13470" y="39053"/>
                  <a:pt x="13458" y="39078"/>
                </a:cubicBezTo>
                <a:cubicBezTo>
                  <a:pt x="13441" y="39117"/>
                  <a:pt x="13451" y="39170"/>
                  <a:pt x="13432" y="39209"/>
                </a:cubicBezTo>
                <a:cubicBezTo>
                  <a:pt x="13374" y="39319"/>
                  <a:pt x="13385" y="39435"/>
                  <a:pt x="13400" y="39548"/>
                </a:cubicBezTo>
                <a:cubicBezTo>
                  <a:pt x="13418" y="39690"/>
                  <a:pt x="13408" y="39831"/>
                  <a:pt x="13370" y="39960"/>
                </a:cubicBezTo>
                <a:cubicBezTo>
                  <a:pt x="13316" y="40146"/>
                  <a:pt x="13337" y="40329"/>
                  <a:pt x="13337" y="40515"/>
                </a:cubicBezTo>
                <a:cubicBezTo>
                  <a:pt x="13339" y="40662"/>
                  <a:pt x="13362" y="40811"/>
                  <a:pt x="13360" y="40959"/>
                </a:cubicBezTo>
                <a:cubicBezTo>
                  <a:pt x="13359" y="41026"/>
                  <a:pt x="13314" y="41091"/>
                  <a:pt x="13306" y="41159"/>
                </a:cubicBezTo>
                <a:cubicBezTo>
                  <a:pt x="13289" y="41318"/>
                  <a:pt x="13276" y="41478"/>
                  <a:pt x="13274" y="41639"/>
                </a:cubicBezTo>
                <a:cubicBezTo>
                  <a:pt x="13271" y="42084"/>
                  <a:pt x="13271" y="42531"/>
                  <a:pt x="13274" y="42979"/>
                </a:cubicBezTo>
                <a:cubicBezTo>
                  <a:pt x="13276" y="43083"/>
                  <a:pt x="13301" y="43187"/>
                  <a:pt x="13299" y="43291"/>
                </a:cubicBezTo>
                <a:cubicBezTo>
                  <a:pt x="13297" y="43477"/>
                  <a:pt x="13281" y="43662"/>
                  <a:pt x="13274" y="43846"/>
                </a:cubicBezTo>
                <a:cubicBezTo>
                  <a:pt x="13269" y="43972"/>
                  <a:pt x="13264" y="44098"/>
                  <a:pt x="13317" y="44219"/>
                </a:cubicBezTo>
                <a:cubicBezTo>
                  <a:pt x="13329" y="44247"/>
                  <a:pt x="13321" y="44287"/>
                  <a:pt x="13314" y="44320"/>
                </a:cubicBezTo>
                <a:cubicBezTo>
                  <a:pt x="13283" y="44452"/>
                  <a:pt x="13273" y="44581"/>
                  <a:pt x="13311" y="44717"/>
                </a:cubicBezTo>
                <a:cubicBezTo>
                  <a:pt x="13379" y="44962"/>
                  <a:pt x="13369" y="45224"/>
                  <a:pt x="13453" y="45467"/>
                </a:cubicBezTo>
                <a:cubicBezTo>
                  <a:pt x="13456" y="45475"/>
                  <a:pt x="13451" y="45487"/>
                  <a:pt x="13455" y="45497"/>
                </a:cubicBezTo>
                <a:cubicBezTo>
                  <a:pt x="13468" y="45540"/>
                  <a:pt x="13478" y="45583"/>
                  <a:pt x="13496" y="45624"/>
                </a:cubicBezTo>
                <a:cubicBezTo>
                  <a:pt x="13534" y="45710"/>
                  <a:pt x="13577" y="45795"/>
                  <a:pt x="13622" y="45879"/>
                </a:cubicBezTo>
                <a:cubicBezTo>
                  <a:pt x="13673" y="45975"/>
                  <a:pt x="13723" y="46073"/>
                  <a:pt x="13786" y="46162"/>
                </a:cubicBezTo>
                <a:cubicBezTo>
                  <a:pt x="13847" y="46252"/>
                  <a:pt x="13922" y="46335"/>
                  <a:pt x="13994" y="46414"/>
                </a:cubicBezTo>
                <a:cubicBezTo>
                  <a:pt x="14038" y="46460"/>
                  <a:pt x="14087" y="46503"/>
                  <a:pt x="14142" y="46537"/>
                </a:cubicBezTo>
                <a:cubicBezTo>
                  <a:pt x="14264" y="46611"/>
                  <a:pt x="14395" y="46674"/>
                  <a:pt x="14519" y="46750"/>
                </a:cubicBezTo>
                <a:cubicBezTo>
                  <a:pt x="14555" y="46772"/>
                  <a:pt x="14584" y="46784"/>
                  <a:pt x="14607" y="46784"/>
                </a:cubicBezTo>
                <a:cubicBezTo>
                  <a:pt x="14646" y="46784"/>
                  <a:pt x="14671" y="46750"/>
                  <a:pt x="14692" y="46672"/>
                </a:cubicBezTo>
                <a:lnTo>
                  <a:pt x="14748" y="46657"/>
                </a:lnTo>
                <a:cubicBezTo>
                  <a:pt x="14772" y="46663"/>
                  <a:pt x="14801" y="46679"/>
                  <a:pt x="14821" y="46679"/>
                </a:cubicBezTo>
                <a:cubicBezTo>
                  <a:pt x="14826" y="46679"/>
                  <a:pt x="14830" y="46678"/>
                  <a:pt x="14834" y="46676"/>
                </a:cubicBezTo>
                <a:cubicBezTo>
                  <a:pt x="14892" y="46639"/>
                  <a:pt x="14947" y="46593"/>
                  <a:pt x="14928" y="46508"/>
                </a:cubicBezTo>
                <a:lnTo>
                  <a:pt x="14927" y="46508"/>
                </a:lnTo>
                <a:cubicBezTo>
                  <a:pt x="15023" y="46465"/>
                  <a:pt x="15049" y="46411"/>
                  <a:pt x="15014" y="46328"/>
                </a:cubicBezTo>
                <a:cubicBezTo>
                  <a:pt x="15067" y="46177"/>
                  <a:pt x="15120" y="46028"/>
                  <a:pt x="15173" y="45878"/>
                </a:cubicBezTo>
                <a:cubicBezTo>
                  <a:pt x="15259" y="45818"/>
                  <a:pt x="15271" y="45778"/>
                  <a:pt x="15226" y="45694"/>
                </a:cubicBezTo>
                <a:cubicBezTo>
                  <a:pt x="15245" y="45545"/>
                  <a:pt x="15264" y="45396"/>
                  <a:pt x="15283" y="45247"/>
                </a:cubicBezTo>
                <a:lnTo>
                  <a:pt x="15283" y="45247"/>
                </a:lnTo>
                <a:cubicBezTo>
                  <a:pt x="15305" y="45228"/>
                  <a:pt x="15326" y="45207"/>
                  <a:pt x="15347" y="45187"/>
                </a:cubicBezTo>
                <a:cubicBezTo>
                  <a:pt x="15318" y="45166"/>
                  <a:pt x="15289" y="45147"/>
                  <a:pt x="15260" y="45126"/>
                </a:cubicBezTo>
                <a:lnTo>
                  <a:pt x="15260" y="45126"/>
                </a:lnTo>
                <a:cubicBezTo>
                  <a:pt x="15260" y="45125"/>
                  <a:pt x="15260" y="45124"/>
                  <a:pt x="15259" y="45123"/>
                </a:cubicBezTo>
                <a:cubicBezTo>
                  <a:pt x="15178" y="44997"/>
                  <a:pt x="15079" y="44879"/>
                  <a:pt x="15019" y="44743"/>
                </a:cubicBezTo>
                <a:cubicBezTo>
                  <a:pt x="14943" y="44571"/>
                  <a:pt x="14832" y="44478"/>
                  <a:pt x="14649" y="44478"/>
                </a:cubicBezTo>
                <a:cubicBezTo>
                  <a:pt x="14643" y="44478"/>
                  <a:pt x="14637" y="44478"/>
                  <a:pt x="14630" y="44479"/>
                </a:cubicBezTo>
                <a:cubicBezTo>
                  <a:pt x="14635" y="44397"/>
                  <a:pt x="14581" y="44399"/>
                  <a:pt x="14523" y="44396"/>
                </a:cubicBezTo>
                <a:cubicBezTo>
                  <a:pt x="14403" y="44389"/>
                  <a:pt x="14393" y="44378"/>
                  <a:pt x="14357" y="44265"/>
                </a:cubicBezTo>
                <a:cubicBezTo>
                  <a:pt x="14352" y="44248"/>
                  <a:pt x="14339" y="44232"/>
                  <a:pt x="14329" y="44215"/>
                </a:cubicBezTo>
                <a:lnTo>
                  <a:pt x="14329" y="44094"/>
                </a:lnTo>
                <a:cubicBezTo>
                  <a:pt x="14442" y="44071"/>
                  <a:pt x="14460" y="44048"/>
                  <a:pt x="14446" y="43954"/>
                </a:cubicBezTo>
                <a:cubicBezTo>
                  <a:pt x="14437" y="43884"/>
                  <a:pt x="14415" y="43815"/>
                  <a:pt x="14425" y="43748"/>
                </a:cubicBezTo>
                <a:cubicBezTo>
                  <a:pt x="14448" y="43594"/>
                  <a:pt x="14402" y="43447"/>
                  <a:pt x="14417" y="43288"/>
                </a:cubicBezTo>
                <a:cubicBezTo>
                  <a:pt x="14357" y="43283"/>
                  <a:pt x="14312" y="43282"/>
                  <a:pt x="14269" y="43278"/>
                </a:cubicBezTo>
                <a:lnTo>
                  <a:pt x="14269" y="43248"/>
                </a:lnTo>
                <a:cubicBezTo>
                  <a:pt x="14349" y="43219"/>
                  <a:pt x="14392" y="43162"/>
                  <a:pt x="14389" y="43076"/>
                </a:cubicBezTo>
                <a:cubicBezTo>
                  <a:pt x="14380" y="42811"/>
                  <a:pt x="14415" y="42545"/>
                  <a:pt x="14359" y="42281"/>
                </a:cubicBezTo>
                <a:cubicBezTo>
                  <a:pt x="14377" y="42268"/>
                  <a:pt x="14395" y="42255"/>
                  <a:pt x="14413" y="42243"/>
                </a:cubicBezTo>
                <a:cubicBezTo>
                  <a:pt x="14395" y="42225"/>
                  <a:pt x="14377" y="42209"/>
                  <a:pt x="14359" y="42190"/>
                </a:cubicBezTo>
                <a:cubicBezTo>
                  <a:pt x="14359" y="42132"/>
                  <a:pt x="14365" y="42075"/>
                  <a:pt x="14355" y="42018"/>
                </a:cubicBezTo>
                <a:cubicBezTo>
                  <a:pt x="14352" y="41992"/>
                  <a:pt x="14321" y="41972"/>
                  <a:pt x="14301" y="41949"/>
                </a:cubicBezTo>
                <a:cubicBezTo>
                  <a:pt x="14311" y="41737"/>
                  <a:pt x="14319" y="41525"/>
                  <a:pt x="14329" y="41315"/>
                </a:cubicBezTo>
                <a:cubicBezTo>
                  <a:pt x="14433" y="41285"/>
                  <a:pt x="14453" y="41263"/>
                  <a:pt x="14448" y="41149"/>
                </a:cubicBezTo>
                <a:cubicBezTo>
                  <a:pt x="14442" y="40987"/>
                  <a:pt x="14432" y="40823"/>
                  <a:pt x="14417" y="40661"/>
                </a:cubicBezTo>
                <a:cubicBezTo>
                  <a:pt x="14415" y="40636"/>
                  <a:pt x="14380" y="40613"/>
                  <a:pt x="14360" y="40589"/>
                </a:cubicBezTo>
                <a:cubicBezTo>
                  <a:pt x="14370" y="40447"/>
                  <a:pt x="14380" y="40306"/>
                  <a:pt x="14390" y="40165"/>
                </a:cubicBezTo>
                <a:cubicBezTo>
                  <a:pt x="14473" y="40154"/>
                  <a:pt x="14514" y="40103"/>
                  <a:pt x="14509" y="40020"/>
                </a:cubicBezTo>
                <a:cubicBezTo>
                  <a:pt x="14499" y="39907"/>
                  <a:pt x="14485" y="39793"/>
                  <a:pt x="14468" y="39680"/>
                </a:cubicBezTo>
                <a:cubicBezTo>
                  <a:pt x="14466" y="39669"/>
                  <a:pt x="14437" y="39661"/>
                  <a:pt x="14420" y="39652"/>
                </a:cubicBezTo>
                <a:cubicBezTo>
                  <a:pt x="14417" y="39641"/>
                  <a:pt x="14413" y="39631"/>
                  <a:pt x="14410" y="39621"/>
                </a:cubicBezTo>
                <a:cubicBezTo>
                  <a:pt x="14413" y="39541"/>
                  <a:pt x="14415" y="39460"/>
                  <a:pt x="14417" y="39379"/>
                </a:cubicBezTo>
                <a:cubicBezTo>
                  <a:pt x="14428" y="39339"/>
                  <a:pt x="14440" y="39300"/>
                  <a:pt x="14450" y="39258"/>
                </a:cubicBezTo>
                <a:cubicBezTo>
                  <a:pt x="14499" y="39255"/>
                  <a:pt x="14544" y="39232"/>
                  <a:pt x="14533" y="39179"/>
                </a:cubicBezTo>
                <a:cubicBezTo>
                  <a:pt x="14526" y="39151"/>
                  <a:pt x="14483" y="39131"/>
                  <a:pt x="14455" y="39108"/>
                </a:cubicBezTo>
                <a:cubicBezTo>
                  <a:pt x="14456" y="39078"/>
                  <a:pt x="14458" y="39046"/>
                  <a:pt x="14460" y="39016"/>
                </a:cubicBezTo>
                <a:cubicBezTo>
                  <a:pt x="14534" y="38962"/>
                  <a:pt x="14534" y="38882"/>
                  <a:pt x="14528" y="38801"/>
                </a:cubicBezTo>
                <a:cubicBezTo>
                  <a:pt x="14528" y="38791"/>
                  <a:pt x="14498" y="38785"/>
                  <a:pt x="14481" y="38775"/>
                </a:cubicBezTo>
                <a:cubicBezTo>
                  <a:pt x="14481" y="38715"/>
                  <a:pt x="14481" y="38654"/>
                  <a:pt x="14481" y="38594"/>
                </a:cubicBezTo>
                <a:cubicBezTo>
                  <a:pt x="14491" y="38553"/>
                  <a:pt x="14501" y="38513"/>
                  <a:pt x="14511" y="38473"/>
                </a:cubicBezTo>
                <a:cubicBezTo>
                  <a:pt x="14538" y="38460"/>
                  <a:pt x="14569" y="38455"/>
                  <a:pt x="14589" y="38435"/>
                </a:cubicBezTo>
                <a:cubicBezTo>
                  <a:pt x="14677" y="38346"/>
                  <a:pt x="14571" y="38247"/>
                  <a:pt x="14599" y="38151"/>
                </a:cubicBezTo>
                <a:cubicBezTo>
                  <a:pt x="14610" y="38109"/>
                  <a:pt x="14605" y="38058"/>
                  <a:pt x="14541" y="38050"/>
                </a:cubicBezTo>
                <a:cubicBezTo>
                  <a:pt x="14551" y="37958"/>
                  <a:pt x="14559" y="37867"/>
                  <a:pt x="14567" y="37778"/>
                </a:cubicBezTo>
                <a:cubicBezTo>
                  <a:pt x="14569" y="37756"/>
                  <a:pt x="14569" y="37737"/>
                  <a:pt x="14571" y="37717"/>
                </a:cubicBezTo>
                <a:cubicBezTo>
                  <a:pt x="14576" y="37717"/>
                  <a:pt x="14581" y="37715"/>
                  <a:pt x="14586" y="37715"/>
                </a:cubicBezTo>
                <a:cubicBezTo>
                  <a:pt x="14648" y="37703"/>
                  <a:pt x="14670" y="37657"/>
                  <a:pt x="14658" y="37604"/>
                </a:cubicBezTo>
                <a:cubicBezTo>
                  <a:pt x="14639" y="37511"/>
                  <a:pt x="14720" y="37397"/>
                  <a:pt x="14600" y="37324"/>
                </a:cubicBezTo>
                <a:cubicBezTo>
                  <a:pt x="14610" y="37244"/>
                  <a:pt x="14622" y="37163"/>
                  <a:pt x="14632" y="37084"/>
                </a:cubicBezTo>
                <a:lnTo>
                  <a:pt x="14632" y="37084"/>
                </a:lnTo>
                <a:cubicBezTo>
                  <a:pt x="14687" y="37079"/>
                  <a:pt x="14713" y="37038"/>
                  <a:pt x="14708" y="36993"/>
                </a:cubicBezTo>
                <a:cubicBezTo>
                  <a:pt x="14702" y="36932"/>
                  <a:pt x="14676" y="36875"/>
                  <a:pt x="14658" y="36815"/>
                </a:cubicBezTo>
                <a:lnTo>
                  <a:pt x="14658" y="36815"/>
                </a:lnTo>
                <a:cubicBezTo>
                  <a:pt x="14658" y="36813"/>
                  <a:pt x="14658" y="36811"/>
                  <a:pt x="14658" y="36809"/>
                </a:cubicBezTo>
                <a:lnTo>
                  <a:pt x="14690" y="36417"/>
                </a:lnTo>
                <a:cubicBezTo>
                  <a:pt x="14740" y="36414"/>
                  <a:pt x="14776" y="36394"/>
                  <a:pt x="14778" y="36339"/>
                </a:cubicBezTo>
                <a:cubicBezTo>
                  <a:pt x="14778" y="36283"/>
                  <a:pt x="14774" y="36227"/>
                  <a:pt x="14768" y="36172"/>
                </a:cubicBezTo>
                <a:cubicBezTo>
                  <a:pt x="14766" y="36160"/>
                  <a:pt x="14738" y="36154"/>
                  <a:pt x="14721" y="36145"/>
                </a:cubicBezTo>
                <a:cubicBezTo>
                  <a:pt x="14723" y="36126"/>
                  <a:pt x="14725" y="36106"/>
                  <a:pt x="14726" y="36084"/>
                </a:cubicBezTo>
                <a:cubicBezTo>
                  <a:pt x="14730" y="36084"/>
                  <a:pt x="14733" y="36084"/>
                  <a:pt x="14737" y="36084"/>
                </a:cubicBezTo>
                <a:cubicBezTo>
                  <a:pt x="14801" y="36084"/>
                  <a:pt x="14838" y="36115"/>
                  <a:pt x="14844" y="36189"/>
                </a:cubicBezTo>
                <a:cubicBezTo>
                  <a:pt x="14849" y="36243"/>
                  <a:pt x="14874" y="36296"/>
                  <a:pt x="14892" y="36364"/>
                </a:cubicBezTo>
                <a:cubicBezTo>
                  <a:pt x="14965" y="36276"/>
                  <a:pt x="14975" y="36271"/>
                  <a:pt x="14960" y="36203"/>
                </a:cubicBezTo>
                <a:cubicBezTo>
                  <a:pt x="14938" y="36097"/>
                  <a:pt x="14917" y="35996"/>
                  <a:pt x="15013" y="35914"/>
                </a:cubicBezTo>
                <a:cubicBezTo>
                  <a:pt x="15019" y="35909"/>
                  <a:pt x="15023" y="35894"/>
                  <a:pt x="15019" y="35886"/>
                </a:cubicBezTo>
                <a:cubicBezTo>
                  <a:pt x="14991" y="35788"/>
                  <a:pt x="15028" y="35682"/>
                  <a:pt x="15008" y="35592"/>
                </a:cubicBezTo>
                <a:cubicBezTo>
                  <a:pt x="14976" y="35463"/>
                  <a:pt x="15021" y="35394"/>
                  <a:pt x="15109" y="35331"/>
                </a:cubicBezTo>
                <a:cubicBezTo>
                  <a:pt x="15074" y="35167"/>
                  <a:pt x="15077" y="34952"/>
                  <a:pt x="15105" y="34861"/>
                </a:cubicBezTo>
                <a:cubicBezTo>
                  <a:pt x="15125" y="34794"/>
                  <a:pt x="15142" y="34725"/>
                  <a:pt x="15140" y="34657"/>
                </a:cubicBezTo>
                <a:cubicBezTo>
                  <a:pt x="15139" y="34538"/>
                  <a:pt x="15122" y="34419"/>
                  <a:pt x="15112" y="34298"/>
                </a:cubicBezTo>
                <a:cubicBezTo>
                  <a:pt x="15107" y="34241"/>
                  <a:pt x="15064" y="34243"/>
                  <a:pt x="15023" y="34241"/>
                </a:cubicBezTo>
                <a:cubicBezTo>
                  <a:pt x="15021" y="34174"/>
                  <a:pt x="15023" y="34107"/>
                  <a:pt x="15016" y="34041"/>
                </a:cubicBezTo>
                <a:cubicBezTo>
                  <a:pt x="15014" y="34026"/>
                  <a:pt x="14983" y="34013"/>
                  <a:pt x="14965" y="34000"/>
                </a:cubicBezTo>
                <a:cubicBezTo>
                  <a:pt x="14973" y="33938"/>
                  <a:pt x="14981" y="33879"/>
                  <a:pt x="14990" y="33818"/>
                </a:cubicBezTo>
                <a:cubicBezTo>
                  <a:pt x="15038" y="33816"/>
                  <a:pt x="15049" y="33786"/>
                  <a:pt x="15054" y="33741"/>
                </a:cubicBezTo>
                <a:cubicBezTo>
                  <a:pt x="15057" y="33695"/>
                  <a:pt x="15072" y="33652"/>
                  <a:pt x="15084" y="33607"/>
                </a:cubicBezTo>
                <a:cubicBezTo>
                  <a:pt x="15117" y="33622"/>
                  <a:pt x="15152" y="33639"/>
                  <a:pt x="15187" y="33655"/>
                </a:cubicBezTo>
                <a:cubicBezTo>
                  <a:pt x="15261" y="33538"/>
                  <a:pt x="15246" y="33443"/>
                  <a:pt x="15144" y="33364"/>
                </a:cubicBezTo>
                <a:lnTo>
                  <a:pt x="15144" y="33183"/>
                </a:lnTo>
                <a:lnTo>
                  <a:pt x="15062" y="33183"/>
                </a:lnTo>
                <a:cubicBezTo>
                  <a:pt x="15067" y="33154"/>
                  <a:pt x="15074" y="33122"/>
                  <a:pt x="15079" y="33093"/>
                </a:cubicBezTo>
                <a:lnTo>
                  <a:pt x="15079" y="33093"/>
                </a:lnTo>
                <a:cubicBezTo>
                  <a:pt x="15100" y="33073"/>
                  <a:pt x="15121" y="33054"/>
                  <a:pt x="15142" y="33034"/>
                </a:cubicBezTo>
                <a:cubicBezTo>
                  <a:pt x="15197" y="33011"/>
                  <a:pt x="15205" y="32965"/>
                  <a:pt x="15203" y="32914"/>
                </a:cubicBezTo>
                <a:cubicBezTo>
                  <a:pt x="15205" y="32851"/>
                  <a:pt x="15193" y="32800"/>
                  <a:pt x="15119" y="32793"/>
                </a:cubicBezTo>
                <a:lnTo>
                  <a:pt x="15119" y="32793"/>
                </a:lnTo>
                <a:cubicBezTo>
                  <a:pt x="15119" y="32792"/>
                  <a:pt x="15119" y="32792"/>
                  <a:pt x="15119" y="32791"/>
                </a:cubicBezTo>
                <a:cubicBezTo>
                  <a:pt x="15120" y="32760"/>
                  <a:pt x="15122" y="32730"/>
                  <a:pt x="15124" y="32700"/>
                </a:cubicBezTo>
                <a:cubicBezTo>
                  <a:pt x="15216" y="32632"/>
                  <a:pt x="15221" y="32599"/>
                  <a:pt x="15147" y="32549"/>
                </a:cubicBezTo>
                <a:cubicBezTo>
                  <a:pt x="15155" y="32498"/>
                  <a:pt x="15163" y="32448"/>
                  <a:pt x="15172" y="32397"/>
                </a:cubicBezTo>
                <a:cubicBezTo>
                  <a:pt x="15284" y="32371"/>
                  <a:pt x="15306" y="32341"/>
                  <a:pt x="15266" y="32253"/>
                </a:cubicBezTo>
                <a:cubicBezTo>
                  <a:pt x="15251" y="32218"/>
                  <a:pt x="15225" y="32188"/>
                  <a:pt x="15201" y="32155"/>
                </a:cubicBezTo>
                <a:cubicBezTo>
                  <a:pt x="15210" y="32104"/>
                  <a:pt x="15220" y="32053"/>
                  <a:pt x="15228" y="32001"/>
                </a:cubicBezTo>
                <a:cubicBezTo>
                  <a:pt x="15311" y="31973"/>
                  <a:pt x="15352" y="31904"/>
                  <a:pt x="15355" y="31793"/>
                </a:cubicBezTo>
                <a:cubicBezTo>
                  <a:pt x="15334" y="31773"/>
                  <a:pt x="15314" y="31753"/>
                  <a:pt x="15294" y="31733"/>
                </a:cubicBezTo>
                <a:cubicBezTo>
                  <a:pt x="15284" y="31733"/>
                  <a:pt x="15273" y="31731"/>
                  <a:pt x="15261" y="31731"/>
                </a:cubicBezTo>
                <a:cubicBezTo>
                  <a:pt x="15273" y="31662"/>
                  <a:pt x="15283" y="31591"/>
                  <a:pt x="15294" y="31521"/>
                </a:cubicBezTo>
                <a:cubicBezTo>
                  <a:pt x="15370" y="31475"/>
                  <a:pt x="15374" y="31453"/>
                  <a:pt x="15317" y="31366"/>
                </a:cubicBezTo>
                <a:cubicBezTo>
                  <a:pt x="15349" y="31135"/>
                  <a:pt x="15382" y="30905"/>
                  <a:pt x="15413" y="30675"/>
                </a:cubicBezTo>
                <a:cubicBezTo>
                  <a:pt x="15481" y="30632"/>
                  <a:pt x="15485" y="30614"/>
                  <a:pt x="15443" y="30493"/>
                </a:cubicBezTo>
                <a:cubicBezTo>
                  <a:pt x="15450" y="30432"/>
                  <a:pt x="15458" y="30370"/>
                  <a:pt x="15466" y="30309"/>
                </a:cubicBezTo>
                <a:cubicBezTo>
                  <a:pt x="15469" y="30309"/>
                  <a:pt x="15471" y="30309"/>
                  <a:pt x="15473" y="30309"/>
                </a:cubicBezTo>
                <a:cubicBezTo>
                  <a:pt x="15534" y="30309"/>
                  <a:pt x="15595" y="30268"/>
                  <a:pt x="15581" y="30226"/>
                </a:cubicBezTo>
                <a:cubicBezTo>
                  <a:pt x="15557" y="30155"/>
                  <a:pt x="15615" y="30053"/>
                  <a:pt x="15509" y="30010"/>
                </a:cubicBezTo>
                <a:cubicBezTo>
                  <a:pt x="15519" y="29960"/>
                  <a:pt x="15528" y="29909"/>
                  <a:pt x="15538" y="29859"/>
                </a:cubicBezTo>
                <a:cubicBezTo>
                  <a:pt x="15552" y="29847"/>
                  <a:pt x="15569" y="29836"/>
                  <a:pt x="15584" y="29824"/>
                </a:cubicBezTo>
                <a:lnTo>
                  <a:pt x="15541" y="29798"/>
                </a:lnTo>
                <a:cubicBezTo>
                  <a:pt x="15543" y="29778"/>
                  <a:pt x="15544" y="29758"/>
                  <a:pt x="15546" y="29738"/>
                </a:cubicBezTo>
                <a:cubicBezTo>
                  <a:pt x="15632" y="29682"/>
                  <a:pt x="15637" y="29654"/>
                  <a:pt x="15566" y="29617"/>
                </a:cubicBezTo>
                <a:cubicBezTo>
                  <a:pt x="15576" y="29577"/>
                  <a:pt x="15584" y="29536"/>
                  <a:pt x="15594" y="29496"/>
                </a:cubicBezTo>
                <a:cubicBezTo>
                  <a:pt x="15672" y="29488"/>
                  <a:pt x="15701" y="29448"/>
                  <a:pt x="15670" y="29372"/>
                </a:cubicBezTo>
                <a:cubicBezTo>
                  <a:pt x="15657" y="29341"/>
                  <a:pt x="15639" y="29312"/>
                  <a:pt x="15622" y="29283"/>
                </a:cubicBezTo>
                <a:cubicBezTo>
                  <a:pt x="15632" y="29223"/>
                  <a:pt x="15644" y="29163"/>
                  <a:pt x="15653" y="29104"/>
                </a:cubicBezTo>
                <a:cubicBezTo>
                  <a:pt x="15735" y="29044"/>
                  <a:pt x="15738" y="29013"/>
                  <a:pt x="15683" y="28890"/>
                </a:cubicBezTo>
                <a:cubicBezTo>
                  <a:pt x="15695" y="28831"/>
                  <a:pt x="15705" y="28769"/>
                  <a:pt x="15716" y="28710"/>
                </a:cubicBezTo>
                <a:cubicBezTo>
                  <a:pt x="15720" y="28680"/>
                  <a:pt x="15721" y="28650"/>
                  <a:pt x="15725" y="28620"/>
                </a:cubicBezTo>
                <a:cubicBezTo>
                  <a:pt x="15763" y="28399"/>
                  <a:pt x="15801" y="28177"/>
                  <a:pt x="15837" y="27955"/>
                </a:cubicBezTo>
                <a:cubicBezTo>
                  <a:pt x="15841" y="27925"/>
                  <a:pt x="15844" y="27894"/>
                  <a:pt x="15846" y="27864"/>
                </a:cubicBezTo>
                <a:cubicBezTo>
                  <a:pt x="15918" y="27420"/>
                  <a:pt x="15990" y="26978"/>
                  <a:pt x="16062" y="26534"/>
                </a:cubicBezTo>
                <a:cubicBezTo>
                  <a:pt x="16061" y="26496"/>
                  <a:pt x="16061" y="26456"/>
                  <a:pt x="16059" y="26418"/>
                </a:cubicBezTo>
                <a:cubicBezTo>
                  <a:pt x="16069" y="26397"/>
                  <a:pt x="16079" y="26375"/>
                  <a:pt x="16089" y="26352"/>
                </a:cubicBezTo>
                <a:cubicBezTo>
                  <a:pt x="16087" y="26322"/>
                  <a:pt x="16086" y="26292"/>
                  <a:pt x="16084" y="26263"/>
                </a:cubicBezTo>
                <a:cubicBezTo>
                  <a:pt x="16081" y="26253"/>
                  <a:pt x="16079" y="26243"/>
                  <a:pt x="16076" y="26233"/>
                </a:cubicBezTo>
                <a:cubicBezTo>
                  <a:pt x="16087" y="26196"/>
                  <a:pt x="16097" y="26160"/>
                  <a:pt x="16110" y="26125"/>
                </a:cubicBezTo>
                <a:cubicBezTo>
                  <a:pt x="16120" y="26100"/>
                  <a:pt x="16130" y="26076"/>
                  <a:pt x="16142" y="26051"/>
                </a:cubicBezTo>
                <a:cubicBezTo>
                  <a:pt x="16144" y="26021"/>
                  <a:pt x="16147" y="25991"/>
                  <a:pt x="16149" y="25960"/>
                </a:cubicBezTo>
                <a:cubicBezTo>
                  <a:pt x="16157" y="25930"/>
                  <a:pt x="16165" y="25900"/>
                  <a:pt x="16172" y="25870"/>
                </a:cubicBezTo>
                <a:cubicBezTo>
                  <a:pt x="16178" y="25850"/>
                  <a:pt x="16183" y="25831"/>
                  <a:pt x="16188" y="25809"/>
                </a:cubicBezTo>
                <a:cubicBezTo>
                  <a:pt x="16195" y="25749"/>
                  <a:pt x="16202" y="25690"/>
                  <a:pt x="16208" y="25630"/>
                </a:cubicBezTo>
                <a:cubicBezTo>
                  <a:pt x="16206" y="25619"/>
                  <a:pt x="16205" y="25607"/>
                  <a:pt x="16205" y="25597"/>
                </a:cubicBezTo>
                <a:cubicBezTo>
                  <a:pt x="16215" y="25567"/>
                  <a:pt x="16225" y="25537"/>
                  <a:pt x="16235" y="25508"/>
                </a:cubicBezTo>
                <a:cubicBezTo>
                  <a:pt x="16235" y="25483"/>
                  <a:pt x="16231" y="25458"/>
                  <a:pt x="16235" y="25433"/>
                </a:cubicBezTo>
                <a:cubicBezTo>
                  <a:pt x="16264" y="25286"/>
                  <a:pt x="16296" y="25140"/>
                  <a:pt x="16327" y="24993"/>
                </a:cubicBezTo>
                <a:cubicBezTo>
                  <a:pt x="16365" y="24812"/>
                  <a:pt x="16402" y="24630"/>
                  <a:pt x="16440" y="24448"/>
                </a:cubicBezTo>
                <a:cubicBezTo>
                  <a:pt x="16442" y="24428"/>
                  <a:pt x="16443" y="24408"/>
                  <a:pt x="16445" y="24388"/>
                </a:cubicBezTo>
                <a:cubicBezTo>
                  <a:pt x="16473" y="24241"/>
                  <a:pt x="16501" y="24094"/>
                  <a:pt x="16528" y="23946"/>
                </a:cubicBezTo>
                <a:cubicBezTo>
                  <a:pt x="16579" y="23670"/>
                  <a:pt x="16630" y="23395"/>
                  <a:pt x="16682" y="23119"/>
                </a:cubicBezTo>
                <a:cubicBezTo>
                  <a:pt x="16683" y="23099"/>
                  <a:pt x="16685" y="23079"/>
                  <a:pt x="16687" y="23059"/>
                </a:cubicBezTo>
                <a:cubicBezTo>
                  <a:pt x="16703" y="22978"/>
                  <a:pt x="16720" y="22895"/>
                  <a:pt x="16736" y="22814"/>
                </a:cubicBezTo>
                <a:lnTo>
                  <a:pt x="16750" y="22726"/>
                </a:lnTo>
                <a:cubicBezTo>
                  <a:pt x="16766" y="22628"/>
                  <a:pt x="16783" y="22531"/>
                  <a:pt x="16803" y="22433"/>
                </a:cubicBezTo>
                <a:cubicBezTo>
                  <a:pt x="16842" y="22238"/>
                  <a:pt x="16884" y="22044"/>
                  <a:pt x="16923" y="21849"/>
                </a:cubicBezTo>
                <a:cubicBezTo>
                  <a:pt x="16930" y="21817"/>
                  <a:pt x="16937" y="21786"/>
                  <a:pt x="16943" y="21754"/>
                </a:cubicBezTo>
                <a:cubicBezTo>
                  <a:pt x="16957" y="21685"/>
                  <a:pt x="16971" y="21617"/>
                  <a:pt x="16985" y="21547"/>
                </a:cubicBezTo>
                <a:lnTo>
                  <a:pt x="16991" y="21456"/>
                </a:lnTo>
                <a:cubicBezTo>
                  <a:pt x="17029" y="21286"/>
                  <a:pt x="17066" y="21113"/>
                  <a:pt x="17104" y="20943"/>
                </a:cubicBezTo>
                <a:cubicBezTo>
                  <a:pt x="17106" y="20923"/>
                  <a:pt x="17109" y="20903"/>
                  <a:pt x="17110" y="20882"/>
                </a:cubicBezTo>
                <a:cubicBezTo>
                  <a:pt x="17129" y="20802"/>
                  <a:pt x="17145" y="20721"/>
                  <a:pt x="17163" y="20640"/>
                </a:cubicBezTo>
                <a:cubicBezTo>
                  <a:pt x="17165" y="20620"/>
                  <a:pt x="17167" y="20600"/>
                  <a:pt x="17168" y="20580"/>
                </a:cubicBezTo>
                <a:cubicBezTo>
                  <a:pt x="17208" y="20398"/>
                  <a:pt x="17246" y="20218"/>
                  <a:pt x="17284" y="20036"/>
                </a:cubicBezTo>
                <a:cubicBezTo>
                  <a:pt x="17286" y="19986"/>
                  <a:pt x="17288" y="19935"/>
                  <a:pt x="17289" y="19885"/>
                </a:cubicBezTo>
                <a:cubicBezTo>
                  <a:pt x="17299" y="19834"/>
                  <a:pt x="17309" y="19784"/>
                  <a:pt x="17319" y="19734"/>
                </a:cubicBezTo>
                <a:cubicBezTo>
                  <a:pt x="17334" y="19701"/>
                  <a:pt x="17349" y="19670"/>
                  <a:pt x="17364" y="19638"/>
                </a:cubicBezTo>
                <a:lnTo>
                  <a:pt x="17455" y="19216"/>
                </a:lnTo>
                <a:cubicBezTo>
                  <a:pt x="17460" y="19176"/>
                  <a:pt x="17465" y="19138"/>
                  <a:pt x="17470" y="19099"/>
                </a:cubicBezTo>
                <a:cubicBezTo>
                  <a:pt x="17488" y="19019"/>
                  <a:pt x="17506" y="18938"/>
                  <a:pt x="17524" y="18857"/>
                </a:cubicBezTo>
                <a:cubicBezTo>
                  <a:pt x="17528" y="18837"/>
                  <a:pt x="17529" y="18817"/>
                  <a:pt x="17533" y="18797"/>
                </a:cubicBezTo>
                <a:lnTo>
                  <a:pt x="17584" y="18585"/>
                </a:lnTo>
                <a:cubicBezTo>
                  <a:pt x="17586" y="18565"/>
                  <a:pt x="17587" y="18544"/>
                  <a:pt x="17589" y="18524"/>
                </a:cubicBezTo>
                <a:cubicBezTo>
                  <a:pt x="17607" y="18445"/>
                  <a:pt x="17625" y="18363"/>
                  <a:pt x="17644" y="18282"/>
                </a:cubicBezTo>
                <a:cubicBezTo>
                  <a:pt x="17647" y="18262"/>
                  <a:pt x="17649" y="18243"/>
                  <a:pt x="17650" y="18223"/>
                </a:cubicBezTo>
                <a:cubicBezTo>
                  <a:pt x="17688" y="18060"/>
                  <a:pt x="17725" y="17898"/>
                  <a:pt x="17761" y="17736"/>
                </a:cubicBezTo>
                <a:cubicBezTo>
                  <a:pt x="17769" y="17694"/>
                  <a:pt x="17778" y="17653"/>
                  <a:pt x="17788" y="17613"/>
                </a:cubicBezTo>
                <a:cubicBezTo>
                  <a:pt x="17801" y="17554"/>
                  <a:pt x="17814" y="17496"/>
                  <a:pt x="17827" y="17436"/>
                </a:cubicBezTo>
                <a:cubicBezTo>
                  <a:pt x="17829" y="17416"/>
                  <a:pt x="17831" y="17396"/>
                  <a:pt x="17832" y="17377"/>
                </a:cubicBezTo>
                <a:cubicBezTo>
                  <a:pt x="17892" y="17103"/>
                  <a:pt x="17952" y="16832"/>
                  <a:pt x="18010" y="16560"/>
                </a:cubicBezTo>
                <a:cubicBezTo>
                  <a:pt x="18016" y="16539"/>
                  <a:pt x="18023" y="16516"/>
                  <a:pt x="18028" y="16494"/>
                </a:cubicBezTo>
                <a:cubicBezTo>
                  <a:pt x="18034" y="16426"/>
                  <a:pt x="18041" y="16358"/>
                  <a:pt x="18049" y="16290"/>
                </a:cubicBezTo>
                <a:cubicBezTo>
                  <a:pt x="18061" y="16231"/>
                  <a:pt x="18072" y="16170"/>
                  <a:pt x="18084" y="16108"/>
                </a:cubicBezTo>
                <a:cubicBezTo>
                  <a:pt x="18099" y="16057"/>
                  <a:pt x="18112" y="16006"/>
                  <a:pt x="18125" y="15954"/>
                </a:cubicBezTo>
                <a:lnTo>
                  <a:pt x="18152" y="15835"/>
                </a:lnTo>
                <a:cubicBezTo>
                  <a:pt x="18165" y="15782"/>
                  <a:pt x="18180" y="15731"/>
                  <a:pt x="18193" y="15678"/>
                </a:cubicBezTo>
                <a:cubicBezTo>
                  <a:pt x="18251" y="15428"/>
                  <a:pt x="18309" y="15176"/>
                  <a:pt x="18367" y="14926"/>
                </a:cubicBezTo>
                <a:cubicBezTo>
                  <a:pt x="18375" y="14895"/>
                  <a:pt x="18382" y="14863"/>
                  <a:pt x="18390" y="14832"/>
                </a:cubicBezTo>
                <a:cubicBezTo>
                  <a:pt x="18402" y="14772"/>
                  <a:pt x="18414" y="14713"/>
                  <a:pt x="18425" y="14655"/>
                </a:cubicBezTo>
                <a:cubicBezTo>
                  <a:pt x="18435" y="14613"/>
                  <a:pt x="18445" y="14572"/>
                  <a:pt x="18455" y="14532"/>
                </a:cubicBezTo>
                <a:cubicBezTo>
                  <a:pt x="18506" y="14290"/>
                  <a:pt x="18559" y="14050"/>
                  <a:pt x="18611" y="13810"/>
                </a:cubicBezTo>
                <a:cubicBezTo>
                  <a:pt x="18617" y="13777"/>
                  <a:pt x="18624" y="13746"/>
                  <a:pt x="18630" y="13714"/>
                </a:cubicBezTo>
                <a:cubicBezTo>
                  <a:pt x="18644" y="13645"/>
                  <a:pt x="18659" y="13577"/>
                  <a:pt x="18672" y="13507"/>
                </a:cubicBezTo>
                <a:cubicBezTo>
                  <a:pt x="18673" y="13487"/>
                  <a:pt x="18675" y="13468"/>
                  <a:pt x="18677" y="13448"/>
                </a:cubicBezTo>
                <a:cubicBezTo>
                  <a:pt x="18715" y="13266"/>
                  <a:pt x="18751" y="13083"/>
                  <a:pt x="18789" y="12901"/>
                </a:cubicBezTo>
                <a:lnTo>
                  <a:pt x="18796" y="12842"/>
                </a:lnTo>
                <a:cubicBezTo>
                  <a:pt x="18814" y="12761"/>
                  <a:pt x="18831" y="12679"/>
                  <a:pt x="18847" y="12598"/>
                </a:cubicBezTo>
                <a:cubicBezTo>
                  <a:pt x="18852" y="12568"/>
                  <a:pt x="18857" y="12539"/>
                  <a:pt x="18862" y="12507"/>
                </a:cubicBezTo>
                <a:lnTo>
                  <a:pt x="18862" y="12507"/>
                </a:lnTo>
                <a:lnTo>
                  <a:pt x="18849" y="12512"/>
                </a:lnTo>
                <a:cubicBezTo>
                  <a:pt x="18852" y="12481"/>
                  <a:pt x="18854" y="12449"/>
                  <a:pt x="18857" y="12418"/>
                </a:cubicBezTo>
                <a:cubicBezTo>
                  <a:pt x="18866" y="12408"/>
                  <a:pt x="18874" y="12396"/>
                  <a:pt x="18882" y="12385"/>
                </a:cubicBezTo>
                <a:cubicBezTo>
                  <a:pt x="18885" y="12347"/>
                  <a:pt x="18887" y="12307"/>
                  <a:pt x="18890" y="12269"/>
                </a:cubicBezTo>
                <a:cubicBezTo>
                  <a:pt x="18907" y="12208"/>
                  <a:pt x="18923" y="12146"/>
                  <a:pt x="18940" y="12085"/>
                </a:cubicBezTo>
                <a:cubicBezTo>
                  <a:pt x="18950" y="12006"/>
                  <a:pt x="18962" y="11924"/>
                  <a:pt x="18973" y="11845"/>
                </a:cubicBezTo>
                <a:cubicBezTo>
                  <a:pt x="18975" y="11825"/>
                  <a:pt x="18976" y="11805"/>
                  <a:pt x="18978" y="11785"/>
                </a:cubicBezTo>
                <a:cubicBezTo>
                  <a:pt x="18985" y="11684"/>
                  <a:pt x="18991" y="11583"/>
                  <a:pt x="18998" y="11482"/>
                </a:cubicBezTo>
                <a:cubicBezTo>
                  <a:pt x="18998" y="11462"/>
                  <a:pt x="19000" y="11443"/>
                  <a:pt x="19000" y="11423"/>
                </a:cubicBezTo>
                <a:cubicBezTo>
                  <a:pt x="19003" y="11332"/>
                  <a:pt x="19006" y="11241"/>
                  <a:pt x="19010" y="11150"/>
                </a:cubicBezTo>
                <a:cubicBezTo>
                  <a:pt x="18980" y="11075"/>
                  <a:pt x="18952" y="10999"/>
                  <a:pt x="18923" y="10924"/>
                </a:cubicBezTo>
                <a:lnTo>
                  <a:pt x="18922" y="10924"/>
                </a:lnTo>
                <a:cubicBezTo>
                  <a:pt x="18922" y="10890"/>
                  <a:pt x="18920" y="10855"/>
                  <a:pt x="18920" y="10818"/>
                </a:cubicBezTo>
                <a:cubicBezTo>
                  <a:pt x="18909" y="10769"/>
                  <a:pt x="18897" y="10719"/>
                  <a:pt x="18885" y="10668"/>
                </a:cubicBezTo>
                <a:cubicBezTo>
                  <a:pt x="18882" y="10648"/>
                  <a:pt x="18879" y="10630"/>
                  <a:pt x="18877" y="10610"/>
                </a:cubicBezTo>
                <a:cubicBezTo>
                  <a:pt x="18859" y="10563"/>
                  <a:pt x="18841" y="10517"/>
                  <a:pt x="18826" y="10471"/>
                </a:cubicBezTo>
                <a:cubicBezTo>
                  <a:pt x="18799" y="10391"/>
                  <a:pt x="18756" y="10327"/>
                  <a:pt x="18672" y="10300"/>
                </a:cubicBezTo>
                <a:cubicBezTo>
                  <a:pt x="18642" y="10290"/>
                  <a:pt x="18612" y="10280"/>
                  <a:pt x="18582" y="10270"/>
                </a:cubicBezTo>
                <a:cubicBezTo>
                  <a:pt x="18582" y="10262"/>
                  <a:pt x="18581" y="10254"/>
                  <a:pt x="18581" y="10246"/>
                </a:cubicBezTo>
                <a:cubicBezTo>
                  <a:pt x="18551" y="10236"/>
                  <a:pt x="18519" y="10226"/>
                  <a:pt x="18490" y="10216"/>
                </a:cubicBezTo>
                <a:cubicBezTo>
                  <a:pt x="18490" y="10206"/>
                  <a:pt x="18490" y="10194"/>
                  <a:pt x="18490" y="10184"/>
                </a:cubicBezTo>
                <a:cubicBezTo>
                  <a:pt x="18445" y="10167"/>
                  <a:pt x="18401" y="10158"/>
                  <a:pt x="18360" y="10158"/>
                </a:cubicBezTo>
                <a:cubicBezTo>
                  <a:pt x="18283" y="10158"/>
                  <a:pt x="18212" y="10189"/>
                  <a:pt x="18147" y="10254"/>
                </a:cubicBezTo>
                <a:cubicBezTo>
                  <a:pt x="18125" y="10274"/>
                  <a:pt x="18101" y="10290"/>
                  <a:pt x="18077" y="10308"/>
                </a:cubicBezTo>
                <a:cubicBezTo>
                  <a:pt x="18054" y="10338"/>
                  <a:pt x="18031" y="10366"/>
                  <a:pt x="18008" y="10395"/>
                </a:cubicBezTo>
                <a:lnTo>
                  <a:pt x="18006" y="10396"/>
                </a:lnTo>
                <a:cubicBezTo>
                  <a:pt x="17882" y="10595"/>
                  <a:pt x="17755" y="10792"/>
                  <a:pt x="17635" y="10994"/>
                </a:cubicBezTo>
                <a:cubicBezTo>
                  <a:pt x="17495" y="11236"/>
                  <a:pt x="17359" y="11481"/>
                  <a:pt x="17228" y="11727"/>
                </a:cubicBezTo>
                <a:cubicBezTo>
                  <a:pt x="17160" y="11853"/>
                  <a:pt x="17107" y="11989"/>
                  <a:pt x="17049" y="12120"/>
                </a:cubicBezTo>
                <a:cubicBezTo>
                  <a:pt x="17043" y="12140"/>
                  <a:pt x="17038" y="12158"/>
                  <a:pt x="17033" y="12178"/>
                </a:cubicBezTo>
                <a:cubicBezTo>
                  <a:pt x="17026" y="12186"/>
                  <a:pt x="17018" y="12196"/>
                  <a:pt x="17011" y="12206"/>
                </a:cubicBezTo>
                <a:cubicBezTo>
                  <a:pt x="16990" y="12247"/>
                  <a:pt x="16968" y="12289"/>
                  <a:pt x="16947" y="12330"/>
                </a:cubicBezTo>
                <a:cubicBezTo>
                  <a:pt x="16857" y="12482"/>
                  <a:pt x="16761" y="12631"/>
                  <a:pt x="16726" y="12810"/>
                </a:cubicBezTo>
                <a:cubicBezTo>
                  <a:pt x="16697" y="12853"/>
                  <a:pt x="16657" y="12895"/>
                  <a:pt x="16635" y="12941"/>
                </a:cubicBezTo>
                <a:cubicBezTo>
                  <a:pt x="16514" y="13194"/>
                  <a:pt x="16399" y="13448"/>
                  <a:pt x="16283" y="13703"/>
                </a:cubicBezTo>
                <a:cubicBezTo>
                  <a:pt x="16059" y="14189"/>
                  <a:pt x="15836" y="14676"/>
                  <a:pt x="15619" y="15166"/>
                </a:cubicBezTo>
                <a:cubicBezTo>
                  <a:pt x="15559" y="15304"/>
                  <a:pt x="15521" y="15448"/>
                  <a:pt x="15471" y="15590"/>
                </a:cubicBezTo>
                <a:cubicBezTo>
                  <a:pt x="15453" y="15622"/>
                  <a:pt x="15437" y="15655"/>
                  <a:pt x="15418" y="15686"/>
                </a:cubicBezTo>
                <a:cubicBezTo>
                  <a:pt x="15407" y="15716"/>
                  <a:pt x="15395" y="15747"/>
                  <a:pt x="15384" y="15777"/>
                </a:cubicBezTo>
                <a:cubicBezTo>
                  <a:pt x="15279" y="15908"/>
                  <a:pt x="15233" y="16065"/>
                  <a:pt x="15195" y="16224"/>
                </a:cubicBezTo>
                <a:cubicBezTo>
                  <a:pt x="15183" y="16254"/>
                  <a:pt x="15170" y="16282"/>
                  <a:pt x="15158" y="16310"/>
                </a:cubicBezTo>
                <a:cubicBezTo>
                  <a:pt x="15066" y="16382"/>
                  <a:pt x="15066" y="16497"/>
                  <a:pt x="15021" y="16592"/>
                </a:cubicBezTo>
                <a:cubicBezTo>
                  <a:pt x="14956" y="16683"/>
                  <a:pt x="14910" y="16782"/>
                  <a:pt x="14903" y="16896"/>
                </a:cubicBezTo>
                <a:cubicBezTo>
                  <a:pt x="14900" y="16905"/>
                  <a:pt x="14898" y="16913"/>
                  <a:pt x="14897" y="16921"/>
                </a:cubicBezTo>
                <a:cubicBezTo>
                  <a:pt x="14812" y="16992"/>
                  <a:pt x="14799" y="17095"/>
                  <a:pt x="14774" y="17194"/>
                </a:cubicBezTo>
                <a:cubicBezTo>
                  <a:pt x="14771" y="17204"/>
                  <a:pt x="14768" y="17213"/>
                  <a:pt x="14764" y="17223"/>
                </a:cubicBezTo>
                <a:cubicBezTo>
                  <a:pt x="14749" y="17241"/>
                  <a:pt x="14730" y="17259"/>
                  <a:pt x="14720" y="17281"/>
                </a:cubicBezTo>
                <a:cubicBezTo>
                  <a:pt x="14529" y="17738"/>
                  <a:pt x="14336" y="18196"/>
                  <a:pt x="14150" y="18656"/>
                </a:cubicBezTo>
                <a:cubicBezTo>
                  <a:pt x="13910" y="19248"/>
                  <a:pt x="13675" y="19839"/>
                  <a:pt x="13443" y="20433"/>
                </a:cubicBezTo>
                <a:cubicBezTo>
                  <a:pt x="13379" y="20600"/>
                  <a:pt x="13329" y="20774"/>
                  <a:pt x="13273" y="20945"/>
                </a:cubicBezTo>
                <a:cubicBezTo>
                  <a:pt x="13269" y="20971"/>
                  <a:pt x="13266" y="20996"/>
                  <a:pt x="13261" y="21022"/>
                </a:cubicBezTo>
                <a:cubicBezTo>
                  <a:pt x="13228" y="21075"/>
                  <a:pt x="13185" y="21125"/>
                  <a:pt x="13162" y="21183"/>
                </a:cubicBezTo>
                <a:cubicBezTo>
                  <a:pt x="13074" y="21398"/>
                  <a:pt x="12989" y="21617"/>
                  <a:pt x="12908" y="21835"/>
                </a:cubicBezTo>
                <a:cubicBezTo>
                  <a:pt x="12885" y="21900"/>
                  <a:pt x="12875" y="21968"/>
                  <a:pt x="12859" y="22036"/>
                </a:cubicBezTo>
                <a:cubicBezTo>
                  <a:pt x="12850" y="22064"/>
                  <a:pt x="12844" y="22092"/>
                  <a:pt x="12835" y="22120"/>
                </a:cubicBezTo>
                <a:cubicBezTo>
                  <a:pt x="12816" y="22170"/>
                  <a:pt x="12797" y="22218"/>
                  <a:pt x="12778" y="22268"/>
                </a:cubicBezTo>
                <a:cubicBezTo>
                  <a:pt x="12763" y="22301"/>
                  <a:pt x="12746" y="22332"/>
                  <a:pt x="12731" y="22365"/>
                </a:cubicBezTo>
                <a:cubicBezTo>
                  <a:pt x="12696" y="22465"/>
                  <a:pt x="12663" y="22562"/>
                  <a:pt x="12629" y="22662"/>
                </a:cubicBezTo>
                <a:cubicBezTo>
                  <a:pt x="12614" y="22705"/>
                  <a:pt x="12599" y="22746"/>
                  <a:pt x="12584" y="22789"/>
                </a:cubicBezTo>
                <a:cubicBezTo>
                  <a:pt x="12562" y="22829"/>
                  <a:pt x="12542" y="22870"/>
                  <a:pt x="12521" y="22910"/>
                </a:cubicBezTo>
                <a:cubicBezTo>
                  <a:pt x="12438" y="23127"/>
                  <a:pt x="12352" y="23344"/>
                  <a:pt x="12271" y="23562"/>
                </a:cubicBezTo>
                <a:cubicBezTo>
                  <a:pt x="12236" y="23655"/>
                  <a:pt x="12215" y="23751"/>
                  <a:pt x="12186" y="23847"/>
                </a:cubicBezTo>
                <a:cubicBezTo>
                  <a:pt x="12157" y="23936"/>
                  <a:pt x="12125" y="24028"/>
                  <a:pt x="12095" y="24119"/>
                </a:cubicBezTo>
                <a:cubicBezTo>
                  <a:pt x="12085" y="24138"/>
                  <a:pt x="12077" y="24158"/>
                  <a:pt x="12067" y="24180"/>
                </a:cubicBezTo>
                <a:cubicBezTo>
                  <a:pt x="12057" y="24210"/>
                  <a:pt x="12047" y="24239"/>
                  <a:pt x="12036" y="24269"/>
                </a:cubicBezTo>
                <a:cubicBezTo>
                  <a:pt x="12006" y="24350"/>
                  <a:pt x="11976" y="24431"/>
                  <a:pt x="11946" y="24513"/>
                </a:cubicBezTo>
                <a:cubicBezTo>
                  <a:pt x="11936" y="24542"/>
                  <a:pt x="11927" y="24572"/>
                  <a:pt x="11917" y="24602"/>
                </a:cubicBezTo>
                <a:lnTo>
                  <a:pt x="11877" y="24718"/>
                </a:lnTo>
                <a:cubicBezTo>
                  <a:pt x="11865" y="24756"/>
                  <a:pt x="11854" y="24794"/>
                  <a:pt x="11842" y="24832"/>
                </a:cubicBezTo>
                <a:cubicBezTo>
                  <a:pt x="11824" y="24875"/>
                  <a:pt x="11807" y="24918"/>
                  <a:pt x="11787" y="24961"/>
                </a:cubicBezTo>
                <a:cubicBezTo>
                  <a:pt x="11779" y="24983"/>
                  <a:pt x="11771" y="25003"/>
                  <a:pt x="11763" y="25024"/>
                </a:cubicBezTo>
                <a:cubicBezTo>
                  <a:pt x="11753" y="25054"/>
                  <a:pt x="11743" y="25085"/>
                  <a:pt x="11733" y="25115"/>
                </a:cubicBezTo>
                <a:cubicBezTo>
                  <a:pt x="11653" y="25331"/>
                  <a:pt x="11572" y="25546"/>
                  <a:pt x="11496" y="25763"/>
                </a:cubicBezTo>
                <a:cubicBezTo>
                  <a:pt x="11364" y="26137"/>
                  <a:pt x="11234" y="26511"/>
                  <a:pt x="11107" y="26887"/>
                </a:cubicBezTo>
                <a:cubicBezTo>
                  <a:pt x="11069" y="26999"/>
                  <a:pt x="11042" y="27117"/>
                  <a:pt x="11009" y="27231"/>
                </a:cubicBezTo>
                <a:cubicBezTo>
                  <a:pt x="11009" y="27259"/>
                  <a:pt x="11008" y="27289"/>
                  <a:pt x="11006" y="27317"/>
                </a:cubicBezTo>
                <a:cubicBezTo>
                  <a:pt x="10966" y="27402"/>
                  <a:pt x="10917" y="27481"/>
                  <a:pt x="10887" y="27569"/>
                </a:cubicBezTo>
                <a:cubicBezTo>
                  <a:pt x="10817" y="27773"/>
                  <a:pt x="10768" y="27981"/>
                  <a:pt x="10691" y="28182"/>
                </a:cubicBezTo>
                <a:cubicBezTo>
                  <a:pt x="10567" y="28514"/>
                  <a:pt x="10441" y="28846"/>
                  <a:pt x="10375" y="29195"/>
                </a:cubicBezTo>
                <a:cubicBezTo>
                  <a:pt x="10367" y="29216"/>
                  <a:pt x="10360" y="29236"/>
                  <a:pt x="10352" y="29258"/>
                </a:cubicBezTo>
                <a:cubicBezTo>
                  <a:pt x="10339" y="29278"/>
                  <a:pt x="10320" y="29296"/>
                  <a:pt x="10314" y="29319"/>
                </a:cubicBezTo>
                <a:cubicBezTo>
                  <a:pt x="10253" y="29519"/>
                  <a:pt x="10195" y="29721"/>
                  <a:pt x="10137" y="29922"/>
                </a:cubicBezTo>
                <a:cubicBezTo>
                  <a:pt x="10127" y="29961"/>
                  <a:pt x="10117" y="30001"/>
                  <a:pt x="10107" y="30043"/>
                </a:cubicBezTo>
                <a:cubicBezTo>
                  <a:pt x="10067" y="30154"/>
                  <a:pt x="10026" y="30264"/>
                  <a:pt x="9984" y="30375"/>
                </a:cubicBezTo>
                <a:cubicBezTo>
                  <a:pt x="9984" y="30385"/>
                  <a:pt x="9983" y="30395"/>
                  <a:pt x="9984" y="30405"/>
                </a:cubicBezTo>
                <a:cubicBezTo>
                  <a:pt x="9978" y="30427"/>
                  <a:pt x="9971" y="30448"/>
                  <a:pt x="9966" y="30470"/>
                </a:cubicBezTo>
                <a:cubicBezTo>
                  <a:pt x="9961" y="30488"/>
                  <a:pt x="9958" y="30506"/>
                  <a:pt x="9955" y="30526"/>
                </a:cubicBezTo>
                <a:cubicBezTo>
                  <a:pt x="9915" y="30637"/>
                  <a:pt x="9875" y="30748"/>
                  <a:pt x="9835" y="30859"/>
                </a:cubicBezTo>
                <a:cubicBezTo>
                  <a:pt x="9786" y="31029"/>
                  <a:pt x="9734" y="31202"/>
                  <a:pt x="9683" y="31372"/>
                </a:cubicBezTo>
                <a:cubicBezTo>
                  <a:pt x="9681" y="31382"/>
                  <a:pt x="9680" y="31392"/>
                  <a:pt x="9681" y="31402"/>
                </a:cubicBezTo>
                <a:lnTo>
                  <a:pt x="9632" y="31556"/>
                </a:lnTo>
                <a:cubicBezTo>
                  <a:pt x="9630" y="31576"/>
                  <a:pt x="9628" y="31594"/>
                  <a:pt x="9625" y="31614"/>
                </a:cubicBezTo>
                <a:cubicBezTo>
                  <a:pt x="9620" y="31622"/>
                  <a:pt x="9617" y="31630"/>
                  <a:pt x="9617" y="31640"/>
                </a:cubicBezTo>
                <a:cubicBezTo>
                  <a:pt x="9579" y="31763"/>
                  <a:pt x="9539" y="31884"/>
                  <a:pt x="9499" y="32006"/>
                </a:cubicBezTo>
                <a:cubicBezTo>
                  <a:pt x="9431" y="32096"/>
                  <a:pt x="9415" y="32200"/>
                  <a:pt x="9412" y="32309"/>
                </a:cubicBezTo>
                <a:cubicBezTo>
                  <a:pt x="9407" y="32326"/>
                  <a:pt x="9403" y="32342"/>
                  <a:pt x="9400" y="32359"/>
                </a:cubicBezTo>
                <a:cubicBezTo>
                  <a:pt x="9383" y="32382"/>
                  <a:pt x="9362" y="32404"/>
                  <a:pt x="9354" y="32428"/>
                </a:cubicBezTo>
                <a:cubicBezTo>
                  <a:pt x="9322" y="32523"/>
                  <a:pt x="9296" y="32619"/>
                  <a:pt x="9269" y="32715"/>
                </a:cubicBezTo>
                <a:cubicBezTo>
                  <a:pt x="9226" y="32872"/>
                  <a:pt x="9185" y="33029"/>
                  <a:pt x="9142" y="33187"/>
                </a:cubicBezTo>
                <a:cubicBezTo>
                  <a:pt x="9135" y="33213"/>
                  <a:pt x="9130" y="33240"/>
                  <a:pt x="9125" y="33268"/>
                </a:cubicBezTo>
                <a:cubicBezTo>
                  <a:pt x="9112" y="33301"/>
                  <a:pt x="9099" y="33336"/>
                  <a:pt x="9084" y="33369"/>
                </a:cubicBezTo>
                <a:cubicBezTo>
                  <a:pt x="9021" y="33589"/>
                  <a:pt x="8955" y="33808"/>
                  <a:pt x="8895" y="34028"/>
                </a:cubicBezTo>
                <a:cubicBezTo>
                  <a:pt x="8859" y="34157"/>
                  <a:pt x="8832" y="34289"/>
                  <a:pt x="8801" y="34420"/>
                </a:cubicBezTo>
                <a:cubicBezTo>
                  <a:pt x="8792" y="34442"/>
                  <a:pt x="8786" y="34463"/>
                  <a:pt x="8779" y="34485"/>
                </a:cubicBezTo>
                <a:cubicBezTo>
                  <a:pt x="8759" y="34526"/>
                  <a:pt x="8734" y="34564"/>
                  <a:pt x="8723" y="34607"/>
                </a:cubicBezTo>
                <a:cubicBezTo>
                  <a:pt x="8670" y="34799"/>
                  <a:pt x="8617" y="34995"/>
                  <a:pt x="8567" y="35188"/>
                </a:cubicBezTo>
                <a:cubicBezTo>
                  <a:pt x="8542" y="35285"/>
                  <a:pt x="8524" y="35384"/>
                  <a:pt x="8504" y="35482"/>
                </a:cubicBezTo>
                <a:cubicBezTo>
                  <a:pt x="8496" y="35501"/>
                  <a:pt x="8488" y="35523"/>
                  <a:pt x="8479" y="35543"/>
                </a:cubicBezTo>
                <a:cubicBezTo>
                  <a:pt x="8438" y="35664"/>
                  <a:pt x="8397" y="35785"/>
                  <a:pt x="8355" y="35905"/>
                </a:cubicBezTo>
                <a:lnTo>
                  <a:pt x="8365" y="35939"/>
                </a:lnTo>
                <a:cubicBezTo>
                  <a:pt x="8352" y="35958"/>
                  <a:pt x="8340" y="35978"/>
                  <a:pt x="8327" y="35996"/>
                </a:cubicBezTo>
                <a:cubicBezTo>
                  <a:pt x="8272" y="35998"/>
                  <a:pt x="8253" y="36036"/>
                  <a:pt x="8248" y="36081"/>
                </a:cubicBezTo>
                <a:cubicBezTo>
                  <a:pt x="8246" y="36091"/>
                  <a:pt x="8279" y="36104"/>
                  <a:pt x="8296" y="36117"/>
                </a:cubicBezTo>
                <a:cubicBezTo>
                  <a:pt x="8272" y="36218"/>
                  <a:pt x="8249" y="36318"/>
                  <a:pt x="8226" y="36419"/>
                </a:cubicBezTo>
                <a:cubicBezTo>
                  <a:pt x="8195" y="36437"/>
                  <a:pt x="8147" y="36448"/>
                  <a:pt x="8135" y="36475"/>
                </a:cubicBezTo>
                <a:cubicBezTo>
                  <a:pt x="8102" y="36558"/>
                  <a:pt x="8080" y="36644"/>
                  <a:pt x="8057" y="36730"/>
                </a:cubicBezTo>
                <a:cubicBezTo>
                  <a:pt x="8046" y="36776"/>
                  <a:pt x="8064" y="36808"/>
                  <a:pt x="8117" y="36813"/>
                </a:cubicBezTo>
                <a:cubicBezTo>
                  <a:pt x="8117" y="36843"/>
                  <a:pt x="8117" y="36874"/>
                  <a:pt x="8117" y="36904"/>
                </a:cubicBezTo>
                <a:cubicBezTo>
                  <a:pt x="8117" y="36904"/>
                  <a:pt x="8104" y="36900"/>
                  <a:pt x="8104" y="36900"/>
                </a:cubicBezTo>
                <a:cubicBezTo>
                  <a:pt x="8067" y="36912"/>
                  <a:pt x="8039" y="36927"/>
                  <a:pt x="8084" y="36963"/>
                </a:cubicBezTo>
                <a:lnTo>
                  <a:pt x="8079" y="37053"/>
                </a:lnTo>
                <a:cubicBezTo>
                  <a:pt x="8069" y="37083"/>
                  <a:pt x="8060" y="37114"/>
                  <a:pt x="8051" y="37144"/>
                </a:cubicBezTo>
                <a:lnTo>
                  <a:pt x="7988" y="37326"/>
                </a:lnTo>
                <a:cubicBezTo>
                  <a:pt x="7890" y="37369"/>
                  <a:pt x="7883" y="37389"/>
                  <a:pt x="7936" y="37478"/>
                </a:cubicBezTo>
                <a:cubicBezTo>
                  <a:pt x="7933" y="37498"/>
                  <a:pt x="7930" y="37518"/>
                  <a:pt x="7926" y="37538"/>
                </a:cubicBezTo>
                <a:cubicBezTo>
                  <a:pt x="7900" y="37556"/>
                  <a:pt x="7858" y="37568"/>
                  <a:pt x="7847" y="37594"/>
                </a:cubicBezTo>
                <a:cubicBezTo>
                  <a:pt x="7774" y="37756"/>
                  <a:pt x="7739" y="37930"/>
                  <a:pt x="7728" y="38107"/>
                </a:cubicBezTo>
                <a:cubicBezTo>
                  <a:pt x="7726" y="38119"/>
                  <a:pt x="7744" y="38131"/>
                  <a:pt x="7752" y="38142"/>
                </a:cubicBezTo>
                <a:cubicBezTo>
                  <a:pt x="7754" y="38164"/>
                  <a:pt x="7756" y="38184"/>
                  <a:pt x="7757" y="38205"/>
                </a:cubicBezTo>
                <a:lnTo>
                  <a:pt x="7746" y="38200"/>
                </a:lnTo>
                <a:cubicBezTo>
                  <a:pt x="7686" y="38210"/>
                  <a:pt x="7661" y="38247"/>
                  <a:pt x="7661" y="38305"/>
                </a:cubicBezTo>
                <a:cubicBezTo>
                  <a:pt x="7661" y="38339"/>
                  <a:pt x="7670" y="38381"/>
                  <a:pt x="7655" y="38409"/>
                </a:cubicBezTo>
                <a:cubicBezTo>
                  <a:pt x="7577" y="38566"/>
                  <a:pt x="7546" y="38738"/>
                  <a:pt x="7486" y="38901"/>
                </a:cubicBezTo>
                <a:cubicBezTo>
                  <a:pt x="7380" y="39189"/>
                  <a:pt x="7357" y="39493"/>
                  <a:pt x="7271" y="39783"/>
                </a:cubicBezTo>
                <a:cubicBezTo>
                  <a:pt x="7238" y="39892"/>
                  <a:pt x="7229" y="40010"/>
                  <a:pt x="7186" y="40114"/>
                </a:cubicBezTo>
                <a:cubicBezTo>
                  <a:pt x="7077" y="40381"/>
                  <a:pt x="7031" y="40661"/>
                  <a:pt x="7002" y="40944"/>
                </a:cubicBezTo>
                <a:cubicBezTo>
                  <a:pt x="6999" y="40967"/>
                  <a:pt x="7026" y="40993"/>
                  <a:pt x="7037" y="41018"/>
                </a:cubicBezTo>
                <a:cubicBezTo>
                  <a:pt x="7032" y="41056"/>
                  <a:pt x="7027" y="41094"/>
                  <a:pt x="7022" y="41132"/>
                </a:cubicBezTo>
                <a:lnTo>
                  <a:pt x="6993" y="41164"/>
                </a:lnTo>
                <a:cubicBezTo>
                  <a:pt x="6971" y="41175"/>
                  <a:pt x="6936" y="41180"/>
                  <a:pt x="6930" y="41197"/>
                </a:cubicBezTo>
                <a:cubicBezTo>
                  <a:pt x="6898" y="41275"/>
                  <a:pt x="6867" y="41354"/>
                  <a:pt x="6848" y="41435"/>
                </a:cubicBezTo>
                <a:cubicBezTo>
                  <a:pt x="6819" y="41561"/>
                  <a:pt x="6824" y="41700"/>
                  <a:pt x="6771" y="41815"/>
                </a:cubicBezTo>
                <a:cubicBezTo>
                  <a:pt x="6635" y="42111"/>
                  <a:pt x="6637" y="42440"/>
                  <a:pt x="6521" y="42740"/>
                </a:cubicBezTo>
                <a:cubicBezTo>
                  <a:pt x="6497" y="42800"/>
                  <a:pt x="6486" y="42869"/>
                  <a:pt x="6488" y="42932"/>
                </a:cubicBezTo>
                <a:cubicBezTo>
                  <a:pt x="6493" y="43066"/>
                  <a:pt x="6418" y="43164"/>
                  <a:pt x="6367" y="43277"/>
                </a:cubicBezTo>
                <a:cubicBezTo>
                  <a:pt x="6327" y="43253"/>
                  <a:pt x="6297" y="43235"/>
                  <a:pt x="6267" y="43217"/>
                </a:cubicBezTo>
                <a:cubicBezTo>
                  <a:pt x="6309" y="42904"/>
                  <a:pt x="6347" y="42591"/>
                  <a:pt x="6392" y="42280"/>
                </a:cubicBezTo>
                <a:cubicBezTo>
                  <a:pt x="6441" y="41927"/>
                  <a:pt x="6494" y="41576"/>
                  <a:pt x="6545" y="41225"/>
                </a:cubicBezTo>
                <a:cubicBezTo>
                  <a:pt x="6564" y="41207"/>
                  <a:pt x="6582" y="41190"/>
                  <a:pt x="6600" y="41174"/>
                </a:cubicBezTo>
                <a:cubicBezTo>
                  <a:pt x="6584" y="41161"/>
                  <a:pt x="6567" y="41147"/>
                  <a:pt x="6550" y="41134"/>
                </a:cubicBezTo>
                <a:cubicBezTo>
                  <a:pt x="6584" y="40902"/>
                  <a:pt x="6617" y="40669"/>
                  <a:pt x="6653" y="40437"/>
                </a:cubicBezTo>
                <a:cubicBezTo>
                  <a:pt x="6695" y="40169"/>
                  <a:pt x="6741" y="39902"/>
                  <a:pt x="6784" y="39636"/>
                </a:cubicBezTo>
                <a:cubicBezTo>
                  <a:pt x="6850" y="39218"/>
                  <a:pt x="6913" y="38803"/>
                  <a:pt x="6978" y="38386"/>
                </a:cubicBezTo>
                <a:cubicBezTo>
                  <a:pt x="7016" y="38144"/>
                  <a:pt x="7052" y="37901"/>
                  <a:pt x="7090" y="37659"/>
                </a:cubicBezTo>
                <a:cubicBezTo>
                  <a:pt x="7098" y="37617"/>
                  <a:pt x="7105" y="37578"/>
                  <a:pt x="7113" y="37538"/>
                </a:cubicBezTo>
                <a:cubicBezTo>
                  <a:pt x="7125" y="37493"/>
                  <a:pt x="7140" y="37450"/>
                  <a:pt x="7147" y="37407"/>
                </a:cubicBezTo>
                <a:cubicBezTo>
                  <a:pt x="7219" y="37008"/>
                  <a:pt x="7287" y="36609"/>
                  <a:pt x="7362" y="36212"/>
                </a:cubicBezTo>
                <a:cubicBezTo>
                  <a:pt x="7440" y="35780"/>
                  <a:pt x="7522" y="35347"/>
                  <a:pt x="7603" y="34917"/>
                </a:cubicBezTo>
                <a:cubicBezTo>
                  <a:pt x="7653" y="34662"/>
                  <a:pt x="7704" y="34407"/>
                  <a:pt x="7756" y="34152"/>
                </a:cubicBezTo>
                <a:cubicBezTo>
                  <a:pt x="7822" y="34135"/>
                  <a:pt x="7829" y="34104"/>
                  <a:pt x="7777" y="34059"/>
                </a:cubicBezTo>
                <a:cubicBezTo>
                  <a:pt x="7779" y="34039"/>
                  <a:pt x="7779" y="34020"/>
                  <a:pt x="7782" y="34000"/>
                </a:cubicBezTo>
                <a:cubicBezTo>
                  <a:pt x="7933" y="33268"/>
                  <a:pt x="8080" y="32536"/>
                  <a:pt x="8233" y="31804"/>
                </a:cubicBezTo>
                <a:cubicBezTo>
                  <a:pt x="8352" y="31236"/>
                  <a:pt x="8473" y="30667"/>
                  <a:pt x="8599" y="30099"/>
                </a:cubicBezTo>
                <a:cubicBezTo>
                  <a:pt x="8675" y="29756"/>
                  <a:pt x="8759" y="29417"/>
                  <a:pt x="8839" y="29074"/>
                </a:cubicBezTo>
                <a:cubicBezTo>
                  <a:pt x="8847" y="29043"/>
                  <a:pt x="8855" y="29013"/>
                  <a:pt x="8863" y="28982"/>
                </a:cubicBezTo>
                <a:lnTo>
                  <a:pt x="8863" y="28982"/>
                </a:lnTo>
                <a:cubicBezTo>
                  <a:pt x="8855" y="29013"/>
                  <a:pt x="8847" y="29044"/>
                  <a:pt x="8839" y="29074"/>
                </a:cubicBezTo>
                <a:cubicBezTo>
                  <a:pt x="8907" y="29059"/>
                  <a:pt x="8916" y="29029"/>
                  <a:pt x="8863" y="28981"/>
                </a:cubicBezTo>
                <a:lnTo>
                  <a:pt x="8863" y="28981"/>
                </a:lnTo>
                <a:cubicBezTo>
                  <a:pt x="8863" y="28981"/>
                  <a:pt x="8863" y="28981"/>
                  <a:pt x="8863" y="28981"/>
                </a:cubicBezTo>
                <a:cubicBezTo>
                  <a:pt x="8890" y="28859"/>
                  <a:pt x="8913" y="28736"/>
                  <a:pt x="8943" y="28615"/>
                </a:cubicBezTo>
                <a:cubicBezTo>
                  <a:pt x="9062" y="28104"/>
                  <a:pt x="9185" y="27591"/>
                  <a:pt x="9306" y="27079"/>
                </a:cubicBezTo>
                <a:cubicBezTo>
                  <a:pt x="9325" y="26998"/>
                  <a:pt x="9352" y="26917"/>
                  <a:pt x="9375" y="26836"/>
                </a:cubicBezTo>
                <a:cubicBezTo>
                  <a:pt x="9378" y="26817"/>
                  <a:pt x="9382" y="26797"/>
                  <a:pt x="9385" y="26778"/>
                </a:cubicBezTo>
                <a:lnTo>
                  <a:pt x="9499" y="26263"/>
                </a:lnTo>
                <a:lnTo>
                  <a:pt x="9539" y="26082"/>
                </a:lnTo>
                <a:cubicBezTo>
                  <a:pt x="9569" y="25981"/>
                  <a:pt x="9599" y="25882"/>
                  <a:pt x="9627" y="25781"/>
                </a:cubicBezTo>
                <a:cubicBezTo>
                  <a:pt x="9628" y="25761"/>
                  <a:pt x="9630" y="25739"/>
                  <a:pt x="9630" y="25720"/>
                </a:cubicBezTo>
                <a:cubicBezTo>
                  <a:pt x="9640" y="25700"/>
                  <a:pt x="9650" y="25682"/>
                  <a:pt x="9658" y="25662"/>
                </a:cubicBezTo>
                <a:cubicBezTo>
                  <a:pt x="9660" y="25640"/>
                  <a:pt x="9662" y="25619"/>
                  <a:pt x="9662" y="25597"/>
                </a:cubicBezTo>
                <a:lnTo>
                  <a:pt x="9683" y="25569"/>
                </a:lnTo>
                <a:cubicBezTo>
                  <a:pt x="9686" y="25539"/>
                  <a:pt x="9690" y="25508"/>
                  <a:pt x="9693" y="25478"/>
                </a:cubicBezTo>
                <a:cubicBezTo>
                  <a:pt x="9701" y="25458"/>
                  <a:pt x="9708" y="25438"/>
                  <a:pt x="9716" y="25418"/>
                </a:cubicBezTo>
                <a:cubicBezTo>
                  <a:pt x="9718" y="25397"/>
                  <a:pt x="9719" y="25377"/>
                  <a:pt x="9721" y="25355"/>
                </a:cubicBezTo>
                <a:cubicBezTo>
                  <a:pt x="9728" y="25345"/>
                  <a:pt x="9736" y="25335"/>
                  <a:pt x="9743" y="25327"/>
                </a:cubicBezTo>
                <a:cubicBezTo>
                  <a:pt x="9814" y="25061"/>
                  <a:pt x="9883" y="24794"/>
                  <a:pt x="9955" y="24529"/>
                </a:cubicBezTo>
                <a:cubicBezTo>
                  <a:pt x="10003" y="24350"/>
                  <a:pt x="10054" y="24173"/>
                  <a:pt x="10104" y="23996"/>
                </a:cubicBezTo>
                <a:cubicBezTo>
                  <a:pt x="10110" y="23975"/>
                  <a:pt x="10117" y="23953"/>
                  <a:pt x="10123" y="23931"/>
                </a:cubicBezTo>
                <a:cubicBezTo>
                  <a:pt x="10130" y="23897"/>
                  <a:pt x="10135" y="23862"/>
                  <a:pt x="10143" y="23827"/>
                </a:cubicBezTo>
                <a:cubicBezTo>
                  <a:pt x="10277" y="23334"/>
                  <a:pt x="10410" y="22840"/>
                  <a:pt x="10547" y="22347"/>
                </a:cubicBezTo>
                <a:cubicBezTo>
                  <a:pt x="10667" y="21917"/>
                  <a:pt x="10791" y="21488"/>
                  <a:pt x="10915" y="21059"/>
                </a:cubicBezTo>
                <a:cubicBezTo>
                  <a:pt x="10984" y="20819"/>
                  <a:pt x="11059" y="20579"/>
                  <a:pt x="11132" y="20340"/>
                </a:cubicBezTo>
                <a:cubicBezTo>
                  <a:pt x="11140" y="20309"/>
                  <a:pt x="11150" y="20279"/>
                  <a:pt x="11160" y="20249"/>
                </a:cubicBezTo>
                <a:cubicBezTo>
                  <a:pt x="11264" y="19888"/>
                  <a:pt x="11365" y="19529"/>
                  <a:pt x="11473" y="19170"/>
                </a:cubicBezTo>
                <a:cubicBezTo>
                  <a:pt x="11536" y="18964"/>
                  <a:pt x="11607" y="18761"/>
                  <a:pt x="11673" y="18557"/>
                </a:cubicBezTo>
                <a:cubicBezTo>
                  <a:pt x="11683" y="18526"/>
                  <a:pt x="11691" y="18496"/>
                  <a:pt x="11701" y="18464"/>
                </a:cubicBezTo>
                <a:cubicBezTo>
                  <a:pt x="11761" y="18262"/>
                  <a:pt x="11819" y="18060"/>
                  <a:pt x="11883" y="17860"/>
                </a:cubicBezTo>
                <a:cubicBezTo>
                  <a:pt x="12071" y="17272"/>
                  <a:pt x="12258" y="16683"/>
                  <a:pt x="12450" y="16097"/>
                </a:cubicBezTo>
                <a:cubicBezTo>
                  <a:pt x="12607" y="15620"/>
                  <a:pt x="12768" y="15145"/>
                  <a:pt x="12930" y="14670"/>
                </a:cubicBezTo>
                <a:cubicBezTo>
                  <a:pt x="13042" y="14337"/>
                  <a:pt x="13158" y="14006"/>
                  <a:pt x="13273" y="13673"/>
                </a:cubicBezTo>
                <a:cubicBezTo>
                  <a:pt x="13334" y="13497"/>
                  <a:pt x="13392" y="13322"/>
                  <a:pt x="13451" y="13146"/>
                </a:cubicBezTo>
                <a:cubicBezTo>
                  <a:pt x="13461" y="13135"/>
                  <a:pt x="13471" y="13125"/>
                  <a:pt x="13481" y="13115"/>
                </a:cubicBezTo>
                <a:cubicBezTo>
                  <a:pt x="13491" y="13085"/>
                  <a:pt x="13501" y="13055"/>
                  <a:pt x="13513" y="13025"/>
                </a:cubicBezTo>
                <a:cubicBezTo>
                  <a:pt x="13516" y="12996"/>
                  <a:pt x="13519" y="12966"/>
                  <a:pt x="13523" y="12938"/>
                </a:cubicBezTo>
                <a:cubicBezTo>
                  <a:pt x="13539" y="12896"/>
                  <a:pt x="13556" y="12855"/>
                  <a:pt x="13572" y="12814"/>
                </a:cubicBezTo>
                <a:cubicBezTo>
                  <a:pt x="13683" y="12516"/>
                  <a:pt x="13796" y="12217"/>
                  <a:pt x="13905" y="11918"/>
                </a:cubicBezTo>
                <a:cubicBezTo>
                  <a:pt x="13940" y="11825"/>
                  <a:pt x="13966" y="11729"/>
                  <a:pt x="13996" y="11635"/>
                </a:cubicBezTo>
                <a:cubicBezTo>
                  <a:pt x="13999" y="11623"/>
                  <a:pt x="14003" y="11613"/>
                  <a:pt x="14006" y="11603"/>
                </a:cubicBezTo>
                <a:cubicBezTo>
                  <a:pt x="14013" y="11595"/>
                  <a:pt x="14019" y="11587"/>
                  <a:pt x="14026" y="11578"/>
                </a:cubicBezTo>
                <a:cubicBezTo>
                  <a:pt x="14031" y="11557"/>
                  <a:pt x="14034" y="11537"/>
                  <a:pt x="14038" y="11517"/>
                </a:cubicBezTo>
                <a:cubicBezTo>
                  <a:pt x="14052" y="11497"/>
                  <a:pt x="14071" y="11479"/>
                  <a:pt x="14079" y="11456"/>
                </a:cubicBezTo>
                <a:cubicBezTo>
                  <a:pt x="14251" y="11001"/>
                  <a:pt x="14413" y="10542"/>
                  <a:pt x="14591" y="10088"/>
                </a:cubicBezTo>
                <a:cubicBezTo>
                  <a:pt x="14880" y="9350"/>
                  <a:pt x="15175" y="8613"/>
                  <a:pt x="15471" y="7876"/>
                </a:cubicBezTo>
                <a:cubicBezTo>
                  <a:pt x="15640" y="7457"/>
                  <a:pt x="15812" y="7040"/>
                  <a:pt x="15988" y="6623"/>
                </a:cubicBezTo>
                <a:cubicBezTo>
                  <a:pt x="16178" y="6164"/>
                  <a:pt x="16372" y="5706"/>
                  <a:pt x="16569" y="5249"/>
                </a:cubicBezTo>
                <a:cubicBezTo>
                  <a:pt x="16660" y="5037"/>
                  <a:pt x="16761" y="4830"/>
                  <a:pt x="16859" y="4621"/>
                </a:cubicBezTo>
                <a:cubicBezTo>
                  <a:pt x="16869" y="4601"/>
                  <a:pt x="16877" y="4580"/>
                  <a:pt x="16887" y="4560"/>
                </a:cubicBezTo>
                <a:cubicBezTo>
                  <a:pt x="17009" y="4278"/>
                  <a:pt x="17127" y="3995"/>
                  <a:pt x="17255" y="3717"/>
                </a:cubicBezTo>
                <a:cubicBezTo>
                  <a:pt x="17422" y="3353"/>
                  <a:pt x="17596" y="2990"/>
                  <a:pt x="17768" y="2628"/>
                </a:cubicBezTo>
                <a:lnTo>
                  <a:pt x="17796" y="2566"/>
                </a:lnTo>
                <a:cubicBezTo>
                  <a:pt x="17869" y="2403"/>
                  <a:pt x="17942" y="2239"/>
                  <a:pt x="18015" y="2075"/>
                </a:cubicBezTo>
                <a:cubicBezTo>
                  <a:pt x="18056" y="1979"/>
                  <a:pt x="18097" y="1881"/>
                  <a:pt x="18137" y="1785"/>
                </a:cubicBezTo>
                <a:cubicBezTo>
                  <a:pt x="18150" y="1772"/>
                  <a:pt x="18164" y="1760"/>
                  <a:pt x="18177" y="1747"/>
                </a:cubicBezTo>
                <a:cubicBezTo>
                  <a:pt x="18202" y="1687"/>
                  <a:pt x="18226" y="1629"/>
                  <a:pt x="18253" y="1570"/>
                </a:cubicBezTo>
                <a:cubicBezTo>
                  <a:pt x="18255" y="1550"/>
                  <a:pt x="18258" y="1532"/>
                  <a:pt x="18261" y="1512"/>
                </a:cubicBezTo>
                <a:cubicBezTo>
                  <a:pt x="18308" y="1409"/>
                  <a:pt x="18354" y="1308"/>
                  <a:pt x="18400" y="1207"/>
                </a:cubicBezTo>
                <a:cubicBezTo>
                  <a:pt x="18412" y="1176"/>
                  <a:pt x="18422" y="1146"/>
                  <a:pt x="18433" y="1116"/>
                </a:cubicBezTo>
                <a:cubicBezTo>
                  <a:pt x="18442" y="1012"/>
                  <a:pt x="18460" y="907"/>
                  <a:pt x="18455" y="805"/>
                </a:cubicBezTo>
                <a:cubicBezTo>
                  <a:pt x="18447" y="681"/>
                  <a:pt x="18422" y="558"/>
                  <a:pt x="18399" y="436"/>
                </a:cubicBezTo>
                <a:cubicBezTo>
                  <a:pt x="18384" y="359"/>
                  <a:pt x="18359" y="285"/>
                  <a:pt x="18339" y="209"/>
                </a:cubicBezTo>
                <a:cubicBezTo>
                  <a:pt x="18309" y="187"/>
                  <a:pt x="18279" y="167"/>
                  <a:pt x="18250" y="146"/>
                </a:cubicBezTo>
                <a:cubicBezTo>
                  <a:pt x="18240" y="128"/>
                  <a:pt x="18230" y="108"/>
                  <a:pt x="18218" y="90"/>
                </a:cubicBezTo>
                <a:cubicBezTo>
                  <a:pt x="18208" y="90"/>
                  <a:pt x="18198" y="88"/>
                  <a:pt x="18188" y="88"/>
                </a:cubicBezTo>
                <a:cubicBezTo>
                  <a:pt x="18118" y="30"/>
                  <a:pt x="18069" y="0"/>
                  <a:pt x="1801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1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>
            <p:ph idx="1" type="subTitle"/>
          </p:nvPr>
        </p:nvSpPr>
        <p:spPr>
          <a:xfrm>
            <a:off x="720000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5" name="Google Shape;225;p21"/>
          <p:cNvSpPr txBox="1"/>
          <p:nvPr>
            <p:ph idx="2" type="subTitle"/>
          </p:nvPr>
        </p:nvSpPr>
        <p:spPr>
          <a:xfrm>
            <a:off x="4629085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6" name="Google Shape;226;p21"/>
          <p:cNvSpPr txBox="1"/>
          <p:nvPr>
            <p:ph idx="3" type="subTitle"/>
          </p:nvPr>
        </p:nvSpPr>
        <p:spPr>
          <a:xfrm>
            <a:off x="720000" y="3533100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7" name="Google Shape;227;p21"/>
          <p:cNvSpPr txBox="1"/>
          <p:nvPr>
            <p:ph idx="4" type="subTitle"/>
          </p:nvPr>
        </p:nvSpPr>
        <p:spPr>
          <a:xfrm>
            <a:off x="4629085" y="3533101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8" name="Google Shape;228;p21"/>
          <p:cNvSpPr txBox="1"/>
          <p:nvPr>
            <p:ph idx="5" type="subTitle"/>
          </p:nvPr>
        </p:nvSpPr>
        <p:spPr>
          <a:xfrm>
            <a:off x="720000" y="15104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29" name="Google Shape;229;p21"/>
          <p:cNvSpPr txBox="1"/>
          <p:nvPr>
            <p:ph idx="6" type="subTitle"/>
          </p:nvPr>
        </p:nvSpPr>
        <p:spPr>
          <a:xfrm>
            <a:off x="720000" y="3159575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30" name="Google Shape;230;p21"/>
          <p:cNvSpPr txBox="1"/>
          <p:nvPr>
            <p:ph idx="7" type="subTitle"/>
          </p:nvPr>
        </p:nvSpPr>
        <p:spPr>
          <a:xfrm>
            <a:off x="4629085" y="15104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31" name="Google Shape;231;p21"/>
          <p:cNvSpPr txBox="1"/>
          <p:nvPr>
            <p:ph idx="8" type="subTitle"/>
          </p:nvPr>
        </p:nvSpPr>
        <p:spPr>
          <a:xfrm>
            <a:off x="4629085" y="3159576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32" name="Google Shape;232;p2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33" name="Google Shape;233;p21"/>
          <p:cNvGrpSpPr/>
          <p:nvPr/>
        </p:nvGrpSpPr>
        <p:grpSpPr>
          <a:xfrm>
            <a:off x="-1084723" y="-766800"/>
            <a:ext cx="11946349" cy="6012252"/>
            <a:chOff x="-1084723" y="-766800"/>
            <a:chExt cx="11946349" cy="6012252"/>
          </a:xfrm>
        </p:grpSpPr>
        <p:pic>
          <p:nvPicPr>
            <p:cNvPr id="234" name="Google Shape;234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-1084723" y="-766800"/>
              <a:ext cx="4513398" cy="13063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235" name="Google Shape;235;p21"/>
            <p:cNvPicPr preferRelativeResize="0"/>
            <p:nvPr/>
          </p:nvPicPr>
          <p:blipFill rotWithShape="1">
            <a:blip r:embed="rId4">
              <a:alphaModFix/>
            </a:blip>
            <a:srcRect b="57679" l="0" r="0" t="0"/>
            <a:stretch/>
          </p:blipFill>
          <p:spPr>
            <a:xfrm>
              <a:off x="8079175" y="3668200"/>
              <a:ext cx="2782451" cy="1577252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236" name="Google Shape;236;p21"/>
          <p:cNvSpPr/>
          <p:nvPr/>
        </p:nvSpPr>
        <p:spPr>
          <a:xfrm rot="10304130">
            <a:off x="3805566" y="4534219"/>
            <a:ext cx="549969" cy="375280"/>
          </a:xfrm>
          <a:custGeom>
            <a:rect b="b" l="l" r="r" t="t"/>
            <a:pathLst>
              <a:path extrusionOk="0" h="13605" w="19938">
                <a:moveTo>
                  <a:pt x="2113" y="0"/>
                </a:moveTo>
                <a:cubicBezTo>
                  <a:pt x="1342" y="0"/>
                  <a:pt x="634" y="402"/>
                  <a:pt x="168" y="1147"/>
                </a:cubicBezTo>
                <a:cubicBezTo>
                  <a:pt x="1" y="1413"/>
                  <a:pt x="9" y="1562"/>
                  <a:pt x="317" y="1740"/>
                </a:cubicBezTo>
                <a:cubicBezTo>
                  <a:pt x="1680" y="2528"/>
                  <a:pt x="3120" y="3187"/>
                  <a:pt x="4410" y="4096"/>
                </a:cubicBezTo>
                <a:cubicBezTo>
                  <a:pt x="5392" y="4788"/>
                  <a:pt x="6514" y="5236"/>
                  <a:pt x="7463" y="5995"/>
                </a:cubicBezTo>
                <a:cubicBezTo>
                  <a:pt x="8708" y="6990"/>
                  <a:pt x="10009" y="7909"/>
                  <a:pt x="11256" y="8905"/>
                </a:cubicBezTo>
                <a:cubicBezTo>
                  <a:pt x="12128" y="9604"/>
                  <a:pt x="12980" y="10335"/>
                  <a:pt x="13876" y="11025"/>
                </a:cubicBezTo>
                <a:lnTo>
                  <a:pt x="13876" y="11025"/>
                </a:lnTo>
                <a:cubicBezTo>
                  <a:pt x="11458" y="10352"/>
                  <a:pt x="9140" y="9412"/>
                  <a:pt x="6743" y="8708"/>
                </a:cubicBezTo>
                <a:cubicBezTo>
                  <a:pt x="6386" y="8603"/>
                  <a:pt x="6043" y="8556"/>
                  <a:pt x="5705" y="8556"/>
                </a:cubicBezTo>
                <a:cubicBezTo>
                  <a:pt x="5325" y="8556"/>
                  <a:pt x="4952" y="8616"/>
                  <a:pt x="4575" y="8722"/>
                </a:cubicBezTo>
                <a:cubicBezTo>
                  <a:pt x="4193" y="8829"/>
                  <a:pt x="3686" y="8995"/>
                  <a:pt x="3691" y="9447"/>
                </a:cubicBezTo>
                <a:cubicBezTo>
                  <a:pt x="3695" y="9811"/>
                  <a:pt x="4200" y="9877"/>
                  <a:pt x="4518" y="9983"/>
                </a:cubicBezTo>
                <a:cubicBezTo>
                  <a:pt x="7648" y="11023"/>
                  <a:pt x="10710" y="12265"/>
                  <a:pt x="13919" y="13083"/>
                </a:cubicBezTo>
                <a:cubicBezTo>
                  <a:pt x="15081" y="13379"/>
                  <a:pt x="16231" y="13605"/>
                  <a:pt x="17415" y="13605"/>
                </a:cubicBezTo>
                <a:cubicBezTo>
                  <a:pt x="17685" y="13605"/>
                  <a:pt x="17956" y="13593"/>
                  <a:pt x="18230" y="13568"/>
                </a:cubicBezTo>
                <a:cubicBezTo>
                  <a:pt x="19204" y="13478"/>
                  <a:pt x="19937" y="12563"/>
                  <a:pt x="19740" y="11606"/>
                </a:cubicBezTo>
                <a:cubicBezTo>
                  <a:pt x="19667" y="11247"/>
                  <a:pt x="19540" y="10897"/>
                  <a:pt x="19412" y="10553"/>
                </a:cubicBezTo>
                <a:cubicBezTo>
                  <a:pt x="19020" y="9490"/>
                  <a:pt x="18313" y="8578"/>
                  <a:pt x="17901" y="7533"/>
                </a:cubicBezTo>
                <a:cubicBezTo>
                  <a:pt x="17321" y="6068"/>
                  <a:pt x="16384" y="4834"/>
                  <a:pt x="15516" y="3553"/>
                </a:cubicBezTo>
                <a:cubicBezTo>
                  <a:pt x="15342" y="3298"/>
                  <a:pt x="15100" y="3096"/>
                  <a:pt x="14784" y="3096"/>
                </a:cubicBezTo>
                <a:cubicBezTo>
                  <a:pt x="14770" y="3096"/>
                  <a:pt x="14755" y="3096"/>
                  <a:pt x="14740" y="3097"/>
                </a:cubicBezTo>
                <a:cubicBezTo>
                  <a:pt x="14114" y="3134"/>
                  <a:pt x="13505" y="3266"/>
                  <a:pt x="12972" y="3625"/>
                </a:cubicBezTo>
                <a:cubicBezTo>
                  <a:pt x="12236" y="4124"/>
                  <a:pt x="12180" y="4501"/>
                  <a:pt x="12726" y="5190"/>
                </a:cubicBezTo>
                <a:cubicBezTo>
                  <a:pt x="13359" y="5985"/>
                  <a:pt x="13813" y="6895"/>
                  <a:pt x="14371" y="7738"/>
                </a:cubicBezTo>
                <a:cubicBezTo>
                  <a:pt x="14438" y="7839"/>
                  <a:pt x="14465" y="7952"/>
                  <a:pt x="14347" y="8088"/>
                </a:cubicBezTo>
                <a:cubicBezTo>
                  <a:pt x="12960" y="7026"/>
                  <a:pt x="11642" y="5876"/>
                  <a:pt x="10248" y="4821"/>
                </a:cubicBezTo>
                <a:cubicBezTo>
                  <a:pt x="8028" y="3144"/>
                  <a:pt x="5746" y="1567"/>
                  <a:pt x="3266" y="294"/>
                </a:cubicBezTo>
                <a:cubicBezTo>
                  <a:pt x="2880" y="96"/>
                  <a:pt x="2489" y="0"/>
                  <a:pt x="21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2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>
            <p:ph idx="1" type="subTitle"/>
          </p:nvPr>
        </p:nvSpPr>
        <p:spPr>
          <a:xfrm>
            <a:off x="1400275" y="1652621"/>
            <a:ext cx="30717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40" name="Google Shape;240;p22"/>
          <p:cNvSpPr txBox="1"/>
          <p:nvPr>
            <p:ph idx="2" type="subTitle"/>
          </p:nvPr>
        </p:nvSpPr>
        <p:spPr>
          <a:xfrm>
            <a:off x="1400275" y="2826110"/>
            <a:ext cx="30717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41" name="Google Shape;241;p22"/>
          <p:cNvSpPr txBox="1"/>
          <p:nvPr>
            <p:ph idx="3" type="subTitle"/>
          </p:nvPr>
        </p:nvSpPr>
        <p:spPr>
          <a:xfrm>
            <a:off x="1400275" y="3962100"/>
            <a:ext cx="30717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42" name="Google Shape;242;p22"/>
          <p:cNvSpPr txBox="1"/>
          <p:nvPr>
            <p:ph idx="4" type="subTitle"/>
          </p:nvPr>
        </p:nvSpPr>
        <p:spPr>
          <a:xfrm>
            <a:off x="1400275" y="1302200"/>
            <a:ext cx="30717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43" name="Google Shape;243;p22"/>
          <p:cNvSpPr txBox="1"/>
          <p:nvPr>
            <p:ph idx="5" type="subTitle"/>
          </p:nvPr>
        </p:nvSpPr>
        <p:spPr>
          <a:xfrm>
            <a:off x="1400275" y="2458202"/>
            <a:ext cx="30717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44" name="Google Shape;244;p22"/>
          <p:cNvSpPr txBox="1"/>
          <p:nvPr>
            <p:ph idx="6" type="subTitle"/>
          </p:nvPr>
        </p:nvSpPr>
        <p:spPr>
          <a:xfrm>
            <a:off x="1400275" y="3614204"/>
            <a:ext cx="30717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45" name="Google Shape;245;p22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6" name="Google Shape;246;p22"/>
          <p:cNvSpPr txBox="1"/>
          <p:nvPr>
            <p:ph idx="7" type="subTitle"/>
          </p:nvPr>
        </p:nvSpPr>
        <p:spPr>
          <a:xfrm>
            <a:off x="5352300" y="1652621"/>
            <a:ext cx="30717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47" name="Google Shape;247;p22"/>
          <p:cNvSpPr txBox="1"/>
          <p:nvPr>
            <p:ph idx="8" type="subTitle"/>
          </p:nvPr>
        </p:nvSpPr>
        <p:spPr>
          <a:xfrm>
            <a:off x="5352300" y="2826110"/>
            <a:ext cx="30717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48" name="Google Shape;248;p22"/>
          <p:cNvSpPr txBox="1"/>
          <p:nvPr>
            <p:ph idx="9" type="subTitle"/>
          </p:nvPr>
        </p:nvSpPr>
        <p:spPr>
          <a:xfrm>
            <a:off x="5352300" y="3962100"/>
            <a:ext cx="30717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49" name="Google Shape;249;p22"/>
          <p:cNvSpPr txBox="1"/>
          <p:nvPr>
            <p:ph idx="13" type="subTitle"/>
          </p:nvPr>
        </p:nvSpPr>
        <p:spPr>
          <a:xfrm>
            <a:off x="5352300" y="1302200"/>
            <a:ext cx="30717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50" name="Google Shape;250;p22"/>
          <p:cNvSpPr txBox="1"/>
          <p:nvPr>
            <p:ph idx="14" type="subTitle"/>
          </p:nvPr>
        </p:nvSpPr>
        <p:spPr>
          <a:xfrm>
            <a:off x="5352300" y="2458202"/>
            <a:ext cx="30717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sp>
        <p:nvSpPr>
          <p:cNvPr id="251" name="Google Shape;251;p22"/>
          <p:cNvSpPr txBox="1"/>
          <p:nvPr>
            <p:ph idx="15" type="subTitle"/>
          </p:nvPr>
        </p:nvSpPr>
        <p:spPr>
          <a:xfrm>
            <a:off x="5352300" y="3614204"/>
            <a:ext cx="3071700" cy="4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Medium"/>
              <a:buNone/>
              <a:defRPr sz="2000">
                <a:latin typeface="Roboto Serif Medium"/>
                <a:ea typeface="Roboto Serif Medium"/>
                <a:cs typeface="Roboto Serif Medium"/>
                <a:sym typeface="Roboto Serif Medium"/>
              </a:defRPr>
            </a:lvl9pPr>
          </a:lstStyle>
          <a:p/>
        </p:txBody>
      </p:sp>
      <p:grpSp>
        <p:nvGrpSpPr>
          <p:cNvPr id="252" name="Google Shape;252;p22"/>
          <p:cNvGrpSpPr/>
          <p:nvPr/>
        </p:nvGrpSpPr>
        <p:grpSpPr>
          <a:xfrm>
            <a:off x="-662875" y="-582263"/>
            <a:ext cx="10478180" cy="2416876"/>
            <a:chOff x="-662875" y="-582263"/>
            <a:chExt cx="10478180" cy="2416876"/>
          </a:xfrm>
        </p:grpSpPr>
        <p:pic>
          <p:nvPicPr>
            <p:cNvPr id="253" name="Google Shape;253;p22"/>
            <p:cNvPicPr preferRelativeResize="0"/>
            <p:nvPr/>
          </p:nvPicPr>
          <p:blipFill rotWithShape="1">
            <a:blip r:embed="rId3">
              <a:alphaModFix/>
            </a:blip>
            <a:srcRect b="0" l="0" r="58745" t="0"/>
            <a:stretch/>
          </p:blipFill>
          <p:spPr>
            <a:xfrm flipH="1" rot="-5400000">
              <a:off x="7914604" y="-66088"/>
              <a:ext cx="2416876" cy="1384526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254" name="Google Shape;254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662875" y="-532825"/>
              <a:ext cx="4583250" cy="1007051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grpSp>
        <p:nvGrpSpPr>
          <p:cNvPr id="255" name="Google Shape;255;p22"/>
          <p:cNvGrpSpPr/>
          <p:nvPr/>
        </p:nvGrpSpPr>
        <p:grpSpPr>
          <a:xfrm>
            <a:off x="-396863" y="-830024"/>
            <a:ext cx="10000935" cy="1770707"/>
            <a:chOff x="-396863" y="-830024"/>
            <a:chExt cx="10000935" cy="1770707"/>
          </a:xfrm>
        </p:grpSpPr>
        <p:grpSp>
          <p:nvGrpSpPr>
            <p:cNvPr id="256" name="Google Shape;256;p22"/>
            <p:cNvGrpSpPr/>
            <p:nvPr/>
          </p:nvGrpSpPr>
          <p:grpSpPr>
            <a:xfrm rot="-5400000">
              <a:off x="-798250" y="-428637"/>
              <a:ext cx="1770707" cy="967933"/>
              <a:chOff x="-735050" y="-428449"/>
              <a:chExt cx="1770707" cy="967933"/>
            </a:xfrm>
          </p:grpSpPr>
          <p:sp>
            <p:nvSpPr>
              <p:cNvPr id="257" name="Google Shape;257;p22"/>
              <p:cNvSpPr/>
              <p:nvPr/>
            </p:nvSpPr>
            <p:spPr>
              <a:xfrm>
                <a:off x="617269" y="-428171"/>
                <a:ext cx="87360" cy="967284"/>
              </a:xfrm>
              <a:custGeom>
                <a:rect b="b" l="l" r="r" t="t"/>
                <a:pathLst>
                  <a:path extrusionOk="0" h="20850" w="1029">
                    <a:moveTo>
                      <a:pt x="683" y="1"/>
                    </a:moveTo>
                    <a:cubicBezTo>
                      <a:pt x="457" y="3600"/>
                      <a:pt x="285" y="7249"/>
                      <a:pt x="171" y="10850"/>
                    </a:cubicBezTo>
                    <a:cubicBezTo>
                      <a:pt x="67" y="14165"/>
                      <a:pt x="10" y="17529"/>
                      <a:pt x="0" y="20849"/>
                    </a:cubicBezTo>
                    <a:lnTo>
                      <a:pt x="348" y="20849"/>
                    </a:lnTo>
                    <a:cubicBezTo>
                      <a:pt x="356" y="17533"/>
                      <a:pt x="414" y="14173"/>
                      <a:pt x="519" y="10862"/>
                    </a:cubicBezTo>
                    <a:cubicBezTo>
                      <a:pt x="631" y="7264"/>
                      <a:pt x="803" y="3618"/>
                      <a:pt x="1029" y="24"/>
                    </a:cubicBezTo>
                    <a:lnTo>
                      <a:pt x="68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22"/>
              <p:cNvSpPr/>
              <p:nvPr/>
            </p:nvSpPr>
            <p:spPr>
              <a:xfrm>
                <a:off x="434231" y="-428031"/>
                <a:ext cx="91350" cy="967191"/>
              </a:xfrm>
              <a:custGeom>
                <a:rect b="b" l="l" r="r" t="t"/>
                <a:pathLst>
                  <a:path extrusionOk="0" h="20848" w="1076">
                    <a:moveTo>
                      <a:pt x="971" y="1"/>
                    </a:moveTo>
                    <a:lnTo>
                      <a:pt x="625" y="16"/>
                    </a:lnTo>
                    <a:cubicBezTo>
                      <a:pt x="709" y="1988"/>
                      <a:pt x="728" y="3971"/>
                      <a:pt x="681" y="5910"/>
                    </a:cubicBezTo>
                    <a:cubicBezTo>
                      <a:pt x="633" y="7885"/>
                      <a:pt x="529" y="9369"/>
                      <a:pt x="416" y="10940"/>
                    </a:cubicBezTo>
                    <a:cubicBezTo>
                      <a:pt x="317" y="12362"/>
                      <a:pt x="203" y="13975"/>
                      <a:pt x="113" y="16184"/>
                    </a:cubicBezTo>
                    <a:cubicBezTo>
                      <a:pt x="52" y="17740"/>
                      <a:pt x="12" y="19308"/>
                      <a:pt x="1" y="20844"/>
                    </a:cubicBezTo>
                    <a:lnTo>
                      <a:pt x="347" y="20848"/>
                    </a:lnTo>
                    <a:cubicBezTo>
                      <a:pt x="360" y="19315"/>
                      <a:pt x="398" y="17750"/>
                      <a:pt x="461" y="16197"/>
                    </a:cubicBezTo>
                    <a:cubicBezTo>
                      <a:pt x="549" y="13993"/>
                      <a:pt x="663" y="12384"/>
                      <a:pt x="764" y="10965"/>
                    </a:cubicBezTo>
                    <a:cubicBezTo>
                      <a:pt x="875" y="9390"/>
                      <a:pt x="981" y="7902"/>
                      <a:pt x="1029" y="5918"/>
                    </a:cubicBezTo>
                    <a:cubicBezTo>
                      <a:pt x="1075" y="3971"/>
                      <a:pt x="1057" y="1981"/>
                      <a:pt x="9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22"/>
              <p:cNvSpPr/>
              <p:nvPr/>
            </p:nvSpPr>
            <p:spPr>
              <a:xfrm>
                <a:off x="800562" y="-428031"/>
                <a:ext cx="59089" cy="967516"/>
              </a:xfrm>
              <a:custGeom>
                <a:rect b="b" l="l" r="r" t="t"/>
                <a:pathLst>
                  <a:path extrusionOk="0" h="20855" w="696">
                    <a:moveTo>
                      <a:pt x="517" y="1"/>
                    </a:moveTo>
                    <a:lnTo>
                      <a:pt x="171" y="17"/>
                    </a:lnTo>
                    <a:cubicBezTo>
                      <a:pt x="274" y="2281"/>
                      <a:pt x="332" y="4591"/>
                      <a:pt x="340" y="6880"/>
                    </a:cubicBezTo>
                    <a:cubicBezTo>
                      <a:pt x="348" y="8869"/>
                      <a:pt x="318" y="10339"/>
                      <a:pt x="284" y="12043"/>
                    </a:cubicBezTo>
                    <a:cubicBezTo>
                      <a:pt x="226" y="14929"/>
                      <a:pt x="130" y="17889"/>
                      <a:pt x="1" y="20838"/>
                    </a:cubicBezTo>
                    <a:lnTo>
                      <a:pt x="347" y="20854"/>
                    </a:lnTo>
                    <a:cubicBezTo>
                      <a:pt x="477" y="17902"/>
                      <a:pt x="572" y="14939"/>
                      <a:pt x="631" y="12049"/>
                    </a:cubicBezTo>
                    <a:cubicBezTo>
                      <a:pt x="666" y="10344"/>
                      <a:pt x="696" y="8872"/>
                      <a:pt x="688" y="6879"/>
                    </a:cubicBezTo>
                    <a:cubicBezTo>
                      <a:pt x="679" y="4584"/>
                      <a:pt x="621" y="2271"/>
                      <a:pt x="5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22"/>
              <p:cNvSpPr/>
              <p:nvPr/>
            </p:nvSpPr>
            <p:spPr>
              <a:xfrm>
                <a:off x="270380" y="-427707"/>
                <a:ext cx="44316" cy="967098"/>
              </a:xfrm>
              <a:custGeom>
                <a:rect b="b" l="l" r="r" t="t"/>
                <a:pathLst>
                  <a:path extrusionOk="0" h="20846" w="522">
                    <a:moveTo>
                      <a:pt x="461" y="1"/>
                    </a:moveTo>
                    <a:lnTo>
                      <a:pt x="113" y="4"/>
                    </a:lnTo>
                    <a:cubicBezTo>
                      <a:pt x="146" y="2901"/>
                      <a:pt x="164" y="5786"/>
                      <a:pt x="169" y="8575"/>
                    </a:cubicBezTo>
                    <a:cubicBezTo>
                      <a:pt x="174" y="11291"/>
                      <a:pt x="167" y="13670"/>
                      <a:pt x="113" y="16465"/>
                    </a:cubicBezTo>
                    <a:cubicBezTo>
                      <a:pt x="85" y="17922"/>
                      <a:pt x="47" y="19392"/>
                      <a:pt x="0" y="20834"/>
                    </a:cubicBezTo>
                    <a:lnTo>
                      <a:pt x="346" y="20846"/>
                    </a:lnTo>
                    <a:cubicBezTo>
                      <a:pt x="394" y="19402"/>
                      <a:pt x="432" y="17930"/>
                      <a:pt x="461" y="16471"/>
                    </a:cubicBezTo>
                    <a:cubicBezTo>
                      <a:pt x="513" y="13675"/>
                      <a:pt x="522" y="11292"/>
                      <a:pt x="517" y="8575"/>
                    </a:cubicBezTo>
                    <a:cubicBezTo>
                      <a:pt x="512" y="5784"/>
                      <a:pt x="494" y="2898"/>
                      <a:pt x="4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22"/>
              <p:cNvSpPr/>
              <p:nvPr/>
            </p:nvSpPr>
            <p:spPr>
              <a:xfrm>
                <a:off x="67815" y="-427846"/>
                <a:ext cx="39308" cy="967005"/>
              </a:xfrm>
              <a:custGeom>
                <a:rect b="b" l="l" r="r" t="t"/>
                <a:pathLst>
                  <a:path extrusionOk="0" h="20844" w="463">
                    <a:moveTo>
                      <a:pt x="348" y="0"/>
                    </a:moveTo>
                    <a:lnTo>
                      <a:pt x="0" y="10"/>
                    </a:lnTo>
                    <a:cubicBezTo>
                      <a:pt x="75" y="2653"/>
                      <a:pt x="113" y="5287"/>
                      <a:pt x="115" y="7840"/>
                    </a:cubicBezTo>
                    <a:cubicBezTo>
                      <a:pt x="115" y="9150"/>
                      <a:pt x="105" y="10221"/>
                      <a:pt x="58" y="15107"/>
                    </a:cubicBezTo>
                    <a:lnTo>
                      <a:pt x="0" y="20840"/>
                    </a:lnTo>
                    <a:lnTo>
                      <a:pt x="348" y="20844"/>
                    </a:lnTo>
                    <a:lnTo>
                      <a:pt x="404" y="15110"/>
                    </a:lnTo>
                    <a:cubicBezTo>
                      <a:pt x="452" y="10222"/>
                      <a:pt x="462" y="9151"/>
                      <a:pt x="462" y="7840"/>
                    </a:cubicBezTo>
                    <a:cubicBezTo>
                      <a:pt x="461" y="5284"/>
                      <a:pt x="423" y="2646"/>
                      <a:pt x="3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22"/>
              <p:cNvSpPr/>
              <p:nvPr/>
            </p:nvSpPr>
            <p:spPr>
              <a:xfrm>
                <a:off x="-129825" y="-428449"/>
                <a:ext cx="79804" cy="967562"/>
              </a:xfrm>
              <a:custGeom>
                <a:rect b="b" l="l" r="r" t="t"/>
                <a:pathLst>
                  <a:path extrusionOk="0" h="20856" w="940">
                    <a:moveTo>
                      <a:pt x="517" y="0"/>
                    </a:moveTo>
                    <a:lnTo>
                      <a:pt x="173" y="36"/>
                    </a:lnTo>
                    <a:cubicBezTo>
                      <a:pt x="497" y="3161"/>
                      <a:pt x="592" y="6247"/>
                      <a:pt x="456" y="9207"/>
                    </a:cubicBezTo>
                    <a:cubicBezTo>
                      <a:pt x="424" y="9876"/>
                      <a:pt x="388" y="10432"/>
                      <a:pt x="345" y="11078"/>
                    </a:cubicBezTo>
                    <a:cubicBezTo>
                      <a:pt x="292" y="11855"/>
                      <a:pt x="234" y="12734"/>
                      <a:pt x="171" y="14034"/>
                    </a:cubicBezTo>
                    <a:cubicBezTo>
                      <a:pt x="63" y="16315"/>
                      <a:pt x="5" y="18610"/>
                      <a:pt x="0" y="20855"/>
                    </a:cubicBezTo>
                    <a:lnTo>
                      <a:pt x="348" y="20855"/>
                    </a:lnTo>
                    <a:cubicBezTo>
                      <a:pt x="353" y="18617"/>
                      <a:pt x="409" y="16327"/>
                      <a:pt x="519" y="14050"/>
                    </a:cubicBezTo>
                    <a:cubicBezTo>
                      <a:pt x="580" y="12754"/>
                      <a:pt x="640" y="11876"/>
                      <a:pt x="691" y="11101"/>
                    </a:cubicBezTo>
                    <a:cubicBezTo>
                      <a:pt x="734" y="10454"/>
                      <a:pt x="772" y="9896"/>
                      <a:pt x="802" y="9224"/>
                    </a:cubicBezTo>
                    <a:cubicBezTo>
                      <a:pt x="939" y="6245"/>
                      <a:pt x="843" y="3141"/>
                      <a:pt x="5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2"/>
              <p:cNvSpPr/>
              <p:nvPr/>
            </p:nvSpPr>
            <p:spPr>
              <a:xfrm>
                <a:off x="-332220" y="-427707"/>
                <a:ext cx="35317" cy="966820"/>
              </a:xfrm>
              <a:custGeom>
                <a:rect b="b" l="l" r="r" t="t"/>
                <a:pathLst>
                  <a:path extrusionOk="0" h="20840" w="416">
                    <a:moveTo>
                      <a:pt x="348" y="1"/>
                    </a:moveTo>
                    <a:lnTo>
                      <a:pt x="0" y="4"/>
                    </a:lnTo>
                    <a:cubicBezTo>
                      <a:pt x="28" y="3290"/>
                      <a:pt x="47" y="6615"/>
                      <a:pt x="57" y="9882"/>
                    </a:cubicBezTo>
                    <a:cubicBezTo>
                      <a:pt x="68" y="13518"/>
                      <a:pt x="68" y="17203"/>
                      <a:pt x="57" y="20839"/>
                    </a:cubicBezTo>
                    <a:lnTo>
                      <a:pt x="404" y="20839"/>
                    </a:lnTo>
                    <a:cubicBezTo>
                      <a:pt x="416" y="17203"/>
                      <a:pt x="416" y="13518"/>
                      <a:pt x="404" y="9880"/>
                    </a:cubicBezTo>
                    <a:cubicBezTo>
                      <a:pt x="394" y="6613"/>
                      <a:pt x="376" y="3289"/>
                      <a:pt x="3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2"/>
              <p:cNvSpPr/>
              <p:nvPr/>
            </p:nvSpPr>
            <p:spPr>
              <a:xfrm>
                <a:off x="-558725" y="-428031"/>
                <a:ext cx="64098" cy="967516"/>
              </a:xfrm>
              <a:custGeom>
                <a:rect b="b" l="l" r="r" t="t"/>
                <a:pathLst>
                  <a:path extrusionOk="0" h="20855" w="755">
                    <a:moveTo>
                      <a:pt x="574" y="1"/>
                    </a:moveTo>
                    <a:lnTo>
                      <a:pt x="228" y="17"/>
                    </a:lnTo>
                    <a:cubicBezTo>
                      <a:pt x="329" y="2152"/>
                      <a:pt x="385" y="4326"/>
                      <a:pt x="397" y="6483"/>
                    </a:cubicBezTo>
                    <a:cubicBezTo>
                      <a:pt x="407" y="8225"/>
                      <a:pt x="372" y="10251"/>
                      <a:pt x="340" y="11644"/>
                    </a:cubicBezTo>
                    <a:cubicBezTo>
                      <a:pt x="274" y="14652"/>
                      <a:pt x="160" y="17745"/>
                      <a:pt x="1" y="20838"/>
                    </a:cubicBezTo>
                    <a:lnTo>
                      <a:pt x="347" y="20854"/>
                    </a:lnTo>
                    <a:cubicBezTo>
                      <a:pt x="506" y="17760"/>
                      <a:pt x="622" y="14662"/>
                      <a:pt x="688" y="11652"/>
                    </a:cubicBezTo>
                    <a:cubicBezTo>
                      <a:pt x="719" y="10256"/>
                      <a:pt x="754" y="8226"/>
                      <a:pt x="744" y="6480"/>
                    </a:cubicBezTo>
                    <a:cubicBezTo>
                      <a:pt x="733" y="4319"/>
                      <a:pt x="676" y="2140"/>
                      <a:pt x="5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2"/>
              <p:cNvSpPr/>
              <p:nvPr/>
            </p:nvSpPr>
            <p:spPr>
              <a:xfrm>
                <a:off x="-734371" y="121379"/>
                <a:ext cx="1770028" cy="87360"/>
              </a:xfrm>
              <a:custGeom>
                <a:rect b="b" l="l" r="r" t="t"/>
                <a:pathLst>
                  <a:path extrusionOk="0" h="1029" w="20849">
                    <a:moveTo>
                      <a:pt x="0" y="0"/>
                    </a:moveTo>
                    <a:lnTo>
                      <a:pt x="0" y="348"/>
                    </a:lnTo>
                    <a:cubicBezTo>
                      <a:pt x="3312" y="356"/>
                      <a:pt x="6673" y="414"/>
                      <a:pt x="9987" y="519"/>
                    </a:cubicBezTo>
                    <a:cubicBezTo>
                      <a:pt x="13586" y="631"/>
                      <a:pt x="17232" y="803"/>
                      <a:pt x="20826" y="1028"/>
                    </a:cubicBezTo>
                    <a:lnTo>
                      <a:pt x="20826" y="1028"/>
                    </a:lnTo>
                    <a:lnTo>
                      <a:pt x="20849" y="682"/>
                    </a:lnTo>
                    <a:cubicBezTo>
                      <a:pt x="17251" y="457"/>
                      <a:pt x="13600" y="285"/>
                      <a:pt x="9999" y="171"/>
                    </a:cubicBezTo>
                    <a:cubicBezTo>
                      <a:pt x="6681" y="67"/>
                      <a:pt x="3317" y="10"/>
                      <a:pt x="0" y="0"/>
                    </a:cubicBezTo>
                    <a:close/>
                    <a:moveTo>
                      <a:pt x="20826" y="1028"/>
                    </a:moveTo>
                    <a:lnTo>
                      <a:pt x="20826" y="1028"/>
                    </a:lnTo>
                    <a:lnTo>
                      <a:pt x="20827" y="1028"/>
                    </a:lnTo>
                    <a:cubicBezTo>
                      <a:pt x="20827" y="1028"/>
                      <a:pt x="20826" y="1028"/>
                      <a:pt x="20826" y="10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2"/>
              <p:cNvSpPr/>
              <p:nvPr/>
            </p:nvSpPr>
            <p:spPr>
              <a:xfrm>
                <a:off x="-734541" y="-61829"/>
                <a:ext cx="1769943" cy="89652"/>
              </a:xfrm>
              <a:custGeom>
                <a:rect b="b" l="l" r="r" t="t"/>
                <a:pathLst>
                  <a:path extrusionOk="0" h="1056" w="20848">
                    <a:moveTo>
                      <a:pt x="4" y="1"/>
                    </a:moveTo>
                    <a:lnTo>
                      <a:pt x="1" y="349"/>
                    </a:lnTo>
                    <a:cubicBezTo>
                      <a:pt x="1532" y="362"/>
                      <a:pt x="3097" y="400"/>
                      <a:pt x="4652" y="461"/>
                    </a:cubicBezTo>
                    <a:cubicBezTo>
                      <a:pt x="6855" y="551"/>
                      <a:pt x="8463" y="663"/>
                      <a:pt x="9882" y="764"/>
                    </a:cubicBezTo>
                    <a:cubicBezTo>
                      <a:pt x="11458" y="877"/>
                      <a:pt x="12947" y="981"/>
                      <a:pt x="14930" y="1029"/>
                    </a:cubicBezTo>
                    <a:cubicBezTo>
                      <a:pt x="15622" y="1047"/>
                      <a:pt x="16321" y="1056"/>
                      <a:pt x="17021" y="1056"/>
                    </a:cubicBezTo>
                    <a:lnTo>
                      <a:pt x="17021" y="1054"/>
                    </a:lnTo>
                    <a:cubicBezTo>
                      <a:pt x="18289" y="1054"/>
                      <a:pt x="19571" y="1027"/>
                      <a:pt x="20848" y="973"/>
                    </a:cubicBezTo>
                    <a:lnTo>
                      <a:pt x="20833" y="625"/>
                    </a:lnTo>
                    <a:cubicBezTo>
                      <a:pt x="19560" y="681"/>
                      <a:pt x="18284" y="708"/>
                      <a:pt x="17020" y="708"/>
                    </a:cubicBezTo>
                    <a:cubicBezTo>
                      <a:pt x="16321" y="708"/>
                      <a:pt x="15627" y="700"/>
                      <a:pt x="14938" y="683"/>
                    </a:cubicBezTo>
                    <a:cubicBezTo>
                      <a:pt x="12963" y="635"/>
                      <a:pt x="11478" y="529"/>
                      <a:pt x="9907" y="418"/>
                    </a:cubicBezTo>
                    <a:cubicBezTo>
                      <a:pt x="8484" y="317"/>
                      <a:pt x="6873" y="203"/>
                      <a:pt x="4665" y="115"/>
                    </a:cubicBezTo>
                    <a:cubicBezTo>
                      <a:pt x="3107" y="52"/>
                      <a:pt x="1539" y="14"/>
                      <a:pt x="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2"/>
              <p:cNvSpPr/>
              <p:nvPr/>
            </p:nvSpPr>
            <p:spPr>
              <a:xfrm>
                <a:off x="-735050" y="304673"/>
                <a:ext cx="1770452" cy="58579"/>
              </a:xfrm>
              <a:custGeom>
                <a:rect b="b" l="l" r="r" t="t"/>
                <a:pathLst>
                  <a:path extrusionOk="0" h="690" w="20854">
                    <a:moveTo>
                      <a:pt x="17" y="0"/>
                    </a:moveTo>
                    <a:lnTo>
                      <a:pt x="0" y="346"/>
                    </a:lnTo>
                    <a:cubicBezTo>
                      <a:pt x="2959" y="476"/>
                      <a:pt x="5921" y="572"/>
                      <a:pt x="8805" y="631"/>
                    </a:cubicBezTo>
                    <a:cubicBezTo>
                      <a:pt x="10320" y="661"/>
                      <a:pt x="11650" y="689"/>
                      <a:pt x="13333" y="689"/>
                    </a:cubicBezTo>
                    <a:cubicBezTo>
                      <a:pt x="13542" y="689"/>
                      <a:pt x="13756" y="689"/>
                      <a:pt x="13976" y="687"/>
                    </a:cubicBezTo>
                    <a:cubicBezTo>
                      <a:pt x="16274" y="678"/>
                      <a:pt x="18587" y="621"/>
                      <a:pt x="20854" y="517"/>
                    </a:cubicBezTo>
                    <a:lnTo>
                      <a:pt x="20837" y="171"/>
                    </a:lnTo>
                    <a:cubicBezTo>
                      <a:pt x="18577" y="274"/>
                      <a:pt x="16267" y="331"/>
                      <a:pt x="13976" y="340"/>
                    </a:cubicBezTo>
                    <a:cubicBezTo>
                      <a:pt x="13747" y="341"/>
                      <a:pt x="13526" y="341"/>
                      <a:pt x="13310" y="341"/>
                    </a:cubicBezTo>
                    <a:cubicBezTo>
                      <a:pt x="11640" y="341"/>
                      <a:pt x="10318" y="314"/>
                      <a:pt x="8813" y="283"/>
                    </a:cubicBezTo>
                    <a:cubicBezTo>
                      <a:pt x="5931" y="226"/>
                      <a:pt x="2970" y="129"/>
                      <a:pt x="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2"/>
              <p:cNvSpPr/>
              <p:nvPr/>
            </p:nvSpPr>
            <p:spPr>
              <a:xfrm>
                <a:off x="-734965" y="-225681"/>
                <a:ext cx="1769773" cy="44232"/>
              </a:xfrm>
              <a:custGeom>
                <a:rect b="b" l="l" r="r" t="t"/>
                <a:pathLst>
                  <a:path extrusionOk="0" h="521" w="20846">
                    <a:moveTo>
                      <a:pt x="12" y="0"/>
                    </a:moveTo>
                    <a:lnTo>
                      <a:pt x="1" y="348"/>
                    </a:lnTo>
                    <a:cubicBezTo>
                      <a:pt x="1449" y="396"/>
                      <a:pt x="2921" y="434"/>
                      <a:pt x="4377" y="462"/>
                    </a:cubicBezTo>
                    <a:cubicBezTo>
                      <a:pt x="6743" y="507"/>
                      <a:pt x="8812" y="520"/>
                      <a:pt x="11039" y="520"/>
                    </a:cubicBezTo>
                    <a:cubicBezTo>
                      <a:pt x="11443" y="520"/>
                      <a:pt x="11854" y="519"/>
                      <a:pt x="12271" y="519"/>
                    </a:cubicBezTo>
                    <a:cubicBezTo>
                      <a:pt x="15068" y="514"/>
                      <a:pt x="17953" y="495"/>
                      <a:pt x="20846" y="462"/>
                    </a:cubicBezTo>
                    <a:lnTo>
                      <a:pt x="20843" y="115"/>
                    </a:lnTo>
                    <a:cubicBezTo>
                      <a:pt x="17950" y="148"/>
                      <a:pt x="15066" y="166"/>
                      <a:pt x="12271" y="171"/>
                    </a:cubicBezTo>
                    <a:cubicBezTo>
                      <a:pt x="11842" y="172"/>
                      <a:pt x="11422" y="172"/>
                      <a:pt x="11007" y="172"/>
                    </a:cubicBezTo>
                    <a:cubicBezTo>
                      <a:pt x="8794" y="172"/>
                      <a:pt x="6735" y="159"/>
                      <a:pt x="4382" y="115"/>
                    </a:cubicBezTo>
                    <a:cubicBezTo>
                      <a:pt x="2930" y="87"/>
                      <a:pt x="1459" y="48"/>
                      <a:pt x="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9" name="Google Shape;269;p22"/>
            <p:cNvGrpSpPr/>
            <p:nvPr/>
          </p:nvGrpSpPr>
          <p:grpSpPr>
            <a:xfrm>
              <a:off x="6955075" y="-181249"/>
              <a:ext cx="2648997" cy="588324"/>
              <a:chOff x="3250" y="4513176"/>
              <a:chExt cx="2648997" cy="588324"/>
            </a:xfrm>
          </p:grpSpPr>
          <p:sp>
            <p:nvSpPr>
              <p:cNvPr id="270" name="Google Shape;270;p22"/>
              <p:cNvSpPr/>
              <p:nvPr/>
            </p:nvSpPr>
            <p:spPr>
              <a:xfrm rot="-5400000">
                <a:off x="1253374" y="3576070"/>
                <a:ext cx="149382" cy="2640764"/>
              </a:xfrm>
              <a:custGeom>
                <a:rect b="b" l="l" r="r" t="t"/>
                <a:pathLst>
                  <a:path extrusionOk="0" h="20848" w="1476">
                    <a:moveTo>
                      <a:pt x="1128" y="1"/>
                    </a:moveTo>
                    <a:cubicBezTo>
                      <a:pt x="1125" y="834"/>
                      <a:pt x="1103" y="1671"/>
                      <a:pt x="1067" y="2493"/>
                    </a:cubicBezTo>
                    <a:cubicBezTo>
                      <a:pt x="978" y="4433"/>
                      <a:pt x="812" y="5996"/>
                      <a:pt x="691" y="7138"/>
                    </a:cubicBezTo>
                    <a:cubicBezTo>
                      <a:pt x="617" y="7834"/>
                      <a:pt x="575" y="8162"/>
                      <a:pt x="542" y="8425"/>
                    </a:cubicBezTo>
                    <a:cubicBezTo>
                      <a:pt x="507" y="8700"/>
                      <a:pt x="483" y="8897"/>
                      <a:pt x="439" y="9354"/>
                    </a:cubicBezTo>
                    <a:cubicBezTo>
                      <a:pt x="274" y="11160"/>
                      <a:pt x="261" y="12524"/>
                      <a:pt x="252" y="13256"/>
                    </a:cubicBezTo>
                    <a:lnTo>
                      <a:pt x="251" y="13342"/>
                    </a:lnTo>
                    <a:cubicBezTo>
                      <a:pt x="229" y="15342"/>
                      <a:pt x="145" y="17862"/>
                      <a:pt x="1" y="20831"/>
                    </a:cubicBezTo>
                    <a:lnTo>
                      <a:pt x="347" y="20848"/>
                    </a:lnTo>
                    <a:cubicBezTo>
                      <a:pt x="492" y="17874"/>
                      <a:pt x="577" y="15351"/>
                      <a:pt x="598" y="13347"/>
                    </a:cubicBezTo>
                    <a:lnTo>
                      <a:pt x="598" y="13261"/>
                    </a:lnTo>
                    <a:cubicBezTo>
                      <a:pt x="607" y="12533"/>
                      <a:pt x="622" y="11178"/>
                      <a:pt x="786" y="9387"/>
                    </a:cubicBezTo>
                    <a:cubicBezTo>
                      <a:pt x="827" y="8935"/>
                      <a:pt x="852" y="8739"/>
                      <a:pt x="887" y="8470"/>
                    </a:cubicBezTo>
                    <a:cubicBezTo>
                      <a:pt x="920" y="8205"/>
                      <a:pt x="963" y="7875"/>
                      <a:pt x="1036" y="7175"/>
                    </a:cubicBezTo>
                    <a:cubicBezTo>
                      <a:pt x="1158" y="6029"/>
                      <a:pt x="1325" y="4460"/>
                      <a:pt x="1413" y="2507"/>
                    </a:cubicBezTo>
                    <a:cubicBezTo>
                      <a:pt x="1451" y="1683"/>
                      <a:pt x="1473" y="840"/>
                      <a:pt x="1476" y="2"/>
                    </a:cubicBezTo>
                    <a:lnTo>
                      <a:pt x="112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2"/>
              <p:cNvSpPr/>
              <p:nvPr/>
            </p:nvSpPr>
            <p:spPr>
              <a:xfrm rot="-5400000">
                <a:off x="1234243" y="3442295"/>
                <a:ext cx="183590" cy="2645577"/>
              </a:xfrm>
              <a:custGeom>
                <a:rect b="b" l="l" r="r" t="t"/>
                <a:pathLst>
                  <a:path extrusionOk="0" h="20886" w="1814">
                    <a:moveTo>
                      <a:pt x="1097" y="1"/>
                    </a:moveTo>
                    <a:lnTo>
                      <a:pt x="756" y="74"/>
                    </a:lnTo>
                    <a:cubicBezTo>
                      <a:pt x="1256" y="2410"/>
                      <a:pt x="1466" y="4802"/>
                      <a:pt x="1380" y="7185"/>
                    </a:cubicBezTo>
                    <a:cubicBezTo>
                      <a:pt x="1332" y="8521"/>
                      <a:pt x="1206" y="9460"/>
                      <a:pt x="1016" y="10882"/>
                    </a:cubicBezTo>
                    <a:cubicBezTo>
                      <a:pt x="956" y="11329"/>
                      <a:pt x="890" y="11824"/>
                      <a:pt x="817" y="12392"/>
                    </a:cubicBezTo>
                    <a:cubicBezTo>
                      <a:pt x="468" y="15141"/>
                      <a:pt x="195" y="17990"/>
                      <a:pt x="1" y="20863"/>
                    </a:cubicBezTo>
                    <a:lnTo>
                      <a:pt x="347" y="20886"/>
                    </a:lnTo>
                    <a:cubicBezTo>
                      <a:pt x="541" y="18020"/>
                      <a:pt x="814" y="15177"/>
                      <a:pt x="1162" y="12437"/>
                    </a:cubicBezTo>
                    <a:cubicBezTo>
                      <a:pt x="1234" y="11869"/>
                      <a:pt x="1299" y="11376"/>
                      <a:pt x="1360" y="10929"/>
                    </a:cubicBezTo>
                    <a:cubicBezTo>
                      <a:pt x="1552" y="9496"/>
                      <a:pt x="1678" y="8551"/>
                      <a:pt x="1728" y="7198"/>
                    </a:cubicBezTo>
                    <a:cubicBezTo>
                      <a:pt x="1814" y="4786"/>
                      <a:pt x="1602" y="2365"/>
                      <a:pt x="10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2"/>
              <p:cNvSpPr/>
              <p:nvPr/>
            </p:nvSpPr>
            <p:spPr>
              <a:xfrm rot="-5400000">
                <a:off x="1250577" y="3267748"/>
                <a:ext cx="153329" cy="2644184"/>
              </a:xfrm>
              <a:custGeom>
                <a:rect b="b" l="l" r="r" t="t"/>
                <a:pathLst>
                  <a:path extrusionOk="0" h="20875" w="1515">
                    <a:moveTo>
                      <a:pt x="252" y="1"/>
                    </a:moveTo>
                    <a:lnTo>
                      <a:pt x="252" y="1"/>
                    </a:lnTo>
                    <a:cubicBezTo>
                      <a:pt x="47" y="1662"/>
                      <a:pt x="90" y="3284"/>
                      <a:pt x="380" y="4824"/>
                    </a:cubicBezTo>
                    <a:cubicBezTo>
                      <a:pt x="509" y="5506"/>
                      <a:pt x="653" y="6011"/>
                      <a:pt x="781" y="6455"/>
                    </a:cubicBezTo>
                    <a:cubicBezTo>
                      <a:pt x="1002" y="7230"/>
                      <a:pt x="1163" y="7791"/>
                      <a:pt x="1067" y="8748"/>
                    </a:cubicBezTo>
                    <a:cubicBezTo>
                      <a:pt x="1019" y="9240"/>
                      <a:pt x="928" y="9584"/>
                      <a:pt x="824" y="9981"/>
                    </a:cubicBezTo>
                    <a:cubicBezTo>
                      <a:pt x="698" y="10457"/>
                      <a:pt x="555" y="10995"/>
                      <a:pt x="441" y="11923"/>
                    </a:cubicBezTo>
                    <a:cubicBezTo>
                      <a:pt x="312" y="12972"/>
                      <a:pt x="314" y="13743"/>
                      <a:pt x="314" y="14255"/>
                    </a:cubicBezTo>
                    <a:lnTo>
                      <a:pt x="314" y="14331"/>
                    </a:lnTo>
                    <a:cubicBezTo>
                      <a:pt x="315" y="16150"/>
                      <a:pt x="209" y="18343"/>
                      <a:pt x="1" y="20844"/>
                    </a:cubicBezTo>
                    <a:lnTo>
                      <a:pt x="347" y="20874"/>
                    </a:lnTo>
                    <a:cubicBezTo>
                      <a:pt x="557" y="18362"/>
                      <a:pt x="663" y="16160"/>
                      <a:pt x="661" y="14329"/>
                    </a:cubicBezTo>
                    <a:lnTo>
                      <a:pt x="661" y="14255"/>
                    </a:lnTo>
                    <a:cubicBezTo>
                      <a:pt x="660" y="13751"/>
                      <a:pt x="660" y="12991"/>
                      <a:pt x="786" y="11967"/>
                    </a:cubicBezTo>
                    <a:cubicBezTo>
                      <a:pt x="897" y="11059"/>
                      <a:pt x="1036" y="10534"/>
                      <a:pt x="1158" y="10071"/>
                    </a:cubicBezTo>
                    <a:cubicBezTo>
                      <a:pt x="1267" y="9659"/>
                      <a:pt x="1362" y="9301"/>
                      <a:pt x="1413" y="8783"/>
                    </a:cubicBezTo>
                    <a:cubicBezTo>
                      <a:pt x="1514" y="7758"/>
                      <a:pt x="1339" y="7142"/>
                      <a:pt x="1113" y="6360"/>
                    </a:cubicBezTo>
                    <a:cubicBezTo>
                      <a:pt x="989" y="5922"/>
                      <a:pt x="847" y="5425"/>
                      <a:pt x="721" y="4759"/>
                    </a:cubicBezTo>
                    <a:cubicBezTo>
                      <a:pt x="438" y="3254"/>
                      <a:pt x="396" y="1668"/>
                      <a:pt x="597" y="44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22"/>
              <p:cNvSpPr/>
              <p:nvPr/>
            </p:nvSpPr>
            <p:spPr>
              <a:xfrm rot="-5400000">
                <a:off x="1263179" y="3712431"/>
                <a:ext cx="129647" cy="2648491"/>
              </a:xfrm>
              <a:custGeom>
                <a:rect b="b" l="l" r="r" t="t"/>
                <a:pathLst>
                  <a:path extrusionOk="0" h="20909" w="1281">
                    <a:moveTo>
                      <a:pt x="939" y="0"/>
                    </a:moveTo>
                    <a:cubicBezTo>
                      <a:pt x="731" y="1048"/>
                      <a:pt x="583" y="2125"/>
                      <a:pt x="497" y="3199"/>
                    </a:cubicBezTo>
                    <a:cubicBezTo>
                      <a:pt x="424" y="4121"/>
                      <a:pt x="433" y="4618"/>
                      <a:pt x="443" y="5307"/>
                    </a:cubicBezTo>
                    <a:cubicBezTo>
                      <a:pt x="449" y="5820"/>
                      <a:pt x="458" y="6457"/>
                      <a:pt x="434" y="7467"/>
                    </a:cubicBezTo>
                    <a:cubicBezTo>
                      <a:pt x="410" y="8560"/>
                      <a:pt x="367" y="9198"/>
                      <a:pt x="328" y="9762"/>
                    </a:cubicBezTo>
                    <a:cubicBezTo>
                      <a:pt x="284" y="10441"/>
                      <a:pt x="244" y="11027"/>
                      <a:pt x="247" y="12185"/>
                    </a:cubicBezTo>
                    <a:cubicBezTo>
                      <a:pt x="249" y="12891"/>
                      <a:pt x="269" y="13567"/>
                      <a:pt x="310" y="14915"/>
                    </a:cubicBezTo>
                    <a:cubicBezTo>
                      <a:pt x="318" y="15236"/>
                      <a:pt x="328" y="15526"/>
                      <a:pt x="337" y="15792"/>
                    </a:cubicBezTo>
                    <a:cubicBezTo>
                      <a:pt x="383" y="17178"/>
                      <a:pt x="406" y="17875"/>
                      <a:pt x="310" y="18867"/>
                    </a:cubicBezTo>
                    <a:cubicBezTo>
                      <a:pt x="246" y="19527"/>
                      <a:pt x="141" y="20188"/>
                      <a:pt x="1" y="20834"/>
                    </a:cubicBezTo>
                    <a:lnTo>
                      <a:pt x="338" y="20908"/>
                    </a:lnTo>
                    <a:cubicBezTo>
                      <a:pt x="484" y="20249"/>
                      <a:pt x="590" y="19574"/>
                      <a:pt x="656" y="18900"/>
                    </a:cubicBezTo>
                    <a:cubicBezTo>
                      <a:pt x="754" y="17885"/>
                      <a:pt x="731" y="17181"/>
                      <a:pt x="684" y="15781"/>
                    </a:cubicBezTo>
                    <a:cubicBezTo>
                      <a:pt x="676" y="15516"/>
                      <a:pt x="666" y="15226"/>
                      <a:pt x="656" y="14903"/>
                    </a:cubicBezTo>
                    <a:cubicBezTo>
                      <a:pt x="617" y="13560"/>
                      <a:pt x="595" y="12885"/>
                      <a:pt x="593" y="12183"/>
                    </a:cubicBezTo>
                    <a:cubicBezTo>
                      <a:pt x="592" y="11039"/>
                      <a:pt x="630" y="10458"/>
                      <a:pt x="674" y="9785"/>
                    </a:cubicBezTo>
                    <a:cubicBezTo>
                      <a:pt x="713" y="9218"/>
                      <a:pt x="756" y="8575"/>
                      <a:pt x="782" y="7476"/>
                    </a:cubicBezTo>
                    <a:cubicBezTo>
                      <a:pt x="805" y="6459"/>
                      <a:pt x="797" y="5818"/>
                      <a:pt x="789" y="5302"/>
                    </a:cubicBezTo>
                    <a:cubicBezTo>
                      <a:pt x="780" y="4623"/>
                      <a:pt x="772" y="4131"/>
                      <a:pt x="843" y="3227"/>
                    </a:cubicBezTo>
                    <a:cubicBezTo>
                      <a:pt x="928" y="2164"/>
                      <a:pt x="1075" y="1101"/>
                      <a:pt x="1280" y="67"/>
                    </a:cubicBezTo>
                    <a:lnTo>
                      <a:pt x="9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3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23"/>
          <p:cNvGrpSpPr/>
          <p:nvPr/>
        </p:nvGrpSpPr>
        <p:grpSpPr>
          <a:xfrm>
            <a:off x="-491325" y="-77025"/>
            <a:ext cx="12047175" cy="5227426"/>
            <a:chOff x="-491325" y="-77025"/>
            <a:chExt cx="12047175" cy="5227426"/>
          </a:xfrm>
        </p:grpSpPr>
        <p:pic>
          <p:nvPicPr>
            <p:cNvPr id="277" name="Google Shape;27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7042452" y="-77025"/>
              <a:ext cx="4513398" cy="17677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278" name="Google Shape;278;p23"/>
            <p:cNvPicPr preferRelativeResize="0"/>
            <p:nvPr/>
          </p:nvPicPr>
          <p:blipFill rotWithShape="1">
            <a:blip r:embed="rId4">
              <a:alphaModFix/>
            </a:blip>
            <a:srcRect b="0" l="0" r="27198" t="0"/>
            <a:stretch/>
          </p:blipFill>
          <p:spPr>
            <a:xfrm flipH="1" rot="-5400000">
              <a:off x="-1689338" y="2063763"/>
              <a:ext cx="4284652" cy="18886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279" name="Google Shape;279;p23"/>
          <p:cNvSpPr/>
          <p:nvPr/>
        </p:nvSpPr>
        <p:spPr>
          <a:xfrm rot="-4419012">
            <a:off x="450108" y="2225887"/>
            <a:ext cx="1013719" cy="691727"/>
          </a:xfrm>
          <a:custGeom>
            <a:rect b="b" l="l" r="r" t="t"/>
            <a:pathLst>
              <a:path extrusionOk="0" h="13605" w="19938">
                <a:moveTo>
                  <a:pt x="2113" y="0"/>
                </a:moveTo>
                <a:cubicBezTo>
                  <a:pt x="1342" y="0"/>
                  <a:pt x="634" y="402"/>
                  <a:pt x="168" y="1147"/>
                </a:cubicBezTo>
                <a:cubicBezTo>
                  <a:pt x="1" y="1413"/>
                  <a:pt x="9" y="1562"/>
                  <a:pt x="317" y="1740"/>
                </a:cubicBezTo>
                <a:cubicBezTo>
                  <a:pt x="1680" y="2528"/>
                  <a:pt x="3120" y="3187"/>
                  <a:pt x="4410" y="4096"/>
                </a:cubicBezTo>
                <a:cubicBezTo>
                  <a:pt x="5392" y="4788"/>
                  <a:pt x="6514" y="5236"/>
                  <a:pt x="7463" y="5995"/>
                </a:cubicBezTo>
                <a:cubicBezTo>
                  <a:pt x="8708" y="6990"/>
                  <a:pt x="10009" y="7909"/>
                  <a:pt x="11256" y="8905"/>
                </a:cubicBezTo>
                <a:cubicBezTo>
                  <a:pt x="12128" y="9604"/>
                  <a:pt x="12980" y="10335"/>
                  <a:pt x="13876" y="11025"/>
                </a:cubicBezTo>
                <a:lnTo>
                  <a:pt x="13876" y="11025"/>
                </a:lnTo>
                <a:cubicBezTo>
                  <a:pt x="11458" y="10352"/>
                  <a:pt x="9140" y="9412"/>
                  <a:pt x="6743" y="8708"/>
                </a:cubicBezTo>
                <a:cubicBezTo>
                  <a:pt x="6386" y="8603"/>
                  <a:pt x="6043" y="8556"/>
                  <a:pt x="5705" y="8556"/>
                </a:cubicBezTo>
                <a:cubicBezTo>
                  <a:pt x="5325" y="8556"/>
                  <a:pt x="4952" y="8616"/>
                  <a:pt x="4575" y="8722"/>
                </a:cubicBezTo>
                <a:cubicBezTo>
                  <a:pt x="4193" y="8829"/>
                  <a:pt x="3686" y="8995"/>
                  <a:pt x="3691" y="9447"/>
                </a:cubicBezTo>
                <a:cubicBezTo>
                  <a:pt x="3695" y="9811"/>
                  <a:pt x="4200" y="9877"/>
                  <a:pt x="4518" y="9983"/>
                </a:cubicBezTo>
                <a:cubicBezTo>
                  <a:pt x="7648" y="11023"/>
                  <a:pt x="10710" y="12265"/>
                  <a:pt x="13919" y="13083"/>
                </a:cubicBezTo>
                <a:cubicBezTo>
                  <a:pt x="15081" y="13379"/>
                  <a:pt x="16231" y="13605"/>
                  <a:pt x="17415" y="13605"/>
                </a:cubicBezTo>
                <a:cubicBezTo>
                  <a:pt x="17685" y="13605"/>
                  <a:pt x="17956" y="13593"/>
                  <a:pt x="18230" y="13568"/>
                </a:cubicBezTo>
                <a:cubicBezTo>
                  <a:pt x="19204" y="13478"/>
                  <a:pt x="19937" y="12563"/>
                  <a:pt x="19740" y="11606"/>
                </a:cubicBezTo>
                <a:cubicBezTo>
                  <a:pt x="19667" y="11247"/>
                  <a:pt x="19540" y="10897"/>
                  <a:pt x="19412" y="10553"/>
                </a:cubicBezTo>
                <a:cubicBezTo>
                  <a:pt x="19020" y="9490"/>
                  <a:pt x="18313" y="8578"/>
                  <a:pt x="17901" y="7533"/>
                </a:cubicBezTo>
                <a:cubicBezTo>
                  <a:pt x="17321" y="6068"/>
                  <a:pt x="16384" y="4834"/>
                  <a:pt x="15516" y="3553"/>
                </a:cubicBezTo>
                <a:cubicBezTo>
                  <a:pt x="15342" y="3298"/>
                  <a:pt x="15100" y="3096"/>
                  <a:pt x="14784" y="3096"/>
                </a:cubicBezTo>
                <a:cubicBezTo>
                  <a:pt x="14770" y="3096"/>
                  <a:pt x="14755" y="3096"/>
                  <a:pt x="14740" y="3097"/>
                </a:cubicBezTo>
                <a:cubicBezTo>
                  <a:pt x="14114" y="3134"/>
                  <a:pt x="13505" y="3266"/>
                  <a:pt x="12972" y="3625"/>
                </a:cubicBezTo>
                <a:cubicBezTo>
                  <a:pt x="12236" y="4124"/>
                  <a:pt x="12180" y="4501"/>
                  <a:pt x="12726" y="5190"/>
                </a:cubicBezTo>
                <a:cubicBezTo>
                  <a:pt x="13359" y="5985"/>
                  <a:pt x="13813" y="6895"/>
                  <a:pt x="14371" y="7738"/>
                </a:cubicBezTo>
                <a:cubicBezTo>
                  <a:pt x="14438" y="7839"/>
                  <a:pt x="14465" y="7952"/>
                  <a:pt x="14347" y="8088"/>
                </a:cubicBezTo>
                <a:cubicBezTo>
                  <a:pt x="12960" y="7026"/>
                  <a:pt x="11642" y="5876"/>
                  <a:pt x="10248" y="4821"/>
                </a:cubicBezTo>
                <a:cubicBezTo>
                  <a:pt x="8028" y="3144"/>
                  <a:pt x="5746" y="1567"/>
                  <a:pt x="3266" y="294"/>
                </a:cubicBezTo>
                <a:cubicBezTo>
                  <a:pt x="2880" y="96"/>
                  <a:pt x="2489" y="0"/>
                  <a:pt x="21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3"/>
          <p:cNvSpPr/>
          <p:nvPr/>
        </p:nvSpPr>
        <p:spPr>
          <a:xfrm rot="4037975">
            <a:off x="7625375" y="3651719"/>
            <a:ext cx="2532902" cy="1423873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3"/>
          <p:cNvSpPr txBox="1"/>
          <p:nvPr>
            <p:ph type="title"/>
          </p:nvPr>
        </p:nvSpPr>
        <p:spPr>
          <a:xfrm>
            <a:off x="2347938" y="422200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2" name="Google Shape;282;p23"/>
          <p:cNvSpPr txBox="1"/>
          <p:nvPr>
            <p:ph idx="1" type="subTitle"/>
          </p:nvPr>
        </p:nvSpPr>
        <p:spPr>
          <a:xfrm>
            <a:off x="2347900" y="1641405"/>
            <a:ext cx="4448100" cy="12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83" name="Google Shape;283;p23"/>
          <p:cNvSpPr txBox="1"/>
          <p:nvPr/>
        </p:nvSpPr>
        <p:spPr>
          <a:xfrm>
            <a:off x="2379625" y="3651875"/>
            <a:ext cx="44481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CREDITS:</a:t>
            </a:r>
            <a:r>
              <a:rPr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Arimo"/>
                <a:ea typeface="Arimo"/>
                <a:cs typeface="Arimo"/>
                <a:sym typeface="Arimo"/>
                <a:hlinkClick r:id="rId5"/>
              </a:rPr>
              <a:t>Slidesgo</a:t>
            </a:r>
            <a:r>
              <a:rPr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b="1" sz="1000" u="sng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4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6" name="Google Shape;286;p24"/>
          <p:cNvGrpSpPr/>
          <p:nvPr/>
        </p:nvGrpSpPr>
        <p:grpSpPr>
          <a:xfrm>
            <a:off x="-550419" y="0"/>
            <a:ext cx="2527298" cy="1110830"/>
            <a:chOff x="-589869" y="0"/>
            <a:chExt cx="2527298" cy="1110830"/>
          </a:xfrm>
        </p:grpSpPr>
        <p:sp>
          <p:nvSpPr>
            <p:cNvPr id="287" name="Google Shape;287;p24"/>
            <p:cNvSpPr/>
            <p:nvPr/>
          </p:nvSpPr>
          <p:spPr>
            <a:xfrm>
              <a:off x="-589869" y="0"/>
              <a:ext cx="2527298" cy="178116"/>
            </a:xfrm>
            <a:custGeom>
              <a:rect b="b" l="l" r="r" t="t"/>
              <a:pathLst>
                <a:path extrusionOk="0" h="2155" w="21232">
                  <a:moveTo>
                    <a:pt x="19750" y="1"/>
                  </a:moveTo>
                  <a:cubicBezTo>
                    <a:pt x="19335" y="1"/>
                    <a:pt x="19091" y="362"/>
                    <a:pt x="18856" y="711"/>
                  </a:cubicBezTo>
                  <a:cubicBezTo>
                    <a:pt x="18639" y="1032"/>
                    <a:pt x="18416" y="1363"/>
                    <a:pt x="18060" y="1460"/>
                  </a:cubicBezTo>
                  <a:cubicBezTo>
                    <a:pt x="17999" y="1476"/>
                    <a:pt x="17942" y="1484"/>
                    <a:pt x="17886" y="1484"/>
                  </a:cubicBezTo>
                  <a:cubicBezTo>
                    <a:pt x="17595" y="1484"/>
                    <a:pt x="17360" y="1276"/>
                    <a:pt x="17093" y="1042"/>
                  </a:cubicBezTo>
                  <a:cubicBezTo>
                    <a:pt x="16787" y="776"/>
                    <a:pt x="16447" y="478"/>
                    <a:pt x="15977" y="478"/>
                  </a:cubicBezTo>
                  <a:cubicBezTo>
                    <a:pt x="15904" y="478"/>
                    <a:pt x="15828" y="485"/>
                    <a:pt x="15748" y="501"/>
                  </a:cubicBezTo>
                  <a:cubicBezTo>
                    <a:pt x="15253" y="599"/>
                    <a:pt x="14993" y="948"/>
                    <a:pt x="14765" y="1256"/>
                  </a:cubicBezTo>
                  <a:cubicBezTo>
                    <a:pt x="14548" y="1547"/>
                    <a:pt x="14377" y="1776"/>
                    <a:pt x="14061" y="1799"/>
                  </a:cubicBezTo>
                  <a:cubicBezTo>
                    <a:pt x="14045" y="1800"/>
                    <a:pt x="14030" y="1801"/>
                    <a:pt x="14014" y="1801"/>
                  </a:cubicBezTo>
                  <a:cubicBezTo>
                    <a:pt x="13677" y="1801"/>
                    <a:pt x="13452" y="1526"/>
                    <a:pt x="13192" y="1214"/>
                  </a:cubicBezTo>
                  <a:cubicBezTo>
                    <a:pt x="12905" y="865"/>
                    <a:pt x="12579" y="469"/>
                    <a:pt x="12031" y="421"/>
                  </a:cubicBezTo>
                  <a:cubicBezTo>
                    <a:pt x="11995" y="418"/>
                    <a:pt x="11960" y="417"/>
                    <a:pt x="11926" y="417"/>
                  </a:cubicBezTo>
                  <a:cubicBezTo>
                    <a:pt x="11410" y="417"/>
                    <a:pt x="11106" y="769"/>
                    <a:pt x="10811" y="1110"/>
                  </a:cubicBezTo>
                  <a:cubicBezTo>
                    <a:pt x="10530" y="1436"/>
                    <a:pt x="10263" y="1744"/>
                    <a:pt x="9806" y="1799"/>
                  </a:cubicBezTo>
                  <a:cubicBezTo>
                    <a:pt x="9760" y="1805"/>
                    <a:pt x="9716" y="1807"/>
                    <a:pt x="9673" y="1807"/>
                  </a:cubicBezTo>
                  <a:cubicBezTo>
                    <a:pt x="9223" y="1807"/>
                    <a:pt x="8920" y="1501"/>
                    <a:pt x="8572" y="1155"/>
                  </a:cubicBezTo>
                  <a:cubicBezTo>
                    <a:pt x="8194" y="775"/>
                    <a:pt x="7766" y="344"/>
                    <a:pt x="7089" y="344"/>
                  </a:cubicBezTo>
                  <a:cubicBezTo>
                    <a:pt x="7065" y="344"/>
                    <a:pt x="7040" y="344"/>
                    <a:pt x="7014" y="345"/>
                  </a:cubicBezTo>
                  <a:cubicBezTo>
                    <a:pt x="6377" y="372"/>
                    <a:pt x="6013" y="751"/>
                    <a:pt x="5692" y="1085"/>
                  </a:cubicBezTo>
                  <a:cubicBezTo>
                    <a:pt x="5402" y="1387"/>
                    <a:pt x="5148" y="1649"/>
                    <a:pt x="4733" y="1649"/>
                  </a:cubicBezTo>
                  <a:cubicBezTo>
                    <a:pt x="4709" y="1649"/>
                    <a:pt x="4684" y="1648"/>
                    <a:pt x="4658" y="1647"/>
                  </a:cubicBezTo>
                  <a:cubicBezTo>
                    <a:pt x="4192" y="1612"/>
                    <a:pt x="3885" y="1289"/>
                    <a:pt x="3562" y="948"/>
                  </a:cubicBezTo>
                  <a:cubicBezTo>
                    <a:pt x="3225" y="590"/>
                    <a:pt x="2842" y="185"/>
                    <a:pt x="2234" y="117"/>
                  </a:cubicBezTo>
                  <a:cubicBezTo>
                    <a:pt x="2192" y="112"/>
                    <a:pt x="2149" y="109"/>
                    <a:pt x="2106" y="109"/>
                  </a:cubicBezTo>
                  <a:cubicBezTo>
                    <a:pt x="1256" y="109"/>
                    <a:pt x="447" y="1047"/>
                    <a:pt x="1" y="1562"/>
                  </a:cubicBezTo>
                  <a:lnTo>
                    <a:pt x="264" y="1789"/>
                  </a:lnTo>
                  <a:cubicBezTo>
                    <a:pt x="644" y="1350"/>
                    <a:pt x="1422" y="457"/>
                    <a:pt x="2113" y="457"/>
                  </a:cubicBezTo>
                  <a:cubicBezTo>
                    <a:pt x="2141" y="457"/>
                    <a:pt x="2169" y="458"/>
                    <a:pt x="2196" y="461"/>
                  </a:cubicBezTo>
                  <a:cubicBezTo>
                    <a:pt x="2677" y="516"/>
                    <a:pt x="2985" y="842"/>
                    <a:pt x="3311" y="1186"/>
                  </a:cubicBezTo>
                  <a:cubicBezTo>
                    <a:pt x="3665" y="1561"/>
                    <a:pt x="4031" y="1950"/>
                    <a:pt x="4634" y="1993"/>
                  </a:cubicBezTo>
                  <a:cubicBezTo>
                    <a:pt x="4669" y="1995"/>
                    <a:pt x="4704" y="1996"/>
                    <a:pt x="4738" y="1996"/>
                  </a:cubicBezTo>
                  <a:cubicBezTo>
                    <a:pt x="5300" y="1996"/>
                    <a:pt x="5625" y="1656"/>
                    <a:pt x="5942" y="1325"/>
                  </a:cubicBezTo>
                  <a:cubicBezTo>
                    <a:pt x="6245" y="1011"/>
                    <a:pt x="6529" y="713"/>
                    <a:pt x="7029" y="691"/>
                  </a:cubicBezTo>
                  <a:cubicBezTo>
                    <a:pt x="7048" y="690"/>
                    <a:pt x="7067" y="690"/>
                    <a:pt x="7085" y="690"/>
                  </a:cubicBezTo>
                  <a:cubicBezTo>
                    <a:pt x="7622" y="690"/>
                    <a:pt x="7964" y="1035"/>
                    <a:pt x="8327" y="1400"/>
                  </a:cubicBezTo>
                  <a:cubicBezTo>
                    <a:pt x="8698" y="1772"/>
                    <a:pt x="9081" y="2155"/>
                    <a:pt x="9672" y="2155"/>
                  </a:cubicBezTo>
                  <a:cubicBezTo>
                    <a:pt x="9728" y="2155"/>
                    <a:pt x="9786" y="2152"/>
                    <a:pt x="9847" y="2145"/>
                  </a:cubicBezTo>
                  <a:cubicBezTo>
                    <a:pt x="10438" y="2072"/>
                    <a:pt x="10776" y="1681"/>
                    <a:pt x="11074" y="1337"/>
                  </a:cubicBezTo>
                  <a:cubicBezTo>
                    <a:pt x="11348" y="1019"/>
                    <a:pt x="11568" y="764"/>
                    <a:pt x="11931" y="764"/>
                  </a:cubicBezTo>
                  <a:cubicBezTo>
                    <a:pt x="11954" y="764"/>
                    <a:pt x="11977" y="765"/>
                    <a:pt x="12001" y="767"/>
                  </a:cubicBezTo>
                  <a:cubicBezTo>
                    <a:pt x="12404" y="802"/>
                    <a:pt x="12657" y="1110"/>
                    <a:pt x="12925" y="1435"/>
                  </a:cubicBezTo>
                  <a:cubicBezTo>
                    <a:pt x="13214" y="1785"/>
                    <a:pt x="13514" y="2148"/>
                    <a:pt x="14010" y="2148"/>
                  </a:cubicBezTo>
                  <a:cubicBezTo>
                    <a:pt x="14034" y="2148"/>
                    <a:pt x="14059" y="2147"/>
                    <a:pt x="14084" y="2145"/>
                  </a:cubicBezTo>
                  <a:cubicBezTo>
                    <a:pt x="14561" y="2112"/>
                    <a:pt x="14818" y="1767"/>
                    <a:pt x="15043" y="1463"/>
                  </a:cubicBezTo>
                  <a:cubicBezTo>
                    <a:pt x="15253" y="1180"/>
                    <a:pt x="15452" y="913"/>
                    <a:pt x="15814" y="842"/>
                  </a:cubicBezTo>
                  <a:cubicBezTo>
                    <a:pt x="15869" y="831"/>
                    <a:pt x="15922" y="826"/>
                    <a:pt x="15973" y="826"/>
                  </a:cubicBezTo>
                  <a:cubicBezTo>
                    <a:pt x="16319" y="826"/>
                    <a:pt x="16584" y="1060"/>
                    <a:pt x="16864" y="1304"/>
                  </a:cubicBezTo>
                  <a:cubicBezTo>
                    <a:pt x="17149" y="1555"/>
                    <a:pt x="17466" y="1832"/>
                    <a:pt x="17884" y="1832"/>
                  </a:cubicBezTo>
                  <a:cubicBezTo>
                    <a:pt x="17969" y="1832"/>
                    <a:pt x="18057" y="1821"/>
                    <a:pt x="18151" y="1796"/>
                  </a:cubicBezTo>
                  <a:cubicBezTo>
                    <a:pt x="18631" y="1665"/>
                    <a:pt x="18904" y="1261"/>
                    <a:pt x="19144" y="905"/>
                  </a:cubicBezTo>
                  <a:cubicBezTo>
                    <a:pt x="19344" y="607"/>
                    <a:pt x="19520" y="347"/>
                    <a:pt x="19752" y="347"/>
                  </a:cubicBezTo>
                  <a:lnTo>
                    <a:pt x="19758" y="347"/>
                  </a:lnTo>
                  <a:cubicBezTo>
                    <a:pt x="19962" y="352"/>
                    <a:pt x="20384" y="560"/>
                    <a:pt x="20907" y="1920"/>
                  </a:cubicBezTo>
                  <a:lnTo>
                    <a:pt x="21232" y="1796"/>
                  </a:lnTo>
                  <a:cubicBezTo>
                    <a:pt x="20770" y="597"/>
                    <a:pt x="20290" y="11"/>
                    <a:pt x="197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4"/>
            <p:cNvSpPr/>
            <p:nvPr/>
          </p:nvSpPr>
          <p:spPr>
            <a:xfrm>
              <a:off x="-577966" y="157863"/>
              <a:ext cx="2510514" cy="174397"/>
            </a:xfrm>
            <a:custGeom>
              <a:rect b="b" l="l" r="r" t="t"/>
              <a:pathLst>
                <a:path extrusionOk="0" h="2110" w="21091">
                  <a:moveTo>
                    <a:pt x="2289" y="0"/>
                  </a:moveTo>
                  <a:cubicBezTo>
                    <a:pt x="2270" y="0"/>
                    <a:pt x="2251" y="1"/>
                    <a:pt x="2232" y="3"/>
                  </a:cubicBezTo>
                  <a:cubicBezTo>
                    <a:pt x="1899" y="35"/>
                    <a:pt x="1689" y="318"/>
                    <a:pt x="1485" y="589"/>
                  </a:cubicBezTo>
                  <a:cubicBezTo>
                    <a:pt x="1288" y="856"/>
                    <a:pt x="1100" y="1106"/>
                    <a:pt x="830" y="1112"/>
                  </a:cubicBezTo>
                  <a:cubicBezTo>
                    <a:pt x="827" y="1113"/>
                    <a:pt x="824" y="1113"/>
                    <a:pt x="821" y="1113"/>
                  </a:cubicBezTo>
                  <a:cubicBezTo>
                    <a:pt x="619" y="1113"/>
                    <a:pt x="314" y="997"/>
                    <a:pt x="224" y="922"/>
                  </a:cubicBezTo>
                  <a:lnTo>
                    <a:pt x="0" y="1189"/>
                  </a:lnTo>
                  <a:cubicBezTo>
                    <a:pt x="158" y="1320"/>
                    <a:pt x="542" y="1460"/>
                    <a:pt x="831" y="1460"/>
                  </a:cubicBezTo>
                  <a:cubicBezTo>
                    <a:pt x="833" y="1460"/>
                    <a:pt x="835" y="1460"/>
                    <a:pt x="836" y="1460"/>
                  </a:cubicBezTo>
                  <a:cubicBezTo>
                    <a:pt x="1277" y="1450"/>
                    <a:pt x="1535" y="1103"/>
                    <a:pt x="1765" y="798"/>
                  </a:cubicBezTo>
                  <a:cubicBezTo>
                    <a:pt x="1931" y="576"/>
                    <a:pt x="2086" y="366"/>
                    <a:pt x="2265" y="349"/>
                  </a:cubicBezTo>
                  <a:cubicBezTo>
                    <a:pt x="2272" y="349"/>
                    <a:pt x="2279" y="348"/>
                    <a:pt x="2286" y="348"/>
                  </a:cubicBezTo>
                  <a:cubicBezTo>
                    <a:pt x="2453" y="348"/>
                    <a:pt x="2577" y="537"/>
                    <a:pt x="2759" y="843"/>
                  </a:cubicBezTo>
                  <a:cubicBezTo>
                    <a:pt x="2956" y="1175"/>
                    <a:pt x="3179" y="1551"/>
                    <a:pt x="3598" y="1646"/>
                  </a:cubicBezTo>
                  <a:cubicBezTo>
                    <a:pt x="3661" y="1660"/>
                    <a:pt x="3721" y="1667"/>
                    <a:pt x="3779" y="1667"/>
                  </a:cubicBezTo>
                  <a:cubicBezTo>
                    <a:pt x="4213" y="1667"/>
                    <a:pt x="4538" y="1298"/>
                    <a:pt x="4830" y="970"/>
                  </a:cubicBezTo>
                  <a:cubicBezTo>
                    <a:pt x="5134" y="627"/>
                    <a:pt x="5349" y="406"/>
                    <a:pt x="5592" y="406"/>
                  </a:cubicBezTo>
                  <a:cubicBezTo>
                    <a:pt x="5628" y="406"/>
                    <a:pt x="5665" y="410"/>
                    <a:pt x="5703" y="420"/>
                  </a:cubicBezTo>
                  <a:cubicBezTo>
                    <a:pt x="5926" y="482"/>
                    <a:pt x="6057" y="697"/>
                    <a:pt x="6206" y="947"/>
                  </a:cubicBezTo>
                  <a:cubicBezTo>
                    <a:pt x="6386" y="1248"/>
                    <a:pt x="6592" y="1589"/>
                    <a:pt x="7019" y="1685"/>
                  </a:cubicBezTo>
                  <a:cubicBezTo>
                    <a:pt x="7083" y="1700"/>
                    <a:pt x="7143" y="1706"/>
                    <a:pt x="7199" y="1706"/>
                  </a:cubicBezTo>
                  <a:cubicBezTo>
                    <a:pt x="7471" y="1706"/>
                    <a:pt x="7658" y="1557"/>
                    <a:pt x="7827" y="1422"/>
                  </a:cubicBezTo>
                  <a:cubicBezTo>
                    <a:pt x="7989" y="1293"/>
                    <a:pt x="8156" y="1159"/>
                    <a:pt x="8421" y="1112"/>
                  </a:cubicBezTo>
                  <a:cubicBezTo>
                    <a:pt x="8480" y="1102"/>
                    <a:pt x="8537" y="1097"/>
                    <a:pt x="8592" y="1097"/>
                  </a:cubicBezTo>
                  <a:cubicBezTo>
                    <a:pt x="8983" y="1097"/>
                    <a:pt x="9271" y="1346"/>
                    <a:pt x="9574" y="1609"/>
                  </a:cubicBezTo>
                  <a:cubicBezTo>
                    <a:pt x="9857" y="1856"/>
                    <a:pt x="10150" y="2109"/>
                    <a:pt x="10517" y="2109"/>
                  </a:cubicBezTo>
                  <a:cubicBezTo>
                    <a:pt x="10607" y="2109"/>
                    <a:pt x="10698" y="2094"/>
                    <a:pt x="10797" y="2063"/>
                  </a:cubicBezTo>
                  <a:cubicBezTo>
                    <a:pt x="11259" y="1909"/>
                    <a:pt x="11483" y="1462"/>
                    <a:pt x="11681" y="1066"/>
                  </a:cubicBezTo>
                  <a:cubicBezTo>
                    <a:pt x="11850" y="732"/>
                    <a:pt x="11994" y="444"/>
                    <a:pt x="12224" y="425"/>
                  </a:cubicBezTo>
                  <a:cubicBezTo>
                    <a:pt x="12232" y="425"/>
                    <a:pt x="12239" y="425"/>
                    <a:pt x="12246" y="425"/>
                  </a:cubicBezTo>
                  <a:cubicBezTo>
                    <a:pt x="12450" y="425"/>
                    <a:pt x="12605" y="650"/>
                    <a:pt x="12830" y="1016"/>
                  </a:cubicBezTo>
                  <a:cubicBezTo>
                    <a:pt x="13069" y="1406"/>
                    <a:pt x="13339" y="1848"/>
                    <a:pt x="13830" y="1952"/>
                  </a:cubicBezTo>
                  <a:cubicBezTo>
                    <a:pt x="13897" y="1966"/>
                    <a:pt x="13962" y="1973"/>
                    <a:pt x="14024" y="1973"/>
                  </a:cubicBezTo>
                  <a:cubicBezTo>
                    <a:pt x="14460" y="1973"/>
                    <a:pt x="14784" y="1643"/>
                    <a:pt x="15072" y="1349"/>
                  </a:cubicBezTo>
                  <a:cubicBezTo>
                    <a:pt x="15351" y="1065"/>
                    <a:pt x="15615" y="795"/>
                    <a:pt x="15955" y="795"/>
                  </a:cubicBezTo>
                  <a:cubicBezTo>
                    <a:pt x="15994" y="795"/>
                    <a:pt x="16035" y="798"/>
                    <a:pt x="16077" y="806"/>
                  </a:cubicBezTo>
                  <a:cubicBezTo>
                    <a:pt x="16377" y="861"/>
                    <a:pt x="16527" y="1078"/>
                    <a:pt x="16700" y="1329"/>
                  </a:cubicBezTo>
                  <a:cubicBezTo>
                    <a:pt x="16890" y="1606"/>
                    <a:pt x="17107" y="1919"/>
                    <a:pt x="17549" y="1992"/>
                  </a:cubicBezTo>
                  <a:cubicBezTo>
                    <a:pt x="17609" y="2002"/>
                    <a:pt x="17668" y="2007"/>
                    <a:pt x="17724" y="2007"/>
                  </a:cubicBezTo>
                  <a:cubicBezTo>
                    <a:pt x="18176" y="2007"/>
                    <a:pt x="18527" y="1706"/>
                    <a:pt x="18840" y="1437"/>
                  </a:cubicBezTo>
                  <a:cubicBezTo>
                    <a:pt x="19127" y="1191"/>
                    <a:pt x="19381" y="975"/>
                    <a:pt x="19675" y="975"/>
                  </a:cubicBezTo>
                  <a:cubicBezTo>
                    <a:pt x="19725" y="975"/>
                    <a:pt x="19777" y="981"/>
                    <a:pt x="19831" y="995"/>
                  </a:cubicBezTo>
                  <a:cubicBezTo>
                    <a:pt x="20191" y="1088"/>
                    <a:pt x="20625" y="1470"/>
                    <a:pt x="20789" y="1755"/>
                  </a:cubicBezTo>
                  <a:lnTo>
                    <a:pt x="21091" y="1581"/>
                  </a:lnTo>
                  <a:cubicBezTo>
                    <a:pt x="20889" y="1230"/>
                    <a:pt x="20382" y="778"/>
                    <a:pt x="19918" y="657"/>
                  </a:cubicBezTo>
                  <a:cubicBezTo>
                    <a:pt x="19834" y="635"/>
                    <a:pt x="19754" y="626"/>
                    <a:pt x="19676" y="626"/>
                  </a:cubicBezTo>
                  <a:cubicBezTo>
                    <a:pt x="19254" y="626"/>
                    <a:pt x="18917" y="914"/>
                    <a:pt x="18615" y="1174"/>
                  </a:cubicBezTo>
                  <a:cubicBezTo>
                    <a:pt x="18324" y="1422"/>
                    <a:pt x="18048" y="1659"/>
                    <a:pt x="17722" y="1659"/>
                  </a:cubicBezTo>
                  <a:cubicBezTo>
                    <a:pt x="17684" y="1659"/>
                    <a:pt x="17646" y="1656"/>
                    <a:pt x="17607" y="1649"/>
                  </a:cubicBezTo>
                  <a:cubicBezTo>
                    <a:pt x="17309" y="1599"/>
                    <a:pt x="17158" y="1382"/>
                    <a:pt x="16986" y="1132"/>
                  </a:cubicBezTo>
                  <a:cubicBezTo>
                    <a:pt x="16796" y="858"/>
                    <a:pt x="16580" y="546"/>
                    <a:pt x="16140" y="465"/>
                  </a:cubicBezTo>
                  <a:cubicBezTo>
                    <a:pt x="16074" y="453"/>
                    <a:pt x="16010" y="447"/>
                    <a:pt x="15949" y="447"/>
                  </a:cubicBezTo>
                  <a:cubicBezTo>
                    <a:pt x="15469" y="447"/>
                    <a:pt x="15129" y="795"/>
                    <a:pt x="14824" y="1106"/>
                  </a:cubicBezTo>
                  <a:cubicBezTo>
                    <a:pt x="14552" y="1383"/>
                    <a:pt x="14314" y="1625"/>
                    <a:pt x="14020" y="1625"/>
                  </a:cubicBezTo>
                  <a:cubicBezTo>
                    <a:pt x="13982" y="1625"/>
                    <a:pt x="13943" y="1621"/>
                    <a:pt x="13903" y="1612"/>
                  </a:cubicBezTo>
                  <a:cubicBezTo>
                    <a:pt x="13557" y="1538"/>
                    <a:pt x="13337" y="1182"/>
                    <a:pt x="13125" y="836"/>
                  </a:cubicBezTo>
                  <a:cubicBezTo>
                    <a:pt x="12896" y="462"/>
                    <a:pt x="12661" y="77"/>
                    <a:pt x="12247" y="77"/>
                  </a:cubicBezTo>
                  <a:cubicBezTo>
                    <a:pt x="12231" y="77"/>
                    <a:pt x="12213" y="78"/>
                    <a:pt x="12196" y="79"/>
                  </a:cubicBezTo>
                  <a:cubicBezTo>
                    <a:pt x="11772" y="112"/>
                    <a:pt x="11569" y="518"/>
                    <a:pt x="11372" y="910"/>
                  </a:cubicBezTo>
                  <a:cubicBezTo>
                    <a:pt x="11194" y="1261"/>
                    <a:pt x="11012" y="1624"/>
                    <a:pt x="10686" y="1733"/>
                  </a:cubicBezTo>
                  <a:cubicBezTo>
                    <a:pt x="10629" y="1752"/>
                    <a:pt x="10575" y="1761"/>
                    <a:pt x="10521" y="1761"/>
                  </a:cubicBezTo>
                  <a:cubicBezTo>
                    <a:pt x="10292" y="1761"/>
                    <a:pt x="10087" y="1595"/>
                    <a:pt x="9802" y="1348"/>
                  </a:cubicBezTo>
                  <a:cubicBezTo>
                    <a:pt x="9491" y="1077"/>
                    <a:pt x="9112" y="750"/>
                    <a:pt x="8589" y="750"/>
                  </a:cubicBezTo>
                  <a:cubicBezTo>
                    <a:pt x="8516" y="750"/>
                    <a:pt x="8440" y="756"/>
                    <a:pt x="8362" y="770"/>
                  </a:cubicBezTo>
                  <a:cubicBezTo>
                    <a:pt x="8009" y="833"/>
                    <a:pt x="7789" y="1008"/>
                    <a:pt x="7612" y="1151"/>
                  </a:cubicBezTo>
                  <a:cubicBezTo>
                    <a:pt x="7444" y="1283"/>
                    <a:pt x="7341" y="1359"/>
                    <a:pt x="7200" y="1359"/>
                  </a:cubicBezTo>
                  <a:cubicBezTo>
                    <a:pt x="7167" y="1359"/>
                    <a:pt x="7132" y="1354"/>
                    <a:pt x="7093" y="1346"/>
                  </a:cubicBezTo>
                  <a:cubicBezTo>
                    <a:pt x="6813" y="1283"/>
                    <a:pt x="6669" y="1045"/>
                    <a:pt x="6504" y="768"/>
                  </a:cubicBezTo>
                  <a:cubicBezTo>
                    <a:pt x="6338" y="493"/>
                    <a:pt x="6153" y="182"/>
                    <a:pt x="5792" y="86"/>
                  </a:cubicBezTo>
                  <a:cubicBezTo>
                    <a:pt x="5722" y="67"/>
                    <a:pt x="5656" y="59"/>
                    <a:pt x="5591" y="59"/>
                  </a:cubicBezTo>
                  <a:cubicBezTo>
                    <a:pt x="5174" y="59"/>
                    <a:pt x="4855" y="417"/>
                    <a:pt x="4570" y="740"/>
                  </a:cubicBezTo>
                  <a:cubicBezTo>
                    <a:pt x="4306" y="1037"/>
                    <a:pt x="4057" y="1319"/>
                    <a:pt x="3772" y="1319"/>
                  </a:cubicBezTo>
                  <a:cubicBezTo>
                    <a:pt x="3740" y="1319"/>
                    <a:pt x="3708" y="1315"/>
                    <a:pt x="3676" y="1308"/>
                  </a:cubicBezTo>
                  <a:cubicBezTo>
                    <a:pt x="3401" y="1245"/>
                    <a:pt x="3227" y="950"/>
                    <a:pt x="3057" y="665"/>
                  </a:cubicBezTo>
                  <a:cubicBezTo>
                    <a:pt x="2871" y="353"/>
                    <a:pt x="2659" y="0"/>
                    <a:pt x="2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4"/>
            <p:cNvSpPr/>
            <p:nvPr/>
          </p:nvSpPr>
          <p:spPr>
            <a:xfrm>
              <a:off x="-578561" y="288286"/>
              <a:ext cx="2503611" cy="167537"/>
            </a:xfrm>
            <a:custGeom>
              <a:rect b="b" l="l" r="r" t="t"/>
              <a:pathLst>
                <a:path extrusionOk="0" h="2027" w="21033">
                  <a:moveTo>
                    <a:pt x="2516" y="0"/>
                  </a:moveTo>
                  <a:cubicBezTo>
                    <a:pt x="2436" y="0"/>
                    <a:pt x="2350" y="13"/>
                    <a:pt x="2257" y="41"/>
                  </a:cubicBezTo>
                  <a:cubicBezTo>
                    <a:pt x="1911" y="147"/>
                    <a:pt x="1683" y="410"/>
                    <a:pt x="1479" y="644"/>
                  </a:cubicBezTo>
                  <a:cubicBezTo>
                    <a:pt x="1267" y="888"/>
                    <a:pt x="1083" y="1106"/>
                    <a:pt x="807" y="1106"/>
                  </a:cubicBezTo>
                  <a:cubicBezTo>
                    <a:pt x="801" y="1106"/>
                    <a:pt x="795" y="1106"/>
                    <a:pt x="788" y="1106"/>
                  </a:cubicBezTo>
                  <a:cubicBezTo>
                    <a:pt x="608" y="1102"/>
                    <a:pt x="421" y="1015"/>
                    <a:pt x="234" y="844"/>
                  </a:cubicBezTo>
                  <a:lnTo>
                    <a:pt x="0" y="1101"/>
                  </a:lnTo>
                  <a:cubicBezTo>
                    <a:pt x="252" y="1329"/>
                    <a:pt x="514" y="1447"/>
                    <a:pt x="782" y="1452"/>
                  </a:cubicBezTo>
                  <a:cubicBezTo>
                    <a:pt x="785" y="1452"/>
                    <a:pt x="789" y="1452"/>
                    <a:pt x="793" y="1452"/>
                  </a:cubicBezTo>
                  <a:cubicBezTo>
                    <a:pt x="1236" y="1452"/>
                    <a:pt x="1504" y="1147"/>
                    <a:pt x="1742" y="872"/>
                  </a:cubicBezTo>
                  <a:cubicBezTo>
                    <a:pt x="1931" y="655"/>
                    <a:pt x="2108" y="450"/>
                    <a:pt x="2358" y="374"/>
                  </a:cubicBezTo>
                  <a:cubicBezTo>
                    <a:pt x="2414" y="357"/>
                    <a:pt x="2466" y="348"/>
                    <a:pt x="2514" y="348"/>
                  </a:cubicBezTo>
                  <a:cubicBezTo>
                    <a:pt x="2690" y="348"/>
                    <a:pt x="2830" y="455"/>
                    <a:pt x="3042" y="631"/>
                  </a:cubicBezTo>
                  <a:cubicBezTo>
                    <a:pt x="3297" y="841"/>
                    <a:pt x="3615" y="1104"/>
                    <a:pt x="4136" y="1145"/>
                  </a:cubicBezTo>
                  <a:cubicBezTo>
                    <a:pt x="4182" y="1149"/>
                    <a:pt x="4225" y="1151"/>
                    <a:pt x="4267" y="1151"/>
                  </a:cubicBezTo>
                  <a:cubicBezTo>
                    <a:pt x="4703" y="1151"/>
                    <a:pt x="4953" y="964"/>
                    <a:pt x="5196" y="780"/>
                  </a:cubicBezTo>
                  <a:cubicBezTo>
                    <a:pt x="5423" y="609"/>
                    <a:pt x="5636" y="448"/>
                    <a:pt x="6032" y="419"/>
                  </a:cubicBezTo>
                  <a:cubicBezTo>
                    <a:pt x="6070" y="416"/>
                    <a:pt x="6106" y="415"/>
                    <a:pt x="6141" y="415"/>
                  </a:cubicBezTo>
                  <a:cubicBezTo>
                    <a:pt x="6551" y="415"/>
                    <a:pt x="6791" y="597"/>
                    <a:pt x="7087" y="821"/>
                  </a:cubicBezTo>
                  <a:cubicBezTo>
                    <a:pt x="7411" y="1068"/>
                    <a:pt x="7779" y="1347"/>
                    <a:pt x="8433" y="1414"/>
                  </a:cubicBezTo>
                  <a:cubicBezTo>
                    <a:pt x="8516" y="1422"/>
                    <a:pt x="8593" y="1426"/>
                    <a:pt x="8665" y="1426"/>
                  </a:cubicBezTo>
                  <a:cubicBezTo>
                    <a:pt x="9066" y="1426"/>
                    <a:pt x="9318" y="1308"/>
                    <a:pt x="9560" y="1193"/>
                  </a:cubicBezTo>
                  <a:cubicBezTo>
                    <a:pt x="9823" y="1071"/>
                    <a:pt x="10071" y="954"/>
                    <a:pt x="10541" y="954"/>
                  </a:cubicBezTo>
                  <a:cubicBezTo>
                    <a:pt x="10571" y="954"/>
                    <a:pt x="10603" y="954"/>
                    <a:pt x="10635" y="955"/>
                  </a:cubicBezTo>
                  <a:cubicBezTo>
                    <a:pt x="11193" y="973"/>
                    <a:pt x="11483" y="1136"/>
                    <a:pt x="11764" y="1293"/>
                  </a:cubicBezTo>
                  <a:cubicBezTo>
                    <a:pt x="12041" y="1448"/>
                    <a:pt x="12326" y="1608"/>
                    <a:pt x="12817" y="1608"/>
                  </a:cubicBezTo>
                  <a:cubicBezTo>
                    <a:pt x="12849" y="1608"/>
                    <a:pt x="12882" y="1607"/>
                    <a:pt x="12916" y="1606"/>
                  </a:cubicBezTo>
                  <a:cubicBezTo>
                    <a:pt x="13597" y="1578"/>
                    <a:pt x="14004" y="1281"/>
                    <a:pt x="14332" y="1043"/>
                  </a:cubicBezTo>
                  <a:cubicBezTo>
                    <a:pt x="14602" y="847"/>
                    <a:pt x="14811" y="695"/>
                    <a:pt x="15106" y="695"/>
                  </a:cubicBezTo>
                  <a:cubicBezTo>
                    <a:pt x="15175" y="695"/>
                    <a:pt x="15249" y="704"/>
                    <a:pt x="15329" y="722"/>
                  </a:cubicBezTo>
                  <a:cubicBezTo>
                    <a:pt x="15739" y="814"/>
                    <a:pt x="15961" y="1079"/>
                    <a:pt x="16196" y="1361"/>
                  </a:cubicBezTo>
                  <a:cubicBezTo>
                    <a:pt x="16466" y="1682"/>
                    <a:pt x="16743" y="2013"/>
                    <a:pt x="17286" y="2026"/>
                  </a:cubicBezTo>
                  <a:lnTo>
                    <a:pt x="17316" y="2026"/>
                  </a:lnTo>
                  <a:cubicBezTo>
                    <a:pt x="17713" y="2026"/>
                    <a:pt x="17976" y="1841"/>
                    <a:pt x="18231" y="1662"/>
                  </a:cubicBezTo>
                  <a:cubicBezTo>
                    <a:pt x="18473" y="1492"/>
                    <a:pt x="18725" y="1316"/>
                    <a:pt x="19129" y="1260"/>
                  </a:cubicBezTo>
                  <a:cubicBezTo>
                    <a:pt x="19174" y="1253"/>
                    <a:pt x="19222" y="1250"/>
                    <a:pt x="19271" y="1250"/>
                  </a:cubicBezTo>
                  <a:cubicBezTo>
                    <a:pt x="19853" y="1250"/>
                    <a:pt x="20620" y="1674"/>
                    <a:pt x="20855" y="1813"/>
                  </a:cubicBezTo>
                  <a:lnTo>
                    <a:pt x="21033" y="1513"/>
                  </a:lnTo>
                  <a:cubicBezTo>
                    <a:pt x="20705" y="1320"/>
                    <a:pt x="19922" y="903"/>
                    <a:pt x="19268" y="903"/>
                  </a:cubicBezTo>
                  <a:cubicBezTo>
                    <a:pt x="19204" y="903"/>
                    <a:pt x="19141" y="907"/>
                    <a:pt x="19081" y="915"/>
                  </a:cubicBezTo>
                  <a:cubicBezTo>
                    <a:pt x="18592" y="983"/>
                    <a:pt x="18294" y="1193"/>
                    <a:pt x="18031" y="1379"/>
                  </a:cubicBezTo>
                  <a:cubicBezTo>
                    <a:pt x="17795" y="1546"/>
                    <a:pt x="17605" y="1679"/>
                    <a:pt x="17318" y="1679"/>
                  </a:cubicBezTo>
                  <a:cubicBezTo>
                    <a:pt x="17310" y="1679"/>
                    <a:pt x="17301" y="1679"/>
                    <a:pt x="17292" y="1679"/>
                  </a:cubicBezTo>
                  <a:cubicBezTo>
                    <a:pt x="16908" y="1669"/>
                    <a:pt x="16711" y="1435"/>
                    <a:pt x="16463" y="1137"/>
                  </a:cubicBezTo>
                  <a:cubicBezTo>
                    <a:pt x="16213" y="839"/>
                    <a:pt x="15930" y="500"/>
                    <a:pt x="15405" y="382"/>
                  </a:cubicBezTo>
                  <a:cubicBezTo>
                    <a:pt x="15299" y="358"/>
                    <a:pt x="15200" y="348"/>
                    <a:pt x="15107" y="348"/>
                  </a:cubicBezTo>
                  <a:cubicBezTo>
                    <a:pt x="14697" y="348"/>
                    <a:pt x="14408" y="557"/>
                    <a:pt x="14128" y="761"/>
                  </a:cubicBezTo>
                  <a:cubicBezTo>
                    <a:pt x="13807" y="993"/>
                    <a:pt x="13476" y="1233"/>
                    <a:pt x="12902" y="1258"/>
                  </a:cubicBezTo>
                  <a:cubicBezTo>
                    <a:pt x="12873" y="1259"/>
                    <a:pt x="12846" y="1260"/>
                    <a:pt x="12819" y="1260"/>
                  </a:cubicBezTo>
                  <a:cubicBezTo>
                    <a:pt x="12417" y="1260"/>
                    <a:pt x="12192" y="1134"/>
                    <a:pt x="11933" y="990"/>
                  </a:cubicBezTo>
                  <a:cubicBezTo>
                    <a:pt x="11632" y="819"/>
                    <a:pt x="11289" y="629"/>
                    <a:pt x="10645" y="607"/>
                  </a:cubicBezTo>
                  <a:cubicBezTo>
                    <a:pt x="10609" y="606"/>
                    <a:pt x="10574" y="606"/>
                    <a:pt x="10540" y="606"/>
                  </a:cubicBezTo>
                  <a:cubicBezTo>
                    <a:pt x="9992" y="606"/>
                    <a:pt x="9686" y="751"/>
                    <a:pt x="9413" y="879"/>
                  </a:cubicBezTo>
                  <a:cubicBezTo>
                    <a:pt x="9187" y="985"/>
                    <a:pt x="8988" y="1078"/>
                    <a:pt x="8664" y="1078"/>
                  </a:cubicBezTo>
                  <a:cubicBezTo>
                    <a:pt x="8603" y="1078"/>
                    <a:pt x="8538" y="1075"/>
                    <a:pt x="8468" y="1068"/>
                  </a:cubicBezTo>
                  <a:cubicBezTo>
                    <a:pt x="7911" y="1011"/>
                    <a:pt x="7598" y="773"/>
                    <a:pt x="7295" y="544"/>
                  </a:cubicBezTo>
                  <a:cubicBezTo>
                    <a:pt x="6987" y="310"/>
                    <a:pt x="6667" y="68"/>
                    <a:pt x="6137" y="68"/>
                  </a:cubicBezTo>
                  <a:cubicBezTo>
                    <a:pt x="6095" y="68"/>
                    <a:pt x="6052" y="69"/>
                    <a:pt x="6007" y="73"/>
                  </a:cubicBezTo>
                  <a:cubicBezTo>
                    <a:pt x="5509" y="109"/>
                    <a:pt x="5231" y="318"/>
                    <a:pt x="4986" y="503"/>
                  </a:cubicBezTo>
                  <a:cubicBezTo>
                    <a:pt x="4766" y="670"/>
                    <a:pt x="4588" y="804"/>
                    <a:pt x="4268" y="804"/>
                  </a:cubicBezTo>
                  <a:cubicBezTo>
                    <a:pt x="4235" y="804"/>
                    <a:pt x="4200" y="802"/>
                    <a:pt x="4164" y="799"/>
                  </a:cubicBezTo>
                  <a:cubicBezTo>
                    <a:pt x="3750" y="766"/>
                    <a:pt x="3502" y="561"/>
                    <a:pt x="3264" y="362"/>
                  </a:cubicBezTo>
                  <a:cubicBezTo>
                    <a:pt x="3046" y="184"/>
                    <a:pt x="2823" y="0"/>
                    <a:pt x="25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4"/>
            <p:cNvSpPr/>
            <p:nvPr/>
          </p:nvSpPr>
          <p:spPr>
            <a:xfrm>
              <a:off x="-577371" y="411022"/>
              <a:ext cx="2511110" cy="198283"/>
            </a:xfrm>
            <a:custGeom>
              <a:rect b="b" l="l" r="r" t="t"/>
              <a:pathLst>
                <a:path extrusionOk="0" h="2399" w="21096">
                  <a:moveTo>
                    <a:pt x="1809" y="1"/>
                  </a:moveTo>
                  <a:cubicBezTo>
                    <a:pt x="1296" y="1"/>
                    <a:pt x="699" y="418"/>
                    <a:pt x="0" y="1263"/>
                  </a:cubicBezTo>
                  <a:lnTo>
                    <a:pt x="268" y="1485"/>
                  </a:lnTo>
                  <a:cubicBezTo>
                    <a:pt x="717" y="941"/>
                    <a:pt x="1319" y="353"/>
                    <a:pt x="1818" y="353"/>
                  </a:cubicBezTo>
                  <a:cubicBezTo>
                    <a:pt x="1911" y="353"/>
                    <a:pt x="1999" y="373"/>
                    <a:pt x="2083" y="417"/>
                  </a:cubicBezTo>
                  <a:cubicBezTo>
                    <a:pt x="2283" y="525"/>
                    <a:pt x="2393" y="730"/>
                    <a:pt x="2509" y="947"/>
                  </a:cubicBezTo>
                  <a:cubicBezTo>
                    <a:pt x="2643" y="1197"/>
                    <a:pt x="2795" y="1482"/>
                    <a:pt x="3113" y="1611"/>
                  </a:cubicBezTo>
                  <a:cubicBezTo>
                    <a:pt x="3213" y="1652"/>
                    <a:pt x="3309" y="1670"/>
                    <a:pt x="3402" y="1670"/>
                  </a:cubicBezTo>
                  <a:cubicBezTo>
                    <a:pt x="3778" y="1670"/>
                    <a:pt x="4092" y="1371"/>
                    <a:pt x="4376" y="1101"/>
                  </a:cubicBezTo>
                  <a:cubicBezTo>
                    <a:pt x="4645" y="845"/>
                    <a:pt x="4901" y="601"/>
                    <a:pt x="5179" y="601"/>
                  </a:cubicBezTo>
                  <a:cubicBezTo>
                    <a:pt x="5225" y="601"/>
                    <a:pt x="5271" y="608"/>
                    <a:pt x="5318" y="622"/>
                  </a:cubicBezTo>
                  <a:cubicBezTo>
                    <a:pt x="5585" y="702"/>
                    <a:pt x="5737" y="970"/>
                    <a:pt x="5898" y="1253"/>
                  </a:cubicBezTo>
                  <a:cubicBezTo>
                    <a:pt x="6077" y="1569"/>
                    <a:pt x="6280" y="1930"/>
                    <a:pt x="6688" y="1967"/>
                  </a:cubicBezTo>
                  <a:cubicBezTo>
                    <a:pt x="6711" y="1969"/>
                    <a:pt x="6733" y="1970"/>
                    <a:pt x="6755" y="1970"/>
                  </a:cubicBezTo>
                  <a:cubicBezTo>
                    <a:pt x="7136" y="1970"/>
                    <a:pt x="7367" y="1653"/>
                    <a:pt x="7573" y="1369"/>
                  </a:cubicBezTo>
                  <a:cubicBezTo>
                    <a:pt x="7764" y="1106"/>
                    <a:pt x="7944" y="858"/>
                    <a:pt x="8222" y="819"/>
                  </a:cubicBezTo>
                  <a:cubicBezTo>
                    <a:pt x="8245" y="816"/>
                    <a:pt x="8268" y="815"/>
                    <a:pt x="8290" y="815"/>
                  </a:cubicBezTo>
                  <a:cubicBezTo>
                    <a:pt x="8603" y="815"/>
                    <a:pt x="8845" y="1121"/>
                    <a:pt x="9103" y="1444"/>
                  </a:cubicBezTo>
                  <a:cubicBezTo>
                    <a:pt x="9387" y="1801"/>
                    <a:pt x="9709" y="2203"/>
                    <a:pt x="10179" y="2203"/>
                  </a:cubicBezTo>
                  <a:cubicBezTo>
                    <a:pt x="10211" y="2203"/>
                    <a:pt x="10243" y="2201"/>
                    <a:pt x="10276" y="2197"/>
                  </a:cubicBezTo>
                  <a:cubicBezTo>
                    <a:pt x="10744" y="2144"/>
                    <a:pt x="10997" y="1735"/>
                    <a:pt x="11221" y="1374"/>
                  </a:cubicBezTo>
                  <a:cubicBezTo>
                    <a:pt x="11423" y="1046"/>
                    <a:pt x="11615" y="737"/>
                    <a:pt x="11928" y="705"/>
                  </a:cubicBezTo>
                  <a:cubicBezTo>
                    <a:pt x="11946" y="703"/>
                    <a:pt x="11963" y="703"/>
                    <a:pt x="11980" y="703"/>
                  </a:cubicBezTo>
                  <a:cubicBezTo>
                    <a:pt x="12236" y="703"/>
                    <a:pt x="12414" y="896"/>
                    <a:pt x="12673" y="1205"/>
                  </a:cubicBezTo>
                  <a:cubicBezTo>
                    <a:pt x="12951" y="1536"/>
                    <a:pt x="13266" y="1911"/>
                    <a:pt x="13800" y="1930"/>
                  </a:cubicBezTo>
                  <a:cubicBezTo>
                    <a:pt x="13812" y="1931"/>
                    <a:pt x="13824" y="1931"/>
                    <a:pt x="13836" y="1931"/>
                  </a:cubicBezTo>
                  <a:cubicBezTo>
                    <a:pt x="14304" y="1931"/>
                    <a:pt x="14571" y="1646"/>
                    <a:pt x="14809" y="1391"/>
                  </a:cubicBezTo>
                  <a:cubicBezTo>
                    <a:pt x="15029" y="1154"/>
                    <a:pt x="15219" y="949"/>
                    <a:pt x="15551" y="935"/>
                  </a:cubicBezTo>
                  <a:cubicBezTo>
                    <a:pt x="15562" y="935"/>
                    <a:pt x="15572" y="935"/>
                    <a:pt x="15583" y="935"/>
                  </a:cubicBezTo>
                  <a:cubicBezTo>
                    <a:pt x="16013" y="935"/>
                    <a:pt x="16308" y="1282"/>
                    <a:pt x="16618" y="1651"/>
                  </a:cubicBezTo>
                  <a:cubicBezTo>
                    <a:pt x="16928" y="2018"/>
                    <a:pt x="17249" y="2399"/>
                    <a:pt x="17724" y="2399"/>
                  </a:cubicBezTo>
                  <a:lnTo>
                    <a:pt x="17723" y="2397"/>
                  </a:lnTo>
                  <a:cubicBezTo>
                    <a:pt x="17769" y="2397"/>
                    <a:pt x="17817" y="2394"/>
                    <a:pt x="17865" y="2387"/>
                  </a:cubicBezTo>
                  <a:cubicBezTo>
                    <a:pt x="18337" y="2315"/>
                    <a:pt x="18630" y="1922"/>
                    <a:pt x="18888" y="1574"/>
                  </a:cubicBezTo>
                  <a:cubicBezTo>
                    <a:pt x="19130" y="1249"/>
                    <a:pt x="19296" y="1044"/>
                    <a:pt x="19496" y="1044"/>
                  </a:cubicBezTo>
                  <a:cubicBezTo>
                    <a:pt x="19513" y="1044"/>
                    <a:pt x="19530" y="1045"/>
                    <a:pt x="19547" y="1048"/>
                  </a:cubicBezTo>
                  <a:cubicBezTo>
                    <a:pt x="19927" y="1109"/>
                    <a:pt x="20614" y="1718"/>
                    <a:pt x="20773" y="2132"/>
                  </a:cubicBezTo>
                  <a:lnTo>
                    <a:pt x="21095" y="2010"/>
                  </a:lnTo>
                  <a:cubicBezTo>
                    <a:pt x="20895" y="1482"/>
                    <a:pt x="20099" y="786"/>
                    <a:pt x="19604" y="705"/>
                  </a:cubicBezTo>
                  <a:cubicBezTo>
                    <a:pt x="19566" y="699"/>
                    <a:pt x="19529" y="696"/>
                    <a:pt x="19493" y="696"/>
                  </a:cubicBezTo>
                  <a:cubicBezTo>
                    <a:pt x="19111" y="696"/>
                    <a:pt x="18857" y="1036"/>
                    <a:pt x="18610" y="1367"/>
                  </a:cubicBezTo>
                  <a:cubicBezTo>
                    <a:pt x="18382" y="1675"/>
                    <a:pt x="18143" y="1993"/>
                    <a:pt x="17814" y="2045"/>
                  </a:cubicBezTo>
                  <a:cubicBezTo>
                    <a:pt x="17786" y="2049"/>
                    <a:pt x="17758" y="2051"/>
                    <a:pt x="17731" y="2051"/>
                  </a:cubicBezTo>
                  <a:cubicBezTo>
                    <a:pt x="17409" y="2051"/>
                    <a:pt x="17165" y="1760"/>
                    <a:pt x="16883" y="1425"/>
                  </a:cubicBezTo>
                  <a:cubicBezTo>
                    <a:pt x="16553" y="1034"/>
                    <a:pt x="16179" y="588"/>
                    <a:pt x="15592" y="588"/>
                  </a:cubicBezTo>
                  <a:cubicBezTo>
                    <a:pt x="15574" y="588"/>
                    <a:pt x="15555" y="588"/>
                    <a:pt x="15536" y="589"/>
                  </a:cubicBezTo>
                  <a:cubicBezTo>
                    <a:pt x="15062" y="609"/>
                    <a:pt x="14792" y="899"/>
                    <a:pt x="14554" y="1154"/>
                  </a:cubicBezTo>
                  <a:cubicBezTo>
                    <a:pt x="14341" y="1383"/>
                    <a:pt x="14159" y="1583"/>
                    <a:pt x="13847" y="1583"/>
                  </a:cubicBezTo>
                  <a:cubicBezTo>
                    <a:pt x="13836" y="1583"/>
                    <a:pt x="13825" y="1583"/>
                    <a:pt x="13814" y="1583"/>
                  </a:cubicBezTo>
                  <a:cubicBezTo>
                    <a:pt x="13433" y="1568"/>
                    <a:pt x="13193" y="1283"/>
                    <a:pt x="12940" y="982"/>
                  </a:cubicBezTo>
                  <a:cubicBezTo>
                    <a:pt x="12691" y="687"/>
                    <a:pt x="12413" y="355"/>
                    <a:pt x="11982" y="355"/>
                  </a:cubicBezTo>
                  <a:cubicBezTo>
                    <a:pt x="11953" y="355"/>
                    <a:pt x="11924" y="356"/>
                    <a:pt x="11893" y="359"/>
                  </a:cubicBezTo>
                  <a:cubicBezTo>
                    <a:pt x="11410" y="409"/>
                    <a:pt x="11153" y="824"/>
                    <a:pt x="10925" y="1192"/>
                  </a:cubicBezTo>
                  <a:cubicBezTo>
                    <a:pt x="10726" y="1513"/>
                    <a:pt x="10537" y="1818"/>
                    <a:pt x="10236" y="1853"/>
                  </a:cubicBezTo>
                  <a:cubicBezTo>
                    <a:pt x="10218" y="1855"/>
                    <a:pt x="10200" y="1856"/>
                    <a:pt x="10182" y="1856"/>
                  </a:cubicBezTo>
                  <a:cubicBezTo>
                    <a:pt x="9874" y="1856"/>
                    <a:pt x="9632" y="1549"/>
                    <a:pt x="9375" y="1228"/>
                  </a:cubicBezTo>
                  <a:cubicBezTo>
                    <a:pt x="9088" y="868"/>
                    <a:pt x="8768" y="467"/>
                    <a:pt x="8294" y="467"/>
                  </a:cubicBezTo>
                  <a:cubicBezTo>
                    <a:pt x="8255" y="467"/>
                    <a:pt x="8216" y="470"/>
                    <a:pt x="8176" y="475"/>
                  </a:cubicBezTo>
                  <a:cubicBezTo>
                    <a:pt x="7751" y="535"/>
                    <a:pt x="7507" y="869"/>
                    <a:pt x="7292" y="1165"/>
                  </a:cubicBezTo>
                  <a:cubicBezTo>
                    <a:pt x="7087" y="1447"/>
                    <a:pt x="6949" y="1624"/>
                    <a:pt x="6751" y="1624"/>
                  </a:cubicBezTo>
                  <a:cubicBezTo>
                    <a:pt x="6740" y="1624"/>
                    <a:pt x="6730" y="1623"/>
                    <a:pt x="6719" y="1622"/>
                  </a:cubicBezTo>
                  <a:cubicBezTo>
                    <a:pt x="6509" y="1603"/>
                    <a:pt x="6383" y="1404"/>
                    <a:pt x="6199" y="1081"/>
                  </a:cubicBezTo>
                  <a:cubicBezTo>
                    <a:pt x="6020" y="766"/>
                    <a:pt x="5818" y="410"/>
                    <a:pt x="5418" y="290"/>
                  </a:cubicBezTo>
                  <a:cubicBezTo>
                    <a:pt x="5333" y="264"/>
                    <a:pt x="5252" y="253"/>
                    <a:pt x="5174" y="253"/>
                  </a:cubicBezTo>
                  <a:cubicBezTo>
                    <a:pt x="4765" y="253"/>
                    <a:pt x="4434" y="567"/>
                    <a:pt x="4136" y="849"/>
                  </a:cubicBezTo>
                  <a:cubicBezTo>
                    <a:pt x="3838" y="1133"/>
                    <a:pt x="3621" y="1321"/>
                    <a:pt x="3400" y="1321"/>
                  </a:cubicBezTo>
                  <a:cubicBezTo>
                    <a:pt x="3349" y="1321"/>
                    <a:pt x="3297" y="1311"/>
                    <a:pt x="3244" y="1290"/>
                  </a:cubicBezTo>
                  <a:cubicBezTo>
                    <a:pt x="3042" y="1209"/>
                    <a:pt x="2937" y="1012"/>
                    <a:pt x="2815" y="783"/>
                  </a:cubicBezTo>
                  <a:cubicBezTo>
                    <a:pt x="2686" y="541"/>
                    <a:pt x="2540" y="268"/>
                    <a:pt x="2245" y="111"/>
                  </a:cubicBezTo>
                  <a:cubicBezTo>
                    <a:pt x="2107" y="38"/>
                    <a:pt x="1962" y="1"/>
                    <a:pt x="18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4"/>
            <p:cNvSpPr/>
            <p:nvPr/>
          </p:nvSpPr>
          <p:spPr>
            <a:xfrm>
              <a:off x="-582489" y="552520"/>
              <a:ext cx="2515395" cy="207623"/>
            </a:xfrm>
            <a:custGeom>
              <a:rect b="b" l="l" r="r" t="t"/>
              <a:pathLst>
                <a:path extrusionOk="0" h="2512" w="21132">
                  <a:moveTo>
                    <a:pt x="1794" y="1"/>
                  </a:moveTo>
                  <a:cubicBezTo>
                    <a:pt x="1230" y="1"/>
                    <a:pt x="640" y="550"/>
                    <a:pt x="0" y="1672"/>
                  </a:cubicBezTo>
                  <a:lnTo>
                    <a:pt x="302" y="1844"/>
                  </a:lnTo>
                  <a:cubicBezTo>
                    <a:pt x="861" y="861"/>
                    <a:pt x="1377" y="348"/>
                    <a:pt x="1800" y="348"/>
                  </a:cubicBezTo>
                  <a:cubicBezTo>
                    <a:pt x="1836" y="348"/>
                    <a:pt x="1870" y="352"/>
                    <a:pt x="1904" y="359"/>
                  </a:cubicBezTo>
                  <a:cubicBezTo>
                    <a:pt x="2209" y="424"/>
                    <a:pt x="2403" y="770"/>
                    <a:pt x="2610" y="1134"/>
                  </a:cubicBezTo>
                  <a:cubicBezTo>
                    <a:pt x="2846" y="1555"/>
                    <a:pt x="3115" y="2030"/>
                    <a:pt x="3623" y="2192"/>
                  </a:cubicBezTo>
                  <a:cubicBezTo>
                    <a:pt x="3728" y="2225"/>
                    <a:pt x="3826" y="2240"/>
                    <a:pt x="3918" y="2240"/>
                  </a:cubicBezTo>
                  <a:cubicBezTo>
                    <a:pt x="4289" y="2240"/>
                    <a:pt x="4568" y="2002"/>
                    <a:pt x="4840" y="1770"/>
                  </a:cubicBezTo>
                  <a:cubicBezTo>
                    <a:pt x="5156" y="1502"/>
                    <a:pt x="5482" y="1223"/>
                    <a:pt x="6005" y="1205"/>
                  </a:cubicBezTo>
                  <a:cubicBezTo>
                    <a:pt x="6024" y="1205"/>
                    <a:pt x="6042" y="1204"/>
                    <a:pt x="6060" y="1204"/>
                  </a:cubicBezTo>
                  <a:cubicBezTo>
                    <a:pt x="6518" y="1204"/>
                    <a:pt x="6768" y="1424"/>
                    <a:pt x="7055" y="1675"/>
                  </a:cubicBezTo>
                  <a:cubicBezTo>
                    <a:pt x="7356" y="1940"/>
                    <a:pt x="7700" y="2239"/>
                    <a:pt x="8300" y="2239"/>
                  </a:cubicBezTo>
                  <a:cubicBezTo>
                    <a:pt x="8309" y="2239"/>
                    <a:pt x="8317" y="2238"/>
                    <a:pt x="8325" y="2238"/>
                  </a:cubicBezTo>
                  <a:cubicBezTo>
                    <a:pt x="8977" y="2228"/>
                    <a:pt x="9401" y="1887"/>
                    <a:pt x="9774" y="1586"/>
                  </a:cubicBezTo>
                  <a:cubicBezTo>
                    <a:pt x="10066" y="1351"/>
                    <a:pt x="10310" y="1155"/>
                    <a:pt x="10611" y="1155"/>
                  </a:cubicBezTo>
                  <a:cubicBezTo>
                    <a:pt x="10689" y="1155"/>
                    <a:pt x="10771" y="1168"/>
                    <a:pt x="10858" y="1197"/>
                  </a:cubicBezTo>
                  <a:cubicBezTo>
                    <a:pt x="11155" y="1295"/>
                    <a:pt x="11302" y="1497"/>
                    <a:pt x="11459" y="1712"/>
                  </a:cubicBezTo>
                  <a:cubicBezTo>
                    <a:pt x="11635" y="1952"/>
                    <a:pt x="11833" y="2223"/>
                    <a:pt x="12237" y="2311"/>
                  </a:cubicBezTo>
                  <a:cubicBezTo>
                    <a:pt x="12316" y="2328"/>
                    <a:pt x="12391" y="2336"/>
                    <a:pt x="12462" y="2336"/>
                  </a:cubicBezTo>
                  <a:cubicBezTo>
                    <a:pt x="12912" y="2336"/>
                    <a:pt x="13218" y="2021"/>
                    <a:pt x="13516" y="1717"/>
                  </a:cubicBezTo>
                  <a:cubicBezTo>
                    <a:pt x="13814" y="1411"/>
                    <a:pt x="14095" y="1121"/>
                    <a:pt x="14531" y="1091"/>
                  </a:cubicBezTo>
                  <a:cubicBezTo>
                    <a:pt x="14555" y="1089"/>
                    <a:pt x="14579" y="1088"/>
                    <a:pt x="14603" y="1088"/>
                  </a:cubicBezTo>
                  <a:cubicBezTo>
                    <a:pt x="15049" y="1088"/>
                    <a:pt x="15336" y="1394"/>
                    <a:pt x="15668" y="1747"/>
                  </a:cubicBezTo>
                  <a:cubicBezTo>
                    <a:pt x="16009" y="2106"/>
                    <a:pt x="16392" y="2512"/>
                    <a:pt x="16988" y="2512"/>
                  </a:cubicBezTo>
                  <a:cubicBezTo>
                    <a:pt x="17032" y="2512"/>
                    <a:pt x="17079" y="2510"/>
                    <a:pt x="17127" y="2505"/>
                  </a:cubicBezTo>
                  <a:cubicBezTo>
                    <a:pt x="17600" y="2457"/>
                    <a:pt x="17882" y="2195"/>
                    <a:pt x="18152" y="1944"/>
                  </a:cubicBezTo>
                  <a:cubicBezTo>
                    <a:pt x="18405" y="1707"/>
                    <a:pt x="18645" y="1483"/>
                    <a:pt x="19052" y="1434"/>
                  </a:cubicBezTo>
                  <a:cubicBezTo>
                    <a:pt x="19103" y="1427"/>
                    <a:pt x="19154" y="1424"/>
                    <a:pt x="19205" y="1424"/>
                  </a:cubicBezTo>
                  <a:cubicBezTo>
                    <a:pt x="19962" y="1424"/>
                    <a:pt x="20672" y="2095"/>
                    <a:pt x="20883" y="2311"/>
                  </a:cubicBezTo>
                  <a:lnTo>
                    <a:pt x="21132" y="2069"/>
                  </a:lnTo>
                  <a:cubicBezTo>
                    <a:pt x="20831" y="1760"/>
                    <a:pt x="20071" y="1077"/>
                    <a:pt x="19206" y="1077"/>
                  </a:cubicBezTo>
                  <a:cubicBezTo>
                    <a:pt x="19142" y="1077"/>
                    <a:pt x="19077" y="1081"/>
                    <a:pt x="19011" y="1089"/>
                  </a:cubicBezTo>
                  <a:cubicBezTo>
                    <a:pt x="18491" y="1152"/>
                    <a:pt x="18185" y="1439"/>
                    <a:pt x="17915" y="1690"/>
                  </a:cubicBezTo>
                  <a:cubicBezTo>
                    <a:pt x="17665" y="1922"/>
                    <a:pt x="17450" y="2122"/>
                    <a:pt x="17090" y="2161"/>
                  </a:cubicBezTo>
                  <a:cubicBezTo>
                    <a:pt x="17056" y="2164"/>
                    <a:pt x="17022" y="2166"/>
                    <a:pt x="16989" y="2166"/>
                  </a:cubicBezTo>
                  <a:cubicBezTo>
                    <a:pt x="16542" y="2166"/>
                    <a:pt x="16253" y="1860"/>
                    <a:pt x="15920" y="1508"/>
                  </a:cubicBezTo>
                  <a:cubicBezTo>
                    <a:pt x="15579" y="1147"/>
                    <a:pt x="15194" y="740"/>
                    <a:pt x="14598" y="740"/>
                  </a:cubicBezTo>
                  <a:cubicBezTo>
                    <a:pt x="14568" y="740"/>
                    <a:pt x="14537" y="741"/>
                    <a:pt x="14506" y="743"/>
                  </a:cubicBezTo>
                  <a:cubicBezTo>
                    <a:pt x="13940" y="783"/>
                    <a:pt x="13582" y="1151"/>
                    <a:pt x="13267" y="1473"/>
                  </a:cubicBezTo>
                  <a:cubicBezTo>
                    <a:pt x="12965" y="1784"/>
                    <a:pt x="12749" y="1988"/>
                    <a:pt x="12459" y="1988"/>
                  </a:cubicBezTo>
                  <a:cubicBezTo>
                    <a:pt x="12412" y="1988"/>
                    <a:pt x="12363" y="1983"/>
                    <a:pt x="12312" y="1972"/>
                  </a:cubicBezTo>
                  <a:cubicBezTo>
                    <a:pt x="12035" y="1912"/>
                    <a:pt x="11905" y="1733"/>
                    <a:pt x="11741" y="1508"/>
                  </a:cubicBezTo>
                  <a:cubicBezTo>
                    <a:pt x="11565" y="1270"/>
                    <a:pt x="11368" y="1000"/>
                    <a:pt x="10968" y="867"/>
                  </a:cubicBezTo>
                  <a:cubicBezTo>
                    <a:pt x="10839" y="825"/>
                    <a:pt x="10720" y="806"/>
                    <a:pt x="10608" y="806"/>
                  </a:cubicBezTo>
                  <a:cubicBezTo>
                    <a:pt x="10189" y="806"/>
                    <a:pt x="9869" y="1065"/>
                    <a:pt x="9557" y="1316"/>
                  </a:cubicBezTo>
                  <a:cubicBezTo>
                    <a:pt x="9211" y="1596"/>
                    <a:pt x="8853" y="1884"/>
                    <a:pt x="8320" y="1891"/>
                  </a:cubicBezTo>
                  <a:cubicBezTo>
                    <a:pt x="8313" y="1891"/>
                    <a:pt x="8306" y="1891"/>
                    <a:pt x="8299" y="1891"/>
                  </a:cubicBezTo>
                  <a:cubicBezTo>
                    <a:pt x="7828" y="1891"/>
                    <a:pt x="7576" y="1670"/>
                    <a:pt x="7284" y="1415"/>
                  </a:cubicBezTo>
                  <a:cubicBezTo>
                    <a:pt x="6985" y="1154"/>
                    <a:pt x="6653" y="858"/>
                    <a:pt x="6059" y="858"/>
                  </a:cubicBezTo>
                  <a:cubicBezTo>
                    <a:pt x="6037" y="858"/>
                    <a:pt x="6015" y="858"/>
                    <a:pt x="5992" y="859"/>
                  </a:cubicBezTo>
                  <a:cubicBezTo>
                    <a:pt x="5348" y="881"/>
                    <a:pt x="4942" y="1228"/>
                    <a:pt x="4615" y="1507"/>
                  </a:cubicBezTo>
                  <a:cubicBezTo>
                    <a:pt x="4339" y="1742"/>
                    <a:pt x="4147" y="1893"/>
                    <a:pt x="3918" y="1893"/>
                  </a:cubicBezTo>
                  <a:cubicBezTo>
                    <a:pt x="3858" y="1893"/>
                    <a:pt x="3796" y="1882"/>
                    <a:pt x="3729" y="1861"/>
                  </a:cubicBezTo>
                  <a:cubicBezTo>
                    <a:pt x="3350" y="1740"/>
                    <a:pt x="3128" y="1346"/>
                    <a:pt x="2913" y="963"/>
                  </a:cubicBezTo>
                  <a:cubicBezTo>
                    <a:pt x="2677" y="548"/>
                    <a:pt x="2434" y="117"/>
                    <a:pt x="1975" y="20"/>
                  </a:cubicBezTo>
                  <a:cubicBezTo>
                    <a:pt x="1915" y="7"/>
                    <a:pt x="1855" y="1"/>
                    <a:pt x="17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4"/>
            <p:cNvSpPr/>
            <p:nvPr/>
          </p:nvSpPr>
          <p:spPr>
            <a:xfrm>
              <a:off x="-573086" y="741460"/>
              <a:ext cx="2508372" cy="171091"/>
            </a:xfrm>
            <a:custGeom>
              <a:rect b="b" l="l" r="r" t="t"/>
              <a:pathLst>
                <a:path extrusionOk="0" h="2070" w="21073">
                  <a:moveTo>
                    <a:pt x="13893" y="0"/>
                  </a:moveTo>
                  <a:cubicBezTo>
                    <a:pt x="13340" y="0"/>
                    <a:pt x="12935" y="347"/>
                    <a:pt x="12543" y="684"/>
                  </a:cubicBezTo>
                  <a:cubicBezTo>
                    <a:pt x="12123" y="1044"/>
                    <a:pt x="11728" y="1385"/>
                    <a:pt x="11133" y="1385"/>
                  </a:cubicBezTo>
                  <a:cubicBezTo>
                    <a:pt x="11085" y="1385"/>
                    <a:pt x="11034" y="1383"/>
                    <a:pt x="10983" y="1378"/>
                  </a:cubicBezTo>
                  <a:cubicBezTo>
                    <a:pt x="10470" y="1330"/>
                    <a:pt x="10183" y="1070"/>
                    <a:pt x="9880" y="792"/>
                  </a:cubicBezTo>
                  <a:cubicBezTo>
                    <a:pt x="9555" y="495"/>
                    <a:pt x="9220" y="190"/>
                    <a:pt x="8628" y="190"/>
                  </a:cubicBezTo>
                  <a:cubicBezTo>
                    <a:pt x="8595" y="190"/>
                    <a:pt x="8562" y="191"/>
                    <a:pt x="8528" y="192"/>
                  </a:cubicBezTo>
                  <a:cubicBezTo>
                    <a:pt x="7897" y="227"/>
                    <a:pt x="7539" y="573"/>
                    <a:pt x="7226" y="880"/>
                  </a:cubicBezTo>
                  <a:cubicBezTo>
                    <a:pt x="6921" y="1176"/>
                    <a:pt x="6660" y="1431"/>
                    <a:pt x="6178" y="1454"/>
                  </a:cubicBezTo>
                  <a:cubicBezTo>
                    <a:pt x="6154" y="1455"/>
                    <a:pt x="6131" y="1456"/>
                    <a:pt x="6108" y="1456"/>
                  </a:cubicBezTo>
                  <a:cubicBezTo>
                    <a:pt x="5616" y="1456"/>
                    <a:pt x="5344" y="1172"/>
                    <a:pt x="5031" y="848"/>
                  </a:cubicBezTo>
                  <a:cubicBezTo>
                    <a:pt x="4697" y="502"/>
                    <a:pt x="4323" y="114"/>
                    <a:pt x="3637" y="114"/>
                  </a:cubicBezTo>
                  <a:cubicBezTo>
                    <a:pt x="3622" y="114"/>
                    <a:pt x="3606" y="114"/>
                    <a:pt x="3590" y="115"/>
                  </a:cubicBezTo>
                  <a:cubicBezTo>
                    <a:pt x="3125" y="130"/>
                    <a:pt x="2789" y="313"/>
                    <a:pt x="2433" y="507"/>
                  </a:cubicBezTo>
                  <a:cubicBezTo>
                    <a:pt x="2026" y="729"/>
                    <a:pt x="1606" y="958"/>
                    <a:pt x="922" y="958"/>
                  </a:cubicBezTo>
                  <a:cubicBezTo>
                    <a:pt x="898" y="958"/>
                    <a:pt x="874" y="958"/>
                    <a:pt x="850" y="957"/>
                  </a:cubicBezTo>
                  <a:cubicBezTo>
                    <a:pt x="597" y="951"/>
                    <a:pt x="340" y="914"/>
                    <a:pt x="88" y="848"/>
                  </a:cubicBezTo>
                  <a:lnTo>
                    <a:pt x="1" y="1184"/>
                  </a:lnTo>
                  <a:cubicBezTo>
                    <a:pt x="277" y="1257"/>
                    <a:pt x="560" y="1297"/>
                    <a:pt x="842" y="1303"/>
                  </a:cubicBezTo>
                  <a:cubicBezTo>
                    <a:pt x="874" y="1304"/>
                    <a:pt x="906" y="1305"/>
                    <a:pt x="938" y="1305"/>
                  </a:cubicBezTo>
                  <a:cubicBezTo>
                    <a:pt x="1701" y="1305"/>
                    <a:pt x="2177" y="1042"/>
                    <a:pt x="2600" y="812"/>
                  </a:cubicBezTo>
                  <a:cubicBezTo>
                    <a:pt x="2931" y="631"/>
                    <a:pt x="3219" y="474"/>
                    <a:pt x="3602" y="462"/>
                  </a:cubicBezTo>
                  <a:cubicBezTo>
                    <a:pt x="3619" y="462"/>
                    <a:pt x="3637" y="461"/>
                    <a:pt x="3654" y="461"/>
                  </a:cubicBezTo>
                  <a:cubicBezTo>
                    <a:pt x="4176" y="461"/>
                    <a:pt x="4457" y="753"/>
                    <a:pt x="4781" y="1088"/>
                  </a:cubicBezTo>
                  <a:cubicBezTo>
                    <a:pt x="5105" y="1424"/>
                    <a:pt x="5468" y="1802"/>
                    <a:pt x="6115" y="1802"/>
                  </a:cubicBezTo>
                  <a:cubicBezTo>
                    <a:pt x="6142" y="1802"/>
                    <a:pt x="6169" y="1801"/>
                    <a:pt x="6196" y="1800"/>
                  </a:cubicBezTo>
                  <a:cubicBezTo>
                    <a:pt x="6807" y="1770"/>
                    <a:pt x="7158" y="1429"/>
                    <a:pt x="7468" y="1128"/>
                  </a:cubicBezTo>
                  <a:cubicBezTo>
                    <a:pt x="7764" y="840"/>
                    <a:pt x="8046" y="567"/>
                    <a:pt x="8547" y="538"/>
                  </a:cubicBezTo>
                  <a:cubicBezTo>
                    <a:pt x="8575" y="537"/>
                    <a:pt x="8602" y="536"/>
                    <a:pt x="8628" y="536"/>
                  </a:cubicBezTo>
                  <a:cubicBezTo>
                    <a:pt x="9087" y="536"/>
                    <a:pt x="9348" y="776"/>
                    <a:pt x="9647" y="1048"/>
                  </a:cubicBezTo>
                  <a:cubicBezTo>
                    <a:pt x="9963" y="1338"/>
                    <a:pt x="10322" y="1666"/>
                    <a:pt x="10951" y="1724"/>
                  </a:cubicBezTo>
                  <a:cubicBezTo>
                    <a:pt x="11013" y="1730"/>
                    <a:pt x="11074" y="1732"/>
                    <a:pt x="11133" y="1732"/>
                  </a:cubicBezTo>
                  <a:cubicBezTo>
                    <a:pt x="11855" y="1732"/>
                    <a:pt x="12339" y="1318"/>
                    <a:pt x="12769" y="947"/>
                  </a:cubicBezTo>
                  <a:cubicBezTo>
                    <a:pt x="13139" y="630"/>
                    <a:pt x="13467" y="349"/>
                    <a:pt x="13898" y="349"/>
                  </a:cubicBezTo>
                  <a:cubicBezTo>
                    <a:pt x="13980" y="349"/>
                    <a:pt x="14066" y="359"/>
                    <a:pt x="14157" y="381"/>
                  </a:cubicBezTo>
                  <a:cubicBezTo>
                    <a:pt x="14642" y="499"/>
                    <a:pt x="14910" y="871"/>
                    <a:pt x="15170" y="1231"/>
                  </a:cubicBezTo>
                  <a:cubicBezTo>
                    <a:pt x="15463" y="1636"/>
                    <a:pt x="15766" y="2057"/>
                    <a:pt x="16359" y="2068"/>
                  </a:cubicBezTo>
                  <a:lnTo>
                    <a:pt x="16384" y="2068"/>
                  </a:lnTo>
                  <a:lnTo>
                    <a:pt x="16382" y="2070"/>
                  </a:lnTo>
                  <a:cubicBezTo>
                    <a:pt x="16965" y="2070"/>
                    <a:pt x="17347" y="1666"/>
                    <a:pt x="17717" y="1277"/>
                  </a:cubicBezTo>
                  <a:cubicBezTo>
                    <a:pt x="18056" y="918"/>
                    <a:pt x="18377" y="577"/>
                    <a:pt x="18831" y="577"/>
                  </a:cubicBezTo>
                  <a:lnTo>
                    <a:pt x="18842" y="577"/>
                  </a:lnTo>
                  <a:cubicBezTo>
                    <a:pt x="19480" y="585"/>
                    <a:pt x="20442" y="1231"/>
                    <a:pt x="20783" y="1754"/>
                  </a:cubicBezTo>
                  <a:lnTo>
                    <a:pt x="21073" y="1563"/>
                  </a:lnTo>
                  <a:cubicBezTo>
                    <a:pt x="20677" y="954"/>
                    <a:pt x="19617" y="240"/>
                    <a:pt x="18847" y="231"/>
                  </a:cubicBezTo>
                  <a:lnTo>
                    <a:pt x="18831" y="231"/>
                  </a:lnTo>
                  <a:cubicBezTo>
                    <a:pt x="18228" y="231"/>
                    <a:pt x="17823" y="659"/>
                    <a:pt x="17465" y="1037"/>
                  </a:cubicBezTo>
                  <a:cubicBezTo>
                    <a:pt x="17134" y="1388"/>
                    <a:pt x="16824" y="1723"/>
                    <a:pt x="16391" y="1723"/>
                  </a:cubicBezTo>
                  <a:cubicBezTo>
                    <a:pt x="16382" y="1723"/>
                    <a:pt x="16374" y="1723"/>
                    <a:pt x="16366" y="1722"/>
                  </a:cubicBezTo>
                  <a:cubicBezTo>
                    <a:pt x="15947" y="1714"/>
                    <a:pt x="15728" y="1411"/>
                    <a:pt x="15452" y="1027"/>
                  </a:cubicBezTo>
                  <a:cubicBezTo>
                    <a:pt x="15169" y="636"/>
                    <a:pt x="14849" y="192"/>
                    <a:pt x="14240" y="43"/>
                  </a:cubicBezTo>
                  <a:cubicBezTo>
                    <a:pt x="14118" y="14"/>
                    <a:pt x="14003" y="0"/>
                    <a:pt x="138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4"/>
            <p:cNvSpPr/>
            <p:nvPr/>
          </p:nvSpPr>
          <p:spPr>
            <a:xfrm>
              <a:off x="-577371" y="912547"/>
              <a:ext cx="2511110" cy="198283"/>
            </a:xfrm>
            <a:custGeom>
              <a:rect b="b" l="l" r="r" t="t"/>
              <a:pathLst>
                <a:path extrusionOk="0" h="2399" w="21096">
                  <a:moveTo>
                    <a:pt x="1809" y="1"/>
                  </a:moveTo>
                  <a:cubicBezTo>
                    <a:pt x="1296" y="1"/>
                    <a:pt x="699" y="418"/>
                    <a:pt x="0" y="1263"/>
                  </a:cubicBezTo>
                  <a:lnTo>
                    <a:pt x="268" y="1485"/>
                  </a:lnTo>
                  <a:cubicBezTo>
                    <a:pt x="717" y="941"/>
                    <a:pt x="1319" y="353"/>
                    <a:pt x="1818" y="353"/>
                  </a:cubicBezTo>
                  <a:cubicBezTo>
                    <a:pt x="1911" y="353"/>
                    <a:pt x="1999" y="373"/>
                    <a:pt x="2083" y="417"/>
                  </a:cubicBezTo>
                  <a:cubicBezTo>
                    <a:pt x="2283" y="525"/>
                    <a:pt x="2393" y="730"/>
                    <a:pt x="2509" y="947"/>
                  </a:cubicBezTo>
                  <a:cubicBezTo>
                    <a:pt x="2643" y="1197"/>
                    <a:pt x="2795" y="1482"/>
                    <a:pt x="3113" y="1611"/>
                  </a:cubicBezTo>
                  <a:cubicBezTo>
                    <a:pt x="3213" y="1652"/>
                    <a:pt x="3309" y="1670"/>
                    <a:pt x="3402" y="1670"/>
                  </a:cubicBezTo>
                  <a:cubicBezTo>
                    <a:pt x="3778" y="1670"/>
                    <a:pt x="4092" y="1371"/>
                    <a:pt x="4376" y="1101"/>
                  </a:cubicBezTo>
                  <a:cubicBezTo>
                    <a:pt x="4645" y="845"/>
                    <a:pt x="4901" y="601"/>
                    <a:pt x="5179" y="601"/>
                  </a:cubicBezTo>
                  <a:cubicBezTo>
                    <a:pt x="5225" y="601"/>
                    <a:pt x="5271" y="608"/>
                    <a:pt x="5318" y="622"/>
                  </a:cubicBezTo>
                  <a:cubicBezTo>
                    <a:pt x="5585" y="702"/>
                    <a:pt x="5737" y="970"/>
                    <a:pt x="5898" y="1253"/>
                  </a:cubicBezTo>
                  <a:cubicBezTo>
                    <a:pt x="6077" y="1569"/>
                    <a:pt x="6280" y="1930"/>
                    <a:pt x="6688" y="1967"/>
                  </a:cubicBezTo>
                  <a:cubicBezTo>
                    <a:pt x="6711" y="1969"/>
                    <a:pt x="6733" y="1970"/>
                    <a:pt x="6755" y="1970"/>
                  </a:cubicBezTo>
                  <a:cubicBezTo>
                    <a:pt x="7136" y="1970"/>
                    <a:pt x="7367" y="1653"/>
                    <a:pt x="7573" y="1369"/>
                  </a:cubicBezTo>
                  <a:cubicBezTo>
                    <a:pt x="7764" y="1106"/>
                    <a:pt x="7944" y="858"/>
                    <a:pt x="8222" y="819"/>
                  </a:cubicBezTo>
                  <a:cubicBezTo>
                    <a:pt x="8245" y="816"/>
                    <a:pt x="8268" y="815"/>
                    <a:pt x="8290" y="815"/>
                  </a:cubicBezTo>
                  <a:cubicBezTo>
                    <a:pt x="8603" y="815"/>
                    <a:pt x="8845" y="1121"/>
                    <a:pt x="9103" y="1444"/>
                  </a:cubicBezTo>
                  <a:cubicBezTo>
                    <a:pt x="9387" y="1801"/>
                    <a:pt x="9709" y="2203"/>
                    <a:pt x="10179" y="2203"/>
                  </a:cubicBezTo>
                  <a:cubicBezTo>
                    <a:pt x="10211" y="2203"/>
                    <a:pt x="10243" y="2201"/>
                    <a:pt x="10276" y="2197"/>
                  </a:cubicBezTo>
                  <a:cubicBezTo>
                    <a:pt x="10744" y="2144"/>
                    <a:pt x="10997" y="1735"/>
                    <a:pt x="11221" y="1374"/>
                  </a:cubicBezTo>
                  <a:cubicBezTo>
                    <a:pt x="11423" y="1046"/>
                    <a:pt x="11615" y="737"/>
                    <a:pt x="11928" y="705"/>
                  </a:cubicBezTo>
                  <a:cubicBezTo>
                    <a:pt x="11946" y="703"/>
                    <a:pt x="11963" y="703"/>
                    <a:pt x="11980" y="703"/>
                  </a:cubicBezTo>
                  <a:cubicBezTo>
                    <a:pt x="12236" y="703"/>
                    <a:pt x="12414" y="896"/>
                    <a:pt x="12673" y="1205"/>
                  </a:cubicBezTo>
                  <a:cubicBezTo>
                    <a:pt x="12951" y="1536"/>
                    <a:pt x="13266" y="1911"/>
                    <a:pt x="13800" y="1930"/>
                  </a:cubicBezTo>
                  <a:cubicBezTo>
                    <a:pt x="13812" y="1931"/>
                    <a:pt x="13824" y="1931"/>
                    <a:pt x="13836" y="1931"/>
                  </a:cubicBezTo>
                  <a:cubicBezTo>
                    <a:pt x="14304" y="1931"/>
                    <a:pt x="14571" y="1646"/>
                    <a:pt x="14809" y="1391"/>
                  </a:cubicBezTo>
                  <a:cubicBezTo>
                    <a:pt x="15029" y="1154"/>
                    <a:pt x="15219" y="949"/>
                    <a:pt x="15551" y="935"/>
                  </a:cubicBezTo>
                  <a:cubicBezTo>
                    <a:pt x="15562" y="935"/>
                    <a:pt x="15572" y="935"/>
                    <a:pt x="15583" y="935"/>
                  </a:cubicBezTo>
                  <a:cubicBezTo>
                    <a:pt x="16013" y="935"/>
                    <a:pt x="16308" y="1282"/>
                    <a:pt x="16618" y="1651"/>
                  </a:cubicBezTo>
                  <a:cubicBezTo>
                    <a:pt x="16928" y="2018"/>
                    <a:pt x="17249" y="2399"/>
                    <a:pt x="17724" y="2399"/>
                  </a:cubicBezTo>
                  <a:lnTo>
                    <a:pt x="17723" y="2397"/>
                  </a:lnTo>
                  <a:cubicBezTo>
                    <a:pt x="17769" y="2397"/>
                    <a:pt x="17817" y="2394"/>
                    <a:pt x="17865" y="2387"/>
                  </a:cubicBezTo>
                  <a:cubicBezTo>
                    <a:pt x="18337" y="2315"/>
                    <a:pt x="18630" y="1922"/>
                    <a:pt x="18888" y="1574"/>
                  </a:cubicBezTo>
                  <a:cubicBezTo>
                    <a:pt x="19130" y="1249"/>
                    <a:pt x="19296" y="1044"/>
                    <a:pt x="19496" y="1044"/>
                  </a:cubicBezTo>
                  <a:cubicBezTo>
                    <a:pt x="19513" y="1044"/>
                    <a:pt x="19530" y="1045"/>
                    <a:pt x="19547" y="1048"/>
                  </a:cubicBezTo>
                  <a:cubicBezTo>
                    <a:pt x="19927" y="1109"/>
                    <a:pt x="20614" y="1718"/>
                    <a:pt x="20773" y="2132"/>
                  </a:cubicBezTo>
                  <a:lnTo>
                    <a:pt x="21095" y="2010"/>
                  </a:lnTo>
                  <a:cubicBezTo>
                    <a:pt x="20895" y="1482"/>
                    <a:pt x="20099" y="786"/>
                    <a:pt x="19604" y="705"/>
                  </a:cubicBezTo>
                  <a:cubicBezTo>
                    <a:pt x="19566" y="699"/>
                    <a:pt x="19529" y="696"/>
                    <a:pt x="19493" y="696"/>
                  </a:cubicBezTo>
                  <a:cubicBezTo>
                    <a:pt x="19111" y="696"/>
                    <a:pt x="18857" y="1036"/>
                    <a:pt x="18610" y="1367"/>
                  </a:cubicBezTo>
                  <a:cubicBezTo>
                    <a:pt x="18382" y="1675"/>
                    <a:pt x="18143" y="1993"/>
                    <a:pt x="17814" y="2045"/>
                  </a:cubicBezTo>
                  <a:cubicBezTo>
                    <a:pt x="17786" y="2049"/>
                    <a:pt x="17758" y="2051"/>
                    <a:pt x="17731" y="2051"/>
                  </a:cubicBezTo>
                  <a:cubicBezTo>
                    <a:pt x="17409" y="2051"/>
                    <a:pt x="17165" y="1760"/>
                    <a:pt x="16883" y="1425"/>
                  </a:cubicBezTo>
                  <a:cubicBezTo>
                    <a:pt x="16553" y="1034"/>
                    <a:pt x="16179" y="588"/>
                    <a:pt x="15592" y="588"/>
                  </a:cubicBezTo>
                  <a:cubicBezTo>
                    <a:pt x="15574" y="588"/>
                    <a:pt x="15555" y="588"/>
                    <a:pt x="15536" y="589"/>
                  </a:cubicBezTo>
                  <a:cubicBezTo>
                    <a:pt x="15062" y="609"/>
                    <a:pt x="14792" y="899"/>
                    <a:pt x="14554" y="1154"/>
                  </a:cubicBezTo>
                  <a:cubicBezTo>
                    <a:pt x="14341" y="1383"/>
                    <a:pt x="14159" y="1583"/>
                    <a:pt x="13847" y="1583"/>
                  </a:cubicBezTo>
                  <a:cubicBezTo>
                    <a:pt x="13836" y="1583"/>
                    <a:pt x="13825" y="1583"/>
                    <a:pt x="13814" y="1583"/>
                  </a:cubicBezTo>
                  <a:cubicBezTo>
                    <a:pt x="13433" y="1568"/>
                    <a:pt x="13193" y="1283"/>
                    <a:pt x="12940" y="982"/>
                  </a:cubicBezTo>
                  <a:cubicBezTo>
                    <a:pt x="12691" y="687"/>
                    <a:pt x="12413" y="355"/>
                    <a:pt x="11982" y="355"/>
                  </a:cubicBezTo>
                  <a:cubicBezTo>
                    <a:pt x="11953" y="355"/>
                    <a:pt x="11924" y="356"/>
                    <a:pt x="11893" y="359"/>
                  </a:cubicBezTo>
                  <a:cubicBezTo>
                    <a:pt x="11410" y="409"/>
                    <a:pt x="11153" y="824"/>
                    <a:pt x="10925" y="1192"/>
                  </a:cubicBezTo>
                  <a:cubicBezTo>
                    <a:pt x="10726" y="1513"/>
                    <a:pt x="10537" y="1818"/>
                    <a:pt x="10236" y="1853"/>
                  </a:cubicBezTo>
                  <a:cubicBezTo>
                    <a:pt x="10218" y="1855"/>
                    <a:pt x="10200" y="1856"/>
                    <a:pt x="10182" y="1856"/>
                  </a:cubicBezTo>
                  <a:cubicBezTo>
                    <a:pt x="9874" y="1856"/>
                    <a:pt x="9632" y="1549"/>
                    <a:pt x="9375" y="1228"/>
                  </a:cubicBezTo>
                  <a:cubicBezTo>
                    <a:pt x="9088" y="868"/>
                    <a:pt x="8768" y="467"/>
                    <a:pt x="8294" y="467"/>
                  </a:cubicBezTo>
                  <a:cubicBezTo>
                    <a:pt x="8255" y="467"/>
                    <a:pt x="8216" y="470"/>
                    <a:pt x="8176" y="475"/>
                  </a:cubicBezTo>
                  <a:cubicBezTo>
                    <a:pt x="7751" y="535"/>
                    <a:pt x="7507" y="869"/>
                    <a:pt x="7292" y="1165"/>
                  </a:cubicBezTo>
                  <a:cubicBezTo>
                    <a:pt x="7087" y="1447"/>
                    <a:pt x="6949" y="1624"/>
                    <a:pt x="6751" y="1624"/>
                  </a:cubicBezTo>
                  <a:cubicBezTo>
                    <a:pt x="6740" y="1624"/>
                    <a:pt x="6730" y="1623"/>
                    <a:pt x="6719" y="1622"/>
                  </a:cubicBezTo>
                  <a:cubicBezTo>
                    <a:pt x="6509" y="1603"/>
                    <a:pt x="6383" y="1404"/>
                    <a:pt x="6199" y="1081"/>
                  </a:cubicBezTo>
                  <a:cubicBezTo>
                    <a:pt x="6020" y="766"/>
                    <a:pt x="5818" y="410"/>
                    <a:pt x="5418" y="290"/>
                  </a:cubicBezTo>
                  <a:cubicBezTo>
                    <a:pt x="5333" y="264"/>
                    <a:pt x="5252" y="253"/>
                    <a:pt x="5174" y="253"/>
                  </a:cubicBezTo>
                  <a:cubicBezTo>
                    <a:pt x="4765" y="253"/>
                    <a:pt x="4434" y="567"/>
                    <a:pt x="4136" y="849"/>
                  </a:cubicBezTo>
                  <a:cubicBezTo>
                    <a:pt x="3838" y="1133"/>
                    <a:pt x="3621" y="1321"/>
                    <a:pt x="3400" y="1321"/>
                  </a:cubicBezTo>
                  <a:cubicBezTo>
                    <a:pt x="3349" y="1321"/>
                    <a:pt x="3297" y="1311"/>
                    <a:pt x="3244" y="1290"/>
                  </a:cubicBezTo>
                  <a:cubicBezTo>
                    <a:pt x="3042" y="1209"/>
                    <a:pt x="2937" y="1012"/>
                    <a:pt x="2815" y="783"/>
                  </a:cubicBezTo>
                  <a:cubicBezTo>
                    <a:pt x="2686" y="541"/>
                    <a:pt x="2540" y="268"/>
                    <a:pt x="2245" y="111"/>
                  </a:cubicBezTo>
                  <a:cubicBezTo>
                    <a:pt x="2107" y="38"/>
                    <a:pt x="1962" y="1"/>
                    <a:pt x="18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4" name="Google Shape;294;p24"/>
          <p:cNvSpPr/>
          <p:nvPr/>
        </p:nvSpPr>
        <p:spPr>
          <a:xfrm>
            <a:off x="1603250" y="3468775"/>
            <a:ext cx="437425" cy="353250"/>
          </a:xfrm>
          <a:custGeom>
            <a:rect b="b" l="l" r="r" t="t"/>
            <a:pathLst>
              <a:path extrusionOk="0" h="14130" w="17497">
                <a:moveTo>
                  <a:pt x="15164" y="0"/>
                </a:moveTo>
                <a:cubicBezTo>
                  <a:pt x="13988" y="0"/>
                  <a:pt x="12769" y="529"/>
                  <a:pt x="12269" y="1551"/>
                </a:cubicBezTo>
                <a:cubicBezTo>
                  <a:pt x="11585" y="2948"/>
                  <a:pt x="11282" y="4442"/>
                  <a:pt x="11143" y="5977"/>
                </a:cubicBezTo>
                <a:cubicBezTo>
                  <a:pt x="11130" y="6124"/>
                  <a:pt x="11195" y="6336"/>
                  <a:pt x="11039" y="6407"/>
                </a:cubicBezTo>
                <a:cubicBezTo>
                  <a:pt x="11006" y="6422"/>
                  <a:pt x="10977" y="6429"/>
                  <a:pt x="10949" y="6429"/>
                </a:cubicBezTo>
                <a:cubicBezTo>
                  <a:pt x="10806" y="6429"/>
                  <a:pt x="10732" y="6246"/>
                  <a:pt x="10630" y="6157"/>
                </a:cubicBezTo>
                <a:cubicBezTo>
                  <a:pt x="10327" y="5887"/>
                  <a:pt x="10145" y="5511"/>
                  <a:pt x="9812" y="5260"/>
                </a:cubicBezTo>
                <a:cubicBezTo>
                  <a:pt x="8451" y="4237"/>
                  <a:pt x="6999" y="3362"/>
                  <a:pt x="5337" y="2963"/>
                </a:cubicBezTo>
                <a:cubicBezTo>
                  <a:pt x="4763" y="2826"/>
                  <a:pt x="4185" y="2736"/>
                  <a:pt x="3612" y="2736"/>
                </a:cubicBezTo>
                <a:cubicBezTo>
                  <a:pt x="2828" y="2736"/>
                  <a:pt x="2053" y="2904"/>
                  <a:pt x="1309" y="3343"/>
                </a:cubicBezTo>
                <a:cubicBezTo>
                  <a:pt x="206" y="3995"/>
                  <a:pt x="1" y="4614"/>
                  <a:pt x="600" y="5762"/>
                </a:cubicBezTo>
                <a:cubicBezTo>
                  <a:pt x="1118" y="6750"/>
                  <a:pt x="1810" y="7588"/>
                  <a:pt x="2676" y="8320"/>
                </a:cubicBezTo>
                <a:cubicBezTo>
                  <a:pt x="3535" y="9048"/>
                  <a:pt x="4329" y="9844"/>
                  <a:pt x="5274" y="10479"/>
                </a:cubicBezTo>
                <a:cubicBezTo>
                  <a:pt x="6602" y="11371"/>
                  <a:pt x="8077" y="11972"/>
                  <a:pt x="9473" y="12727"/>
                </a:cubicBezTo>
                <a:cubicBezTo>
                  <a:pt x="10734" y="13407"/>
                  <a:pt x="12054" y="13888"/>
                  <a:pt x="13468" y="14111"/>
                </a:cubicBezTo>
                <a:cubicBezTo>
                  <a:pt x="13546" y="14124"/>
                  <a:pt x="13623" y="14130"/>
                  <a:pt x="13700" y="14130"/>
                </a:cubicBezTo>
                <a:cubicBezTo>
                  <a:pt x="14013" y="14130"/>
                  <a:pt x="14307" y="14024"/>
                  <a:pt x="14488" y="13792"/>
                </a:cubicBezTo>
                <a:cubicBezTo>
                  <a:pt x="14943" y="13201"/>
                  <a:pt x="15460" y="12648"/>
                  <a:pt x="15702" y="11902"/>
                </a:cubicBezTo>
                <a:cubicBezTo>
                  <a:pt x="15928" y="11200"/>
                  <a:pt x="16109" y="10488"/>
                  <a:pt x="16281" y="9773"/>
                </a:cubicBezTo>
                <a:cubicBezTo>
                  <a:pt x="16854" y="7397"/>
                  <a:pt x="17493" y="5028"/>
                  <a:pt x="17457" y="2735"/>
                </a:cubicBezTo>
                <a:cubicBezTo>
                  <a:pt x="17496" y="2162"/>
                  <a:pt x="17375" y="1773"/>
                  <a:pt x="17389" y="1394"/>
                </a:cubicBezTo>
                <a:cubicBezTo>
                  <a:pt x="17405" y="905"/>
                  <a:pt x="17182" y="621"/>
                  <a:pt x="16812" y="407"/>
                </a:cubicBezTo>
                <a:cubicBezTo>
                  <a:pt x="16338" y="134"/>
                  <a:pt x="15757" y="0"/>
                  <a:pt x="151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5" name="Google Shape;295;p24"/>
          <p:cNvGrpSpPr/>
          <p:nvPr/>
        </p:nvGrpSpPr>
        <p:grpSpPr>
          <a:xfrm>
            <a:off x="-491325" y="-77025"/>
            <a:ext cx="12047175" cy="5227426"/>
            <a:chOff x="-491325" y="-77025"/>
            <a:chExt cx="12047175" cy="5227426"/>
          </a:xfrm>
        </p:grpSpPr>
        <p:pic>
          <p:nvPicPr>
            <p:cNvPr id="296" name="Google Shape;296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7042452" y="-77025"/>
              <a:ext cx="4513398" cy="1767700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297" name="Google Shape;297;p24"/>
            <p:cNvPicPr preferRelativeResize="0"/>
            <p:nvPr/>
          </p:nvPicPr>
          <p:blipFill rotWithShape="1">
            <a:blip r:embed="rId4">
              <a:alphaModFix/>
            </a:blip>
            <a:srcRect b="0" l="0" r="27198" t="0"/>
            <a:stretch/>
          </p:blipFill>
          <p:spPr>
            <a:xfrm flipH="1" rot="-5400000">
              <a:off x="-1689338" y="2063763"/>
              <a:ext cx="4284652" cy="18886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298" name="Google Shape;298;p24"/>
          <p:cNvSpPr/>
          <p:nvPr/>
        </p:nvSpPr>
        <p:spPr>
          <a:xfrm rot="-4419012">
            <a:off x="450108" y="2225887"/>
            <a:ext cx="1013719" cy="691727"/>
          </a:xfrm>
          <a:custGeom>
            <a:rect b="b" l="l" r="r" t="t"/>
            <a:pathLst>
              <a:path extrusionOk="0" h="13605" w="19938">
                <a:moveTo>
                  <a:pt x="2113" y="0"/>
                </a:moveTo>
                <a:cubicBezTo>
                  <a:pt x="1342" y="0"/>
                  <a:pt x="634" y="402"/>
                  <a:pt x="168" y="1147"/>
                </a:cubicBezTo>
                <a:cubicBezTo>
                  <a:pt x="1" y="1413"/>
                  <a:pt x="9" y="1562"/>
                  <a:pt x="317" y="1740"/>
                </a:cubicBezTo>
                <a:cubicBezTo>
                  <a:pt x="1680" y="2528"/>
                  <a:pt x="3120" y="3187"/>
                  <a:pt x="4410" y="4096"/>
                </a:cubicBezTo>
                <a:cubicBezTo>
                  <a:pt x="5392" y="4788"/>
                  <a:pt x="6514" y="5236"/>
                  <a:pt x="7463" y="5995"/>
                </a:cubicBezTo>
                <a:cubicBezTo>
                  <a:pt x="8708" y="6990"/>
                  <a:pt x="10009" y="7909"/>
                  <a:pt x="11256" y="8905"/>
                </a:cubicBezTo>
                <a:cubicBezTo>
                  <a:pt x="12128" y="9604"/>
                  <a:pt x="12980" y="10335"/>
                  <a:pt x="13876" y="11025"/>
                </a:cubicBezTo>
                <a:lnTo>
                  <a:pt x="13876" y="11025"/>
                </a:lnTo>
                <a:cubicBezTo>
                  <a:pt x="11458" y="10352"/>
                  <a:pt x="9140" y="9412"/>
                  <a:pt x="6743" y="8708"/>
                </a:cubicBezTo>
                <a:cubicBezTo>
                  <a:pt x="6386" y="8603"/>
                  <a:pt x="6043" y="8556"/>
                  <a:pt x="5705" y="8556"/>
                </a:cubicBezTo>
                <a:cubicBezTo>
                  <a:pt x="5325" y="8556"/>
                  <a:pt x="4952" y="8616"/>
                  <a:pt x="4575" y="8722"/>
                </a:cubicBezTo>
                <a:cubicBezTo>
                  <a:pt x="4193" y="8829"/>
                  <a:pt x="3686" y="8995"/>
                  <a:pt x="3691" y="9447"/>
                </a:cubicBezTo>
                <a:cubicBezTo>
                  <a:pt x="3695" y="9811"/>
                  <a:pt x="4200" y="9877"/>
                  <a:pt x="4518" y="9983"/>
                </a:cubicBezTo>
                <a:cubicBezTo>
                  <a:pt x="7648" y="11023"/>
                  <a:pt x="10710" y="12265"/>
                  <a:pt x="13919" y="13083"/>
                </a:cubicBezTo>
                <a:cubicBezTo>
                  <a:pt x="15081" y="13379"/>
                  <a:pt x="16231" y="13605"/>
                  <a:pt x="17415" y="13605"/>
                </a:cubicBezTo>
                <a:cubicBezTo>
                  <a:pt x="17685" y="13605"/>
                  <a:pt x="17956" y="13593"/>
                  <a:pt x="18230" y="13568"/>
                </a:cubicBezTo>
                <a:cubicBezTo>
                  <a:pt x="19204" y="13478"/>
                  <a:pt x="19937" y="12563"/>
                  <a:pt x="19740" y="11606"/>
                </a:cubicBezTo>
                <a:cubicBezTo>
                  <a:pt x="19667" y="11247"/>
                  <a:pt x="19540" y="10897"/>
                  <a:pt x="19412" y="10553"/>
                </a:cubicBezTo>
                <a:cubicBezTo>
                  <a:pt x="19020" y="9490"/>
                  <a:pt x="18313" y="8578"/>
                  <a:pt x="17901" y="7533"/>
                </a:cubicBezTo>
                <a:cubicBezTo>
                  <a:pt x="17321" y="6068"/>
                  <a:pt x="16384" y="4834"/>
                  <a:pt x="15516" y="3553"/>
                </a:cubicBezTo>
                <a:cubicBezTo>
                  <a:pt x="15342" y="3298"/>
                  <a:pt x="15100" y="3096"/>
                  <a:pt x="14784" y="3096"/>
                </a:cubicBezTo>
                <a:cubicBezTo>
                  <a:pt x="14770" y="3096"/>
                  <a:pt x="14755" y="3096"/>
                  <a:pt x="14740" y="3097"/>
                </a:cubicBezTo>
                <a:cubicBezTo>
                  <a:pt x="14114" y="3134"/>
                  <a:pt x="13505" y="3266"/>
                  <a:pt x="12972" y="3625"/>
                </a:cubicBezTo>
                <a:cubicBezTo>
                  <a:pt x="12236" y="4124"/>
                  <a:pt x="12180" y="4501"/>
                  <a:pt x="12726" y="5190"/>
                </a:cubicBezTo>
                <a:cubicBezTo>
                  <a:pt x="13359" y="5985"/>
                  <a:pt x="13813" y="6895"/>
                  <a:pt x="14371" y="7738"/>
                </a:cubicBezTo>
                <a:cubicBezTo>
                  <a:pt x="14438" y="7839"/>
                  <a:pt x="14465" y="7952"/>
                  <a:pt x="14347" y="8088"/>
                </a:cubicBezTo>
                <a:cubicBezTo>
                  <a:pt x="12960" y="7026"/>
                  <a:pt x="11642" y="5876"/>
                  <a:pt x="10248" y="4821"/>
                </a:cubicBezTo>
                <a:cubicBezTo>
                  <a:pt x="8028" y="3144"/>
                  <a:pt x="5746" y="1567"/>
                  <a:pt x="3266" y="294"/>
                </a:cubicBezTo>
                <a:cubicBezTo>
                  <a:pt x="2880" y="96"/>
                  <a:pt x="2489" y="0"/>
                  <a:pt x="21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4"/>
          <p:cNvSpPr/>
          <p:nvPr/>
        </p:nvSpPr>
        <p:spPr>
          <a:xfrm rot="4037975">
            <a:off x="7625375" y="3651719"/>
            <a:ext cx="2532902" cy="1423873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50588" y="2439090"/>
            <a:ext cx="1440126" cy="138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2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5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5"/>
          <p:cNvPicPr preferRelativeResize="0"/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 flipH="1">
            <a:off x="3929" y="0"/>
            <a:ext cx="913614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25"/>
          <p:cNvGrpSpPr/>
          <p:nvPr/>
        </p:nvGrpSpPr>
        <p:grpSpPr>
          <a:xfrm>
            <a:off x="-50079" y="-646650"/>
            <a:ext cx="10150279" cy="5858873"/>
            <a:chOff x="-50079" y="-646650"/>
            <a:chExt cx="10150279" cy="5858873"/>
          </a:xfrm>
        </p:grpSpPr>
        <p:pic>
          <p:nvPicPr>
            <p:cNvPr id="305" name="Google Shape;305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5967513" y="1079536"/>
              <a:ext cx="5341573" cy="2923801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  <p:pic>
          <p:nvPicPr>
            <p:cNvPr id="306" name="Google Shape;306;p25"/>
            <p:cNvPicPr preferRelativeResize="0"/>
            <p:nvPr/>
          </p:nvPicPr>
          <p:blipFill rotWithShape="1">
            <a:blip r:embed="rId4">
              <a:alphaModFix/>
            </a:blip>
            <a:srcRect b="0" l="38286" r="0" t="0"/>
            <a:stretch/>
          </p:blipFill>
          <p:spPr>
            <a:xfrm>
              <a:off x="-50079" y="-646650"/>
              <a:ext cx="2821524" cy="1000125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1620000" dist="28575">
                <a:srgbClr val="000000">
                  <a:alpha val="27000"/>
                </a:srgbClr>
              </a:outerShdw>
            </a:effectLst>
          </p:spPr>
        </p:pic>
      </p:grpSp>
      <p:sp>
        <p:nvSpPr>
          <p:cNvPr id="307" name="Google Shape;307;p25"/>
          <p:cNvSpPr/>
          <p:nvPr/>
        </p:nvSpPr>
        <p:spPr>
          <a:xfrm rot="-1371942">
            <a:off x="6092852" y="3406939"/>
            <a:ext cx="3489962" cy="1271079"/>
          </a:xfrm>
          <a:custGeom>
            <a:rect b="b" l="l" r="r" t="t"/>
            <a:pathLst>
              <a:path extrusionOk="0" h="25164" w="69092">
                <a:moveTo>
                  <a:pt x="17462" y="191"/>
                </a:moveTo>
                <a:lnTo>
                  <a:pt x="17344" y="241"/>
                </a:lnTo>
                <a:cubicBezTo>
                  <a:pt x="17382" y="224"/>
                  <a:pt x="17422" y="208"/>
                  <a:pt x="17462" y="191"/>
                </a:cubicBezTo>
                <a:close/>
                <a:moveTo>
                  <a:pt x="19223" y="381"/>
                </a:moveTo>
                <a:cubicBezTo>
                  <a:pt x="19218" y="393"/>
                  <a:pt x="19209" y="408"/>
                  <a:pt x="19205" y="420"/>
                </a:cubicBezTo>
                <a:cubicBezTo>
                  <a:pt x="19207" y="408"/>
                  <a:pt x="19218" y="393"/>
                  <a:pt x="19223" y="381"/>
                </a:cubicBezTo>
                <a:close/>
                <a:moveTo>
                  <a:pt x="26353" y="608"/>
                </a:moveTo>
                <a:cubicBezTo>
                  <a:pt x="26350" y="618"/>
                  <a:pt x="26346" y="626"/>
                  <a:pt x="26345" y="635"/>
                </a:cubicBezTo>
                <a:cubicBezTo>
                  <a:pt x="26346" y="626"/>
                  <a:pt x="26350" y="617"/>
                  <a:pt x="26353" y="608"/>
                </a:cubicBezTo>
                <a:close/>
                <a:moveTo>
                  <a:pt x="34597" y="2964"/>
                </a:moveTo>
                <a:lnTo>
                  <a:pt x="34597" y="2964"/>
                </a:lnTo>
                <a:cubicBezTo>
                  <a:pt x="34595" y="2971"/>
                  <a:pt x="34593" y="2978"/>
                  <a:pt x="34592" y="2983"/>
                </a:cubicBezTo>
                <a:lnTo>
                  <a:pt x="34597" y="2964"/>
                </a:lnTo>
                <a:close/>
                <a:moveTo>
                  <a:pt x="24776" y="3431"/>
                </a:moveTo>
                <a:cubicBezTo>
                  <a:pt x="24783" y="3431"/>
                  <a:pt x="24791" y="3431"/>
                  <a:pt x="24798" y="3431"/>
                </a:cubicBezTo>
                <a:cubicBezTo>
                  <a:pt x="24791" y="3431"/>
                  <a:pt x="24783" y="3431"/>
                  <a:pt x="24776" y="3431"/>
                </a:cubicBezTo>
                <a:lnTo>
                  <a:pt x="24776" y="3431"/>
                </a:lnTo>
                <a:cubicBezTo>
                  <a:pt x="24776" y="3431"/>
                  <a:pt x="24776" y="3431"/>
                  <a:pt x="24776" y="3431"/>
                </a:cubicBezTo>
                <a:close/>
                <a:moveTo>
                  <a:pt x="23843" y="3584"/>
                </a:moveTo>
                <a:lnTo>
                  <a:pt x="23843" y="3584"/>
                </a:lnTo>
                <a:cubicBezTo>
                  <a:pt x="23858" y="3585"/>
                  <a:pt x="23873" y="3587"/>
                  <a:pt x="23886" y="3589"/>
                </a:cubicBezTo>
                <a:cubicBezTo>
                  <a:pt x="23871" y="3587"/>
                  <a:pt x="23856" y="3585"/>
                  <a:pt x="23843" y="3584"/>
                </a:cubicBezTo>
                <a:close/>
                <a:moveTo>
                  <a:pt x="51435" y="3852"/>
                </a:moveTo>
                <a:cubicBezTo>
                  <a:pt x="51435" y="3872"/>
                  <a:pt x="51433" y="3891"/>
                  <a:pt x="51433" y="3911"/>
                </a:cubicBezTo>
                <a:cubicBezTo>
                  <a:pt x="51433" y="3891"/>
                  <a:pt x="51433" y="3872"/>
                  <a:pt x="51435" y="3852"/>
                </a:cubicBezTo>
                <a:close/>
                <a:moveTo>
                  <a:pt x="14510" y="3981"/>
                </a:moveTo>
                <a:lnTo>
                  <a:pt x="14510" y="3981"/>
                </a:lnTo>
                <a:cubicBezTo>
                  <a:pt x="14505" y="4097"/>
                  <a:pt x="14500" y="4211"/>
                  <a:pt x="14495" y="4325"/>
                </a:cubicBezTo>
                <a:cubicBezTo>
                  <a:pt x="14500" y="4211"/>
                  <a:pt x="14505" y="4095"/>
                  <a:pt x="14510" y="3981"/>
                </a:cubicBezTo>
                <a:close/>
                <a:moveTo>
                  <a:pt x="55347" y="4444"/>
                </a:moveTo>
                <a:cubicBezTo>
                  <a:pt x="55367" y="4444"/>
                  <a:pt x="55387" y="4444"/>
                  <a:pt x="55407" y="4446"/>
                </a:cubicBezTo>
                <a:cubicBezTo>
                  <a:pt x="55387" y="4446"/>
                  <a:pt x="55367" y="4446"/>
                  <a:pt x="55347" y="4444"/>
                </a:cubicBezTo>
                <a:close/>
                <a:moveTo>
                  <a:pt x="14437" y="4560"/>
                </a:moveTo>
                <a:lnTo>
                  <a:pt x="14437" y="4560"/>
                </a:lnTo>
                <a:cubicBezTo>
                  <a:pt x="14043" y="4582"/>
                  <a:pt x="13647" y="4602"/>
                  <a:pt x="13251" y="4622"/>
                </a:cubicBezTo>
                <a:cubicBezTo>
                  <a:pt x="13647" y="4600"/>
                  <a:pt x="14043" y="4580"/>
                  <a:pt x="14437" y="4560"/>
                </a:cubicBezTo>
                <a:close/>
                <a:moveTo>
                  <a:pt x="17755" y="5329"/>
                </a:moveTo>
                <a:lnTo>
                  <a:pt x="17821" y="5683"/>
                </a:lnTo>
                <a:cubicBezTo>
                  <a:pt x="17798" y="5564"/>
                  <a:pt x="17776" y="5446"/>
                  <a:pt x="17755" y="5329"/>
                </a:cubicBezTo>
                <a:close/>
                <a:moveTo>
                  <a:pt x="41769" y="7289"/>
                </a:moveTo>
                <a:cubicBezTo>
                  <a:pt x="41769" y="7346"/>
                  <a:pt x="41771" y="7404"/>
                  <a:pt x="41806" y="7442"/>
                </a:cubicBezTo>
                <a:lnTo>
                  <a:pt x="41806" y="7442"/>
                </a:lnTo>
                <a:cubicBezTo>
                  <a:pt x="41793" y="7446"/>
                  <a:pt x="41780" y="7448"/>
                  <a:pt x="41769" y="7451"/>
                </a:cubicBezTo>
                <a:lnTo>
                  <a:pt x="41769" y="7289"/>
                </a:lnTo>
                <a:close/>
                <a:moveTo>
                  <a:pt x="41807" y="7442"/>
                </a:moveTo>
                <a:cubicBezTo>
                  <a:pt x="41807" y="7443"/>
                  <a:pt x="41807" y="7443"/>
                  <a:pt x="41807" y="7443"/>
                </a:cubicBezTo>
                <a:cubicBezTo>
                  <a:pt x="41809" y="7443"/>
                  <a:pt x="41812" y="7443"/>
                  <a:pt x="41814" y="7445"/>
                </a:cubicBezTo>
                <a:cubicBezTo>
                  <a:pt x="41781" y="7469"/>
                  <a:pt x="41748" y="7494"/>
                  <a:pt x="41714" y="7519"/>
                </a:cubicBezTo>
                <a:cubicBezTo>
                  <a:pt x="41756" y="7487"/>
                  <a:pt x="41798" y="7456"/>
                  <a:pt x="41807" y="7442"/>
                </a:cubicBezTo>
                <a:close/>
                <a:moveTo>
                  <a:pt x="38332" y="7523"/>
                </a:moveTo>
                <a:cubicBezTo>
                  <a:pt x="38394" y="7562"/>
                  <a:pt x="38448" y="7579"/>
                  <a:pt x="38495" y="7579"/>
                </a:cubicBezTo>
                <a:lnTo>
                  <a:pt x="38495" y="7579"/>
                </a:lnTo>
                <a:cubicBezTo>
                  <a:pt x="38495" y="7579"/>
                  <a:pt x="38494" y="7579"/>
                  <a:pt x="38494" y="7579"/>
                </a:cubicBezTo>
                <a:cubicBezTo>
                  <a:pt x="38447" y="7579"/>
                  <a:pt x="38394" y="7562"/>
                  <a:pt x="38332" y="7523"/>
                </a:cubicBezTo>
                <a:close/>
                <a:moveTo>
                  <a:pt x="31913" y="7645"/>
                </a:moveTo>
                <a:cubicBezTo>
                  <a:pt x="31912" y="7645"/>
                  <a:pt x="31911" y="7645"/>
                  <a:pt x="31911" y="7646"/>
                </a:cubicBezTo>
                <a:lnTo>
                  <a:pt x="31911" y="7646"/>
                </a:lnTo>
                <a:cubicBezTo>
                  <a:pt x="31911" y="7645"/>
                  <a:pt x="31912" y="7645"/>
                  <a:pt x="31913" y="7645"/>
                </a:cubicBezTo>
                <a:close/>
                <a:moveTo>
                  <a:pt x="31906" y="7647"/>
                </a:moveTo>
                <a:cubicBezTo>
                  <a:pt x="31903" y="7648"/>
                  <a:pt x="31901" y="7648"/>
                  <a:pt x="31898" y="7648"/>
                </a:cubicBezTo>
                <a:lnTo>
                  <a:pt x="31898" y="7648"/>
                </a:lnTo>
                <a:cubicBezTo>
                  <a:pt x="31901" y="7648"/>
                  <a:pt x="31904" y="7648"/>
                  <a:pt x="31906" y="7647"/>
                </a:cubicBezTo>
                <a:close/>
                <a:moveTo>
                  <a:pt x="17617" y="8240"/>
                </a:moveTo>
                <a:cubicBezTo>
                  <a:pt x="17606" y="8271"/>
                  <a:pt x="17597" y="8301"/>
                  <a:pt x="17586" y="8330"/>
                </a:cubicBezTo>
                <a:cubicBezTo>
                  <a:pt x="17586" y="8329"/>
                  <a:pt x="17586" y="8325"/>
                  <a:pt x="17586" y="8324"/>
                </a:cubicBezTo>
                <a:cubicBezTo>
                  <a:pt x="17595" y="8301"/>
                  <a:pt x="17606" y="8272"/>
                  <a:pt x="17617" y="8240"/>
                </a:cubicBezTo>
                <a:close/>
                <a:moveTo>
                  <a:pt x="36678" y="8306"/>
                </a:moveTo>
                <a:lnTo>
                  <a:pt x="36678" y="8306"/>
                </a:lnTo>
                <a:cubicBezTo>
                  <a:pt x="36867" y="8448"/>
                  <a:pt x="36937" y="8470"/>
                  <a:pt x="37214" y="8470"/>
                </a:cubicBezTo>
                <a:cubicBezTo>
                  <a:pt x="37247" y="8470"/>
                  <a:pt x="37283" y="8470"/>
                  <a:pt x="37323" y="8469"/>
                </a:cubicBezTo>
                <a:lnTo>
                  <a:pt x="37323" y="8469"/>
                </a:lnTo>
                <a:cubicBezTo>
                  <a:pt x="37278" y="8470"/>
                  <a:pt x="37238" y="8470"/>
                  <a:pt x="37201" y="8470"/>
                </a:cubicBezTo>
                <a:cubicBezTo>
                  <a:pt x="36935" y="8470"/>
                  <a:pt x="36869" y="8449"/>
                  <a:pt x="36678" y="8306"/>
                </a:cubicBezTo>
                <a:close/>
                <a:moveTo>
                  <a:pt x="15475" y="8820"/>
                </a:moveTo>
                <a:cubicBezTo>
                  <a:pt x="15478" y="8824"/>
                  <a:pt x="15482" y="8825"/>
                  <a:pt x="15485" y="8827"/>
                </a:cubicBezTo>
                <a:cubicBezTo>
                  <a:pt x="15485" y="8829"/>
                  <a:pt x="15487" y="8830"/>
                  <a:pt x="15487" y="8832"/>
                </a:cubicBezTo>
                <a:cubicBezTo>
                  <a:pt x="15427" y="8855"/>
                  <a:pt x="15347" y="8868"/>
                  <a:pt x="15313" y="8903"/>
                </a:cubicBezTo>
                <a:cubicBezTo>
                  <a:pt x="15349" y="8867"/>
                  <a:pt x="15432" y="8852"/>
                  <a:pt x="15475" y="8820"/>
                </a:cubicBezTo>
                <a:close/>
                <a:moveTo>
                  <a:pt x="18495" y="8898"/>
                </a:moveTo>
                <a:cubicBezTo>
                  <a:pt x="18492" y="8902"/>
                  <a:pt x="18487" y="8905"/>
                  <a:pt x="18482" y="8908"/>
                </a:cubicBezTo>
                <a:cubicBezTo>
                  <a:pt x="18487" y="8905"/>
                  <a:pt x="18490" y="8902"/>
                  <a:pt x="18495" y="8898"/>
                </a:cubicBezTo>
                <a:close/>
                <a:moveTo>
                  <a:pt x="15914" y="8887"/>
                </a:moveTo>
                <a:cubicBezTo>
                  <a:pt x="15844" y="8940"/>
                  <a:pt x="15769" y="8968"/>
                  <a:pt x="15702" y="8968"/>
                </a:cubicBezTo>
                <a:cubicBezTo>
                  <a:pt x="15674" y="8968"/>
                  <a:pt x="15647" y="8963"/>
                  <a:pt x="15622" y="8953"/>
                </a:cubicBezTo>
                <a:lnTo>
                  <a:pt x="15622" y="8953"/>
                </a:lnTo>
                <a:cubicBezTo>
                  <a:pt x="15648" y="8962"/>
                  <a:pt x="15675" y="8966"/>
                  <a:pt x="15702" y="8966"/>
                </a:cubicBezTo>
                <a:cubicBezTo>
                  <a:pt x="15771" y="8966"/>
                  <a:pt x="15844" y="8940"/>
                  <a:pt x="15914" y="8887"/>
                </a:cubicBezTo>
                <a:close/>
                <a:moveTo>
                  <a:pt x="46253" y="8867"/>
                </a:moveTo>
                <a:lnTo>
                  <a:pt x="46253" y="8867"/>
                </a:lnTo>
                <a:cubicBezTo>
                  <a:pt x="47089" y="8958"/>
                  <a:pt x="47925" y="9046"/>
                  <a:pt x="48761" y="9133"/>
                </a:cubicBezTo>
                <a:lnTo>
                  <a:pt x="48761" y="9135"/>
                </a:lnTo>
                <a:cubicBezTo>
                  <a:pt x="47925" y="9046"/>
                  <a:pt x="47087" y="8958"/>
                  <a:pt x="46253" y="8867"/>
                </a:cubicBezTo>
                <a:close/>
                <a:moveTo>
                  <a:pt x="18295" y="8903"/>
                </a:moveTo>
                <a:cubicBezTo>
                  <a:pt x="18283" y="8923"/>
                  <a:pt x="18273" y="8941"/>
                  <a:pt x="18271" y="8955"/>
                </a:cubicBezTo>
                <a:cubicBezTo>
                  <a:pt x="18276" y="8953"/>
                  <a:pt x="18281" y="8951"/>
                  <a:pt x="18286" y="8950"/>
                </a:cubicBezTo>
                <a:lnTo>
                  <a:pt x="18286" y="8950"/>
                </a:lnTo>
                <a:cubicBezTo>
                  <a:pt x="18210" y="9052"/>
                  <a:pt x="18136" y="9156"/>
                  <a:pt x="18058" y="9257"/>
                </a:cubicBezTo>
                <a:lnTo>
                  <a:pt x="18058" y="9257"/>
                </a:lnTo>
                <a:cubicBezTo>
                  <a:pt x="18137" y="9154"/>
                  <a:pt x="18209" y="9050"/>
                  <a:pt x="18271" y="8955"/>
                </a:cubicBezTo>
                <a:cubicBezTo>
                  <a:pt x="18268" y="8953"/>
                  <a:pt x="18265" y="8951"/>
                  <a:pt x="18260" y="8951"/>
                </a:cubicBezTo>
                <a:cubicBezTo>
                  <a:pt x="18272" y="8935"/>
                  <a:pt x="18284" y="8919"/>
                  <a:pt x="18295" y="8903"/>
                </a:cubicBezTo>
                <a:close/>
                <a:moveTo>
                  <a:pt x="51077" y="9479"/>
                </a:moveTo>
                <a:cubicBezTo>
                  <a:pt x="51278" y="9501"/>
                  <a:pt x="51476" y="9522"/>
                  <a:pt x="51677" y="9544"/>
                </a:cubicBezTo>
                <a:cubicBezTo>
                  <a:pt x="51476" y="9522"/>
                  <a:pt x="51276" y="9501"/>
                  <a:pt x="51077" y="9479"/>
                </a:cubicBezTo>
                <a:close/>
                <a:moveTo>
                  <a:pt x="51791" y="9597"/>
                </a:moveTo>
                <a:lnTo>
                  <a:pt x="51791" y="9597"/>
                </a:lnTo>
                <a:cubicBezTo>
                  <a:pt x="52214" y="9667"/>
                  <a:pt x="52638" y="9738"/>
                  <a:pt x="53059" y="9807"/>
                </a:cubicBezTo>
                <a:cubicBezTo>
                  <a:pt x="52636" y="9738"/>
                  <a:pt x="52214" y="9667"/>
                  <a:pt x="51791" y="9597"/>
                </a:cubicBezTo>
                <a:close/>
                <a:moveTo>
                  <a:pt x="22895" y="9978"/>
                </a:moveTo>
                <a:lnTo>
                  <a:pt x="22895" y="9978"/>
                </a:lnTo>
                <a:cubicBezTo>
                  <a:pt x="22910" y="9980"/>
                  <a:pt x="22924" y="9981"/>
                  <a:pt x="22939" y="9981"/>
                </a:cubicBezTo>
                <a:lnTo>
                  <a:pt x="22937" y="9981"/>
                </a:lnTo>
                <a:cubicBezTo>
                  <a:pt x="22924" y="9981"/>
                  <a:pt x="22910" y="9980"/>
                  <a:pt x="22895" y="9978"/>
                </a:cubicBezTo>
                <a:close/>
                <a:moveTo>
                  <a:pt x="47281" y="10080"/>
                </a:moveTo>
                <a:lnTo>
                  <a:pt x="48114" y="10125"/>
                </a:lnTo>
                <a:cubicBezTo>
                  <a:pt x="47836" y="10110"/>
                  <a:pt x="47557" y="10095"/>
                  <a:pt x="47281" y="10080"/>
                </a:cubicBezTo>
                <a:close/>
                <a:moveTo>
                  <a:pt x="48172" y="10127"/>
                </a:moveTo>
                <a:cubicBezTo>
                  <a:pt x="48191" y="10127"/>
                  <a:pt x="48211" y="10128"/>
                  <a:pt x="48230" y="10128"/>
                </a:cubicBezTo>
                <a:lnTo>
                  <a:pt x="48172" y="10127"/>
                </a:lnTo>
                <a:close/>
                <a:moveTo>
                  <a:pt x="20604" y="10304"/>
                </a:moveTo>
                <a:cubicBezTo>
                  <a:pt x="20722" y="10304"/>
                  <a:pt x="20841" y="10304"/>
                  <a:pt x="20959" y="10306"/>
                </a:cubicBezTo>
                <a:cubicBezTo>
                  <a:pt x="20841" y="10306"/>
                  <a:pt x="20722" y="10304"/>
                  <a:pt x="20604" y="10304"/>
                </a:cubicBezTo>
                <a:close/>
                <a:moveTo>
                  <a:pt x="20604" y="10304"/>
                </a:moveTo>
                <a:lnTo>
                  <a:pt x="20604" y="10304"/>
                </a:lnTo>
                <a:cubicBezTo>
                  <a:pt x="19887" y="10334"/>
                  <a:pt x="19172" y="10359"/>
                  <a:pt x="18457" y="10390"/>
                </a:cubicBezTo>
                <a:cubicBezTo>
                  <a:pt x="19172" y="10359"/>
                  <a:pt x="19887" y="10332"/>
                  <a:pt x="20604" y="10304"/>
                </a:cubicBezTo>
                <a:close/>
                <a:moveTo>
                  <a:pt x="12541" y="10660"/>
                </a:moveTo>
                <a:lnTo>
                  <a:pt x="12185" y="10662"/>
                </a:lnTo>
                <a:lnTo>
                  <a:pt x="12539" y="10660"/>
                </a:lnTo>
                <a:close/>
                <a:moveTo>
                  <a:pt x="11577" y="10562"/>
                </a:moveTo>
                <a:cubicBezTo>
                  <a:pt x="11551" y="10601"/>
                  <a:pt x="11546" y="10668"/>
                  <a:pt x="11529" y="10718"/>
                </a:cubicBezTo>
                <a:cubicBezTo>
                  <a:pt x="11546" y="10667"/>
                  <a:pt x="11551" y="10601"/>
                  <a:pt x="11577" y="10562"/>
                </a:cubicBezTo>
                <a:close/>
                <a:moveTo>
                  <a:pt x="35593" y="11216"/>
                </a:moveTo>
                <a:lnTo>
                  <a:pt x="35638" y="11236"/>
                </a:lnTo>
                <a:cubicBezTo>
                  <a:pt x="35623" y="11230"/>
                  <a:pt x="35607" y="11222"/>
                  <a:pt x="35593" y="11216"/>
                </a:cubicBezTo>
                <a:close/>
                <a:moveTo>
                  <a:pt x="33411" y="11547"/>
                </a:moveTo>
                <a:cubicBezTo>
                  <a:pt x="33439" y="11547"/>
                  <a:pt x="33467" y="11547"/>
                  <a:pt x="33496" y="11549"/>
                </a:cubicBezTo>
                <a:cubicBezTo>
                  <a:pt x="33467" y="11549"/>
                  <a:pt x="33439" y="11549"/>
                  <a:pt x="33411" y="11547"/>
                </a:cubicBezTo>
                <a:close/>
                <a:moveTo>
                  <a:pt x="38564" y="11465"/>
                </a:moveTo>
                <a:cubicBezTo>
                  <a:pt x="38642" y="11543"/>
                  <a:pt x="38729" y="11566"/>
                  <a:pt x="38821" y="11566"/>
                </a:cubicBezTo>
                <a:cubicBezTo>
                  <a:pt x="38935" y="11566"/>
                  <a:pt x="39057" y="11530"/>
                  <a:pt x="39176" y="11518"/>
                </a:cubicBezTo>
                <a:lnTo>
                  <a:pt x="39176" y="11518"/>
                </a:lnTo>
                <a:cubicBezTo>
                  <a:pt x="39168" y="11528"/>
                  <a:pt x="39161" y="11539"/>
                  <a:pt x="39155" y="11547"/>
                </a:cubicBezTo>
                <a:cubicBezTo>
                  <a:pt x="39151" y="11547"/>
                  <a:pt x="39148" y="11547"/>
                  <a:pt x="39144" y="11547"/>
                </a:cubicBezTo>
                <a:cubicBezTo>
                  <a:pt x="39044" y="11547"/>
                  <a:pt x="38940" y="11569"/>
                  <a:pt x="38840" y="11569"/>
                </a:cubicBezTo>
                <a:cubicBezTo>
                  <a:pt x="38742" y="11569"/>
                  <a:pt x="38648" y="11548"/>
                  <a:pt x="38564" y="11465"/>
                </a:cubicBezTo>
                <a:close/>
                <a:moveTo>
                  <a:pt x="52678" y="12082"/>
                </a:moveTo>
                <a:lnTo>
                  <a:pt x="52678" y="12082"/>
                </a:lnTo>
                <a:cubicBezTo>
                  <a:pt x="52665" y="12085"/>
                  <a:pt x="52650" y="12087"/>
                  <a:pt x="52635" y="12089"/>
                </a:cubicBezTo>
                <a:cubicBezTo>
                  <a:pt x="52650" y="12087"/>
                  <a:pt x="52665" y="12084"/>
                  <a:pt x="52678" y="12082"/>
                </a:cubicBezTo>
                <a:close/>
                <a:moveTo>
                  <a:pt x="49263" y="12097"/>
                </a:moveTo>
                <a:cubicBezTo>
                  <a:pt x="49278" y="12104"/>
                  <a:pt x="49294" y="12117"/>
                  <a:pt x="49307" y="12117"/>
                </a:cubicBezTo>
                <a:lnTo>
                  <a:pt x="49307" y="12117"/>
                </a:lnTo>
                <a:cubicBezTo>
                  <a:pt x="49294" y="12117"/>
                  <a:pt x="49278" y="12104"/>
                  <a:pt x="49263" y="12099"/>
                </a:cubicBezTo>
                <a:lnTo>
                  <a:pt x="49263" y="12097"/>
                </a:lnTo>
                <a:close/>
                <a:moveTo>
                  <a:pt x="22027" y="12333"/>
                </a:moveTo>
                <a:lnTo>
                  <a:pt x="22027" y="12333"/>
                </a:lnTo>
                <a:cubicBezTo>
                  <a:pt x="22046" y="12447"/>
                  <a:pt x="22066" y="12561"/>
                  <a:pt x="22085" y="12675"/>
                </a:cubicBezTo>
                <a:cubicBezTo>
                  <a:pt x="22065" y="12561"/>
                  <a:pt x="22046" y="12447"/>
                  <a:pt x="22027" y="12333"/>
                </a:cubicBezTo>
                <a:close/>
                <a:moveTo>
                  <a:pt x="51375" y="12615"/>
                </a:moveTo>
                <a:lnTo>
                  <a:pt x="51375" y="12615"/>
                </a:lnTo>
                <a:cubicBezTo>
                  <a:pt x="51395" y="12653"/>
                  <a:pt x="51414" y="12693"/>
                  <a:pt x="51433" y="12733"/>
                </a:cubicBezTo>
                <a:cubicBezTo>
                  <a:pt x="51414" y="12693"/>
                  <a:pt x="51394" y="12653"/>
                  <a:pt x="51375" y="12615"/>
                </a:cubicBezTo>
                <a:close/>
                <a:moveTo>
                  <a:pt x="63944" y="12615"/>
                </a:moveTo>
                <a:cubicBezTo>
                  <a:pt x="63994" y="12660"/>
                  <a:pt x="64042" y="12705"/>
                  <a:pt x="64091" y="12746"/>
                </a:cubicBezTo>
                <a:cubicBezTo>
                  <a:pt x="64042" y="12705"/>
                  <a:pt x="63994" y="12662"/>
                  <a:pt x="63944" y="12615"/>
                </a:cubicBezTo>
                <a:close/>
                <a:moveTo>
                  <a:pt x="44354" y="13259"/>
                </a:moveTo>
                <a:cubicBezTo>
                  <a:pt x="44362" y="13279"/>
                  <a:pt x="44369" y="13301"/>
                  <a:pt x="44378" y="13324"/>
                </a:cubicBezTo>
                <a:cubicBezTo>
                  <a:pt x="44369" y="13302"/>
                  <a:pt x="44360" y="13279"/>
                  <a:pt x="44354" y="13259"/>
                </a:cubicBezTo>
                <a:close/>
                <a:moveTo>
                  <a:pt x="54237" y="12991"/>
                </a:moveTo>
                <a:cubicBezTo>
                  <a:pt x="54289" y="12991"/>
                  <a:pt x="54321" y="13039"/>
                  <a:pt x="54339" y="13148"/>
                </a:cubicBezTo>
                <a:cubicBezTo>
                  <a:pt x="54369" y="13145"/>
                  <a:pt x="54398" y="13143"/>
                  <a:pt x="54425" y="13143"/>
                </a:cubicBezTo>
                <a:cubicBezTo>
                  <a:pt x="54691" y="13143"/>
                  <a:pt x="54880" y="13313"/>
                  <a:pt x="55081" y="13493"/>
                </a:cubicBezTo>
                <a:cubicBezTo>
                  <a:pt x="54912" y="13342"/>
                  <a:pt x="54752" y="13197"/>
                  <a:pt x="54551" y="13197"/>
                </a:cubicBezTo>
                <a:cubicBezTo>
                  <a:pt x="54495" y="13197"/>
                  <a:pt x="54435" y="13208"/>
                  <a:pt x="54371" y="13235"/>
                </a:cubicBezTo>
                <a:cubicBezTo>
                  <a:pt x="54361" y="13221"/>
                  <a:pt x="54351" y="13208"/>
                  <a:pt x="54341" y="13193"/>
                </a:cubicBezTo>
                <a:cubicBezTo>
                  <a:pt x="54316" y="13053"/>
                  <a:pt x="54279" y="12997"/>
                  <a:pt x="54225" y="12997"/>
                </a:cubicBezTo>
                <a:cubicBezTo>
                  <a:pt x="54193" y="12997"/>
                  <a:pt x="54156" y="13015"/>
                  <a:pt x="54112" y="13047"/>
                </a:cubicBezTo>
                <a:cubicBezTo>
                  <a:pt x="54163" y="13011"/>
                  <a:pt x="54204" y="12991"/>
                  <a:pt x="54237" y="12991"/>
                </a:cubicBezTo>
                <a:close/>
                <a:moveTo>
                  <a:pt x="16809" y="13503"/>
                </a:moveTo>
                <a:cubicBezTo>
                  <a:pt x="16783" y="13516"/>
                  <a:pt x="16758" y="13529"/>
                  <a:pt x="16732" y="13543"/>
                </a:cubicBezTo>
                <a:cubicBezTo>
                  <a:pt x="16756" y="13529"/>
                  <a:pt x="16783" y="13516"/>
                  <a:pt x="16809" y="13503"/>
                </a:cubicBezTo>
                <a:close/>
                <a:moveTo>
                  <a:pt x="20543" y="13844"/>
                </a:moveTo>
                <a:cubicBezTo>
                  <a:pt x="20485" y="13946"/>
                  <a:pt x="20426" y="14051"/>
                  <a:pt x="20366" y="14153"/>
                </a:cubicBezTo>
                <a:cubicBezTo>
                  <a:pt x="20426" y="14051"/>
                  <a:pt x="20483" y="13946"/>
                  <a:pt x="20543" y="13844"/>
                </a:cubicBezTo>
                <a:close/>
                <a:moveTo>
                  <a:pt x="19833" y="14627"/>
                </a:moveTo>
                <a:cubicBezTo>
                  <a:pt x="19912" y="14647"/>
                  <a:pt x="19990" y="14667"/>
                  <a:pt x="20070" y="14687"/>
                </a:cubicBezTo>
                <a:cubicBezTo>
                  <a:pt x="19990" y="14667"/>
                  <a:pt x="19911" y="14647"/>
                  <a:pt x="19833" y="14627"/>
                </a:cubicBezTo>
                <a:close/>
                <a:moveTo>
                  <a:pt x="22149" y="14998"/>
                </a:moveTo>
                <a:cubicBezTo>
                  <a:pt x="22194" y="15024"/>
                  <a:pt x="22234" y="15061"/>
                  <a:pt x="22270" y="15101"/>
                </a:cubicBezTo>
                <a:cubicBezTo>
                  <a:pt x="22089" y="15108"/>
                  <a:pt x="22051" y="15259"/>
                  <a:pt x="21996" y="15392"/>
                </a:cubicBezTo>
                <a:lnTo>
                  <a:pt x="21996" y="15392"/>
                </a:lnTo>
                <a:cubicBezTo>
                  <a:pt x="22040" y="15284"/>
                  <a:pt x="22069" y="15150"/>
                  <a:pt x="22149" y="14998"/>
                </a:cubicBezTo>
                <a:close/>
                <a:moveTo>
                  <a:pt x="66126" y="15562"/>
                </a:moveTo>
                <a:cubicBezTo>
                  <a:pt x="65880" y="15585"/>
                  <a:pt x="65658" y="15607"/>
                  <a:pt x="65451" y="15627"/>
                </a:cubicBezTo>
                <a:cubicBezTo>
                  <a:pt x="65439" y="15610"/>
                  <a:pt x="65427" y="15596"/>
                  <a:pt x="65417" y="15581"/>
                </a:cubicBezTo>
                <a:lnTo>
                  <a:pt x="65417" y="15581"/>
                </a:lnTo>
                <a:cubicBezTo>
                  <a:pt x="65499" y="15586"/>
                  <a:pt x="65575" y="15588"/>
                  <a:pt x="65649" y="15588"/>
                </a:cubicBezTo>
                <a:cubicBezTo>
                  <a:pt x="65817" y="15588"/>
                  <a:pt x="65968" y="15576"/>
                  <a:pt x="66126" y="15562"/>
                </a:cubicBezTo>
                <a:close/>
                <a:moveTo>
                  <a:pt x="23186" y="15732"/>
                </a:moveTo>
                <a:cubicBezTo>
                  <a:pt x="23201" y="15740"/>
                  <a:pt x="23216" y="15748"/>
                  <a:pt x="23232" y="15756"/>
                </a:cubicBezTo>
                <a:lnTo>
                  <a:pt x="23232" y="15758"/>
                </a:lnTo>
                <a:cubicBezTo>
                  <a:pt x="23216" y="15748"/>
                  <a:pt x="23201" y="15740"/>
                  <a:pt x="23186" y="15732"/>
                </a:cubicBezTo>
                <a:close/>
                <a:moveTo>
                  <a:pt x="27288" y="16129"/>
                </a:moveTo>
                <a:lnTo>
                  <a:pt x="27338" y="16150"/>
                </a:lnTo>
                <a:cubicBezTo>
                  <a:pt x="27321" y="16144"/>
                  <a:pt x="27305" y="16137"/>
                  <a:pt x="27288" y="16129"/>
                </a:cubicBezTo>
                <a:close/>
                <a:moveTo>
                  <a:pt x="21326" y="16291"/>
                </a:moveTo>
                <a:cubicBezTo>
                  <a:pt x="21258" y="16319"/>
                  <a:pt x="21219" y="16404"/>
                  <a:pt x="21195" y="16523"/>
                </a:cubicBezTo>
                <a:cubicBezTo>
                  <a:pt x="21217" y="16404"/>
                  <a:pt x="21258" y="16319"/>
                  <a:pt x="21326" y="16291"/>
                </a:cubicBezTo>
                <a:close/>
                <a:moveTo>
                  <a:pt x="43229" y="17304"/>
                </a:moveTo>
                <a:lnTo>
                  <a:pt x="43221" y="17314"/>
                </a:lnTo>
                <a:cubicBezTo>
                  <a:pt x="43223" y="17311"/>
                  <a:pt x="43226" y="17308"/>
                  <a:pt x="43229" y="17304"/>
                </a:cubicBezTo>
                <a:close/>
                <a:moveTo>
                  <a:pt x="60768" y="17351"/>
                </a:moveTo>
                <a:cubicBezTo>
                  <a:pt x="60820" y="17366"/>
                  <a:pt x="60871" y="17389"/>
                  <a:pt x="60921" y="17410"/>
                </a:cubicBezTo>
                <a:cubicBezTo>
                  <a:pt x="60869" y="17389"/>
                  <a:pt x="60820" y="17366"/>
                  <a:pt x="60768" y="17351"/>
                </a:cubicBezTo>
                <a:close/>
                <a:moveTo>
                  <a:pt x="64030" y="17526"/>
                </a:moveTo>
                <a:lnTo>
                  <a:pt x="64030" y="17526"/>
                </a:lnTo>
                <a:cubicBezTo>
                  <a:pt x="63991" y="17565"/>
                  <a:pt x="63982" y="17641"/>
                  <a:pt x="64015" y="17735"/>
                </a:cubicBezTo>
                <a:lnTo>
                  <a:pt x="64015" y="17735"/>
                </a:lnTo>
                <a:lnTo>
                  <a:pt x="63994" y="17745"/>
                </a:lnTo>
                <a:cubicBezTo>
                  <a:pt x="63868" y="17702"/>
                  <a:pt x="63803" y="17698"/>
                  <a:pt x="63740" y="17688"/>
                </a:cubicBezTo>
                <a:lnTo>
                  <a:pt x="63740" y="17688"/>
                </a:lnTo>
                <a:cubicBezTo>
                  <a:pt x="63808" y="17698"/>
                  <a:pt x="63876" y="17702"/>
                  <a:pt x="63944" y="17707"/>
                </a:cubicBezTo>
                <a:cubicBezTo>
                  <a:pt x="63974" y="17647"/>
                  <a:pt x="63988" y="17568"/>
                  <a:pt x="64030" y="17526"/>
                </a:cubicBezTo>
                <a:close/>
                <a:moveTo>
                  <a:pt x="42184" y="17765"/>
                </a:moveTo>
                <a:lnTo>
                  <a:pt x="42184" y="17765"/>
                </a:lnTo>
                <a:cubicBezTo>
                  <a:pt x="42087" y="17844"/>
                  <a:pt x="41988" y="17923"/>
                  <a:pt x="41899" y="18028"/>
                </a:cubicBezTo>
                <a:lnTo>
                  <a:pt x="41899" y="18028"/>
                </a:lnTo>
                <a:cubicBezTo>
                  <a:pt x="41896" y="18019"/>
                  <a:pt x="41893" y="18009"/>
                  <a:pt x="41892" y="18000"/>
                </a:cubicBezTo>
                <a:cubicBezTo>
                  <a:pt x="41989" y="17922"/>
                  <a:pt x="42086" y="17844"/>
                  <a:pt x="42184" y="17765"/>
                </a:cubicBezTo>
                <a:close/>
                <a:moveTo>
                  <a:pt x="41900" y="18029"/>
                </a:moveTo>
                <a:lnTo>
                  <a:pt x="41900" y="18029"/>
                </a:lnTo>
                <a:cubicBezTo>
                  <a:pt x="41892" y="18039"/>
                  <a:pt x="41885" y="18048"/>
                  <a:pt x="41877" y="18058"/>
                </a:cubicBezTo>
                <a:cubicBezTo>
                  <a:pt x="41660" y="18062"/>
                  <a:pt x="41561" y="18092"/>
                  <a:pt x="41543" y="18179"/>
                </a:cubicBezTo>
                <a:lnTo>
                  <a:pt x="41543" y="18179"/>
                </a:lnTo>
                <a:cubicBezTo>
                  <a:pt x="41561" y="18085"/>
                  <a:pt x="41667" y="18050"/>
                  <a:pt x="41900" y="18029"/>
                </a:cubicBezTo>
                <a:close/>
                <a:moveTo>
                  <a:pt x="39531" y="18688"/>
                </a:moveTo>
                <a:cubicBezTo>
                  <a:pt x="39536" y="18690"/>
                  <a:pt x="39539" y="18692"/>
                  <a:pt x="39544" y="18697"/>
                </a:cubicBezTo>
                <a:cubicBezTo>
                  <a:pt x="39539" y="18692"/>
                  <a:pt x="39534" y="18690"/>
                  <a:pt x="39531" y="18688"/>
                </a:cubicBezTo>
                <a:close/>
                <a:moveTo>
                  <a:pt x="40055" y="18692"/>
                </a:moveTo>
                <a:cubicBezTo>
                  <a:pt x="39916" y="18738"/>
                  <a:pt x="39780" y="18787"/>
                  <a:pt x="39656" y="18846"/>
                </a:cubicBezTo>
                <a:cubicBezTo>
                  <a:pt x="39651" y="18839"/>
                  <a:pt x="39646" y="18834"/>
                  <a:pt x="39642" y="18829"/>
                </a:cubicBezTo>
                <a:cubicBezTo>
                  <a:pt x="39780" y="18783"/>
                  <a:pt x="39918" y="18737"/>
                  <a:pt x="40055" y="18692"/>
                </a:cubicBezTo>
                <a:close/>
                <a:moveTo>
                  <a:pt x="40940" y="19304"/>
                </a:moveTo>
                <a:cubicBezTo>
                  <a:pt x="40993" y="19327"/>
                  <a:pt x="41055" y="19372"/>
                  <a:pt x="41107" y="19394"/>
                </a:cubicBezTo>
                <a:cubicBezTo>
                  <a:pt x="41055" y="19372"/>
                  <a:pt x="40993" y="19329"/>
                  <a:pt x="40940" y="19304"/>
                </a:cubicBezTo>
                <a:close/>
                <a:moveTo>
                  <a:pt x="54344" y="19553"/>
                </a:moveTo>
                <a:cubicBezTo>
                  <a:pt x="54435" y="19640"/>
                  <a:pt x="54525" y="19730"/>
                  <a:pt x="54717" y="19813"/>
                </a:cubicBezTo>
                <a:cubicBezTo>
                  <a:pt x="54705" y="19819"/>
                  <a:pt x="54695" y="19827"/>
                  <a:pt x="54685" y="19834"/>
                </a:cubicBezTo>
                <a:lnTo>
                  <a:pt x="54632" y="19834"/>
                </a:lnTo>
                <a:cubicBezTo>
                  <a:pt x="54536" y="19741"/>
                  <a:pt x="54440" y="19647"/>
                  <a:pt x="54344" y="19553"/>
                </a:cubicBezTo>
                <a:close/>
                <a:moveTo>
                  <a:pt x="52251" y="20563"/>
                </a:moveTo>
                <a:cubicBezTo>
                  <a:pt x="52068" y="20602"/>
                  <a:pt x="51968" y="20723"/>
                  <a:pt x="51958" y="20932"/>
                </a:cubicBezTo>
                <a:cubicBezTo>
                  <a:pt x="51968" y="20720"/>
                  <a:pt x="52069" y="20599"/>
                  <a:pt x="52251" y="20563"/>
                </a:cubicBezTo>
                <a:close/>
                <a:moveTo>
                  <a:pt x="32876" y="21140"/>
                </a:moveTo>
                <a:lnTo>
                  <a:pt x="32876" y="21140"/>
                </a:lnTo>
                <a:cubicBezTo>
                  <a:pt x="32876" y="21140"/>
                  <a:pt x="32876" y="21140"/>
                  <a:pt x="32876" y="21140"/>
                </a:cubicBezTo>
                <a:cubicBezTo>
                  <a:pt x="32876" y="21140"/>
                  <a:pt x="32876" y="21140"/>
                  <a:pt x="32876" y="21140"/>
                </a:cubicBezTo>
                <a:close/>
                <a:moveTo>
                  <a:pt x="32876" y="21140"/>
                </a:moveTo>
                <a:cubicBezTo>
                  <a:pt x="32762" y="21147"/>
                  <a:pt x="32646" y="21152"/>
                  <a:pt x="32527" y="21159"/>
                </a:cubicBezTo>
                <a:cubicBezTo>
                  <a:pt x="32646" y="21152"/>
                  <a:pt x="32762" y="21145"/>
                  <a:pt x="32876" y="21140"/>
                </a:cubicBezTo>
                <a:close/>
                <a:moveTo>
                  <a:pt x="37902" y="21280"/>
                </a:moveTo>
                <a:cubicBezTo>
                  <a:pt x="37918" y="21286"/>
                  <a:pt x="37935" y="21293"/>
                  <a:pt x="37951" y="21299"/>
                </a:cubicBezTo>
                <a:lnTo>
                  <a:pt x="37951" y="21301"/>
                </a:lnTo>
                <a:cubicBezTo>
                  <a:pt x="37935" y="21293"/>
                  <a:pt x="37918" y="21286"/>
                  <a:pt x="37902" y="21280"/>
                </a:cubicBezTo>
                <a:close/>
                <a:moveTo>
                  <a:pt x="27851" y="21645"/>
                </a:moveTo>
                <a:cubicBezTo>
                  <a:pt x="27851" y="21645"/>
                  <a:pt x="27851" y="21645"/>
                  <a:pt x="27850" y="21647"/>
                </a:cubicBezTo>
                <a:cubicBezTo>
                  <a:pt x="27850" y="21647"/>
                  <a:pt x="27850" y="21645"/>
                  <a:pt x="27851" y="21645"/>
                </a:cubicBezTo>
                <a:close/>
                <a:moveTo>
                  <a:pt x="31250" y="21950"/>
                </a:moveTo>
                <a:cubicBezTo>
                  <a:pt x="31250" y="21952"/>
                  <a:pt x="31250" y="21952"/>
                  <a:pt x="31249" y="21953"/>
                </a:cubicBezTo>
                <a:cubicBezTo>
                  <a:pt x="31250" y="21952"/>
                  <a:pt x="31252" y="21952"/>
                  <a:pt x="31250" y="21950"/>
                </a:cubicBezTo>
                <a:close/>
                <a:moveTo>
                  <a:pt x="27626" y="21510"/>
                </a:moveTo>
                <a:lnTo>
                  <a:pt x="27626" y="21510"/>
                </a:lnTo>
                <a:cubicBezTo>
                  <a:pt x="27499" y="21680"/>
                  <a:pt x="27371" y="21755"/>
                  <a:pt x="27263" y="21755"/>
                </a:cubicBezTo>
                <a:cubicBezTo>
                  <a:pt x="27224" y="21755"/>
                  <a:pt x="27189" y="21746"/>
                  <a:pt x="27156" y="21728"/>
                </a:cubicBezTo>
                <a:lnTo>
                  <a:pt x="27156" y="21728"/>
                </a:lnTo>
                <a:cubicBezTo>
                  <a:pt x="27187" y="21751"/>
                  <a:pt x="27216" y="21773"/>
                  <a:pt x="27244" y="21793"/>
                </a:cubicBezTo>
                <a:cubicBezTo>
                  <a:pt x="27196" y="21936"/>
                  <a:pt x="27130" y="21980"/>
                  <a:pt x="27055" y="21980"/>
                </a:cubicBezTo>
                <a:cubicBezTo>
                  <a:pt x="26940" y="21980"/>
                  <a:pt x="26802" y="21878"/>
                  <a:pt x="26671" y="21878"/>
                </a:cubicBezTo>
                <a:cubicBezTo>
                  <a:pt x="26670" y="21878"/>
                  <a:pt x="26670" y="21878"/>
                  <a:pt x="26669" y="21878"/>
                </a:cubicBezTo>
                <a:lnTo>
                  <a:pt x="26669" y="21878"/>
                </a:lnTo>
                <a:cubicBezTo>
                  <a:pt x="26670" y="21878"/>
                  <a:pt x="26670" y="21878"/>
                  <a:pt x="26671" y="21878"/>
                </a:cubicBezTo>
                <a:cubicBezTo>
                  <a:pt x="26794" y="21878"/>
                  <a:pt x="26922" y="21966"/>
                  <a:pt x="27015" y="21966"/>
                </a:cubicBezTo>
                <a:cubicBezTo>
                  <a:pt x="27088" y="21966"/>
                  <a:pt x="27140" y="21914"/>
                  <a:pt x="27156" y="21728"/>
                </a:cubicBezTo>
                <a:lnTo>
                  <a:pt x="27158" y="21708"/>
                </a:lnTo>
                <a:cubicBezTo>
                  <a:pt x="27199" y="21724"/>
                  <a:pt x="27239" y="21731"/>
                  <a:pt x="27278" y="21731"/>
                </a:cubicBezTo>
                <a:cubicBezTo>
                  <a:pt x="27400" y="21731"/>
                  <a:pt x="27515" y="21657"/>
                  <a:pt x="27626" y="21510"/>
                </a:cubicBezTo>
                <a:close/>
                <a:moveTo>
                  <a:pt x="30878" y="21702"/>
                </a:moveTo>
                <a:cubicBezTo>
                  <a:pt x="31015" y="21808"/>
                  <a:pt x="31115" y="21887"/>
                  <a:pt x="31250" y="21950"/>
                </a:cubicBezTo>
                <a:cubicBezTo>
                  <a:pt x="31252" y="21950"/>
                  <a:pt x="31254" y="21950"/>
                  <a:pt x="31255" y="21952"/>
                </a:cubicBezTo>
                <a:cubicBezTo>
                  <a:pt x="31252" y="21953"/>
                  <a:pt x="31249" y="21955"/>
                  <a:pt x="31247" y="21957"/>
                </a:cubicBezTo>
                <a:cubicBezTo>
                  <a:pt x="31247" y="21955"/>
                  <a:pt x="31249" y="21955"/>
                  <a:pt x="31249" y="21953"/>
                </a:cubicBezTo>
                <a:lnTo>
                  <a:pt x="31249" y="21953"/>
                </a:lnTo>
                <a:cubicBezTo>
                  <a:pt x="31244" y="21958"/>
                  <a:pt x="31229" y="21968"/>
                  <a:pt x="31211" y="21980"/>
                </a:cubicBezTo>
                <a:cubicBezTo>
                  <a:pt x="31212" y="21977"/>
                  <a:pt x="31216" y="21972"/>
                  <a:pt x="31217" y="21968"/>
                </a:cubicBezTo>
                <a:cubicBezTo>
                  <a:pt x="31115" y="21888"/>
                  <a:pt x="31015" y="21808"/>
                  <a:pt x="30878" y="21702"/>
                </a:cubicBezTo>
                <a:close/>
                <a:moveTo>
                  <a:pt x="53866" y="22207"/>
                </a:moveTo>
                <a:lnTo>
                  <a:pt x="53866" y="22207"/>
                </a:lnTo>
                <a:cubicBezTo>
                  <a:pt x="53881" y="22220"/>
                  <a:pt x="53895" y="22232"/>
                  <a:pt x="53912" y="22245"/>
                </a:cubicBezTo>
                <a:cubicBezTo>
                  <a:pt x="53895" y="22233"/>
                  <a:pt x="53881" y="22220"/>
                  <a:pt x="53866" y="22207"/>
                </a:cubicBezTo>
                <a:close/>
                <a:moveTo>
                  <a:pt x="31199" y="22008"/>
                </a:moveTo>
                <a:cubicBezTo>
                  <a:pt x="31204" y="22011"/>
                  <a:pt x="31207" y="22015"/>
                  <a:pt x="31211" y="22018"/>
                </a:cubicBezTo>
                <a:cubicBezTo>
                  <a:pt x="31149" y="22126"/>
                  <a:pt x="31108" y="22223"/>
                  <a:pt x="31062" y="22331"/>
                </a:cubicBezTo>
                <a:cubicBezTo>
                  <a:pt x="31111" y="22215"/>
                  <a:pt x="31156" y="22111"/>
                  <a:pt x="31199" y="22008"/>
                </a:cubicBezTo>
                <a:close/>
                <a:moveTo>
                  <a:pt x="34062" y="22501"/>
                </a:moveTo>
                <a:cubicBezTo>
                  <a:pt x="34082" y="22520"/>
                  <a:pt x="34102" y="22540"/>
                  <a:pt x="34121" y="22559"/>
                </a:cubicBezTo>
                <a:cubicBezTo>
                  <a:pt x="34102" y="22540"/>
                  <a:pt x="34082" y="22521"/>
                  <a:pt x="34062" y="22501"/>
                </a:cubicBezTo>
                <a:close/>
                <a:moveTo>
                  <a:pt x="38251" y="22555"/>
                </a:moveTo>
                <a:cubicBezTo>
                  <a:pt x="38245" y="22558"/>
                  <a:pt x="38240" y="22560"/>
                  <a:pt x="38234" y="22563"/>
                </a:cubicBezTo>
                <a:lnTo>
                  <a:pt x="38251" y="22555"/>
                </a:lnTo>
                <a:close/>
                <a:moveTo>
                  <a:pt x="26199" y="22578"/>
                </a:moveTo>
                <a:cubicBezTo>
                  <a:pt x="26212" y="22583"/>
                  <a:pt x="26227" y="22592"/>
                  <a:pt x="26239" y="22596"/>
                </a:cubicBezTo>
                <a:cubicBezTo>
                  <a:pt x="26227" y="22594"/>
                  <a:pt x="26212" y="22583"/>
                  <a:pt x="26199" y="22578"/>
                </a:cubicBezTo>
                <a:close/>
                <a:moveTo>
                  <a:pt x="57127" y="23374"/>
                </a:moveTo>
                <a:lnTo>
                  <a:pt x="57127" y="23374"/>
                </a:lnTo>
                <a:cubicBezTo>
                  <a:pt x="57142" y="23377"/>
                  <a:pt x="57156" y="23386"/>
                  <a:pt x="57169" y="23392"/>
                </a:cubicBezTo>
                <a:cubicBezTo>
                  <a:pt x="57154" y="23386"/>
                  <a:pt x="57142" y="23377"/>
                  <a:pt x="57127" y="23374"/>
                </a:cubicBezTo>
                <a:close/>
                <a:moveTo>
                  <a:pt x="20426" y="23922"/>
                </a:moveTo>
                <a:cubicBezTo>
                  <a:pt x="20461" y="24075"/>
                  <a:pt x="20487" y="24144"/>
                  <a:pt x="20538" y="24144"/>
                </a:cubicBezTo>
                <a:cubicBezTo>
                  <a:pt x="20554" y="24144"/>
                  <a:pt x="20572" y="24137"/>
                  <a:pt x="20594" y="24124"/>
                </a:cubicBezTo>
                <a:lnTo>
                  <a:pt x="20594" y="24124"/>
                </a:lnTo>
                <a:cubicBezTo>
                  <a:pt x="20571" y="24138"/>
                  <a:pt x="20552" y="24145"/>
                  <a:pt x="20536" y="24145"/>
                </a:cubicBezTo>
                <a:cubicBezTo>
                  <a:pt x="20485" y="24145"/>
                  <a:pt x="20460" y="24075"/>
                  <a:pt x="20426" y="23922"/>
                </a:cubicBezTo>
                <a:close/>
                <a:moveTo>
                  <a:pt x="38984" y="24043"/>
                </a:moveTo>
                <a:cubicBezTo>
                  <a:pt x="39042" y="24099"/>
                  <a:pt x="39098" y="24154"/>
                  <a:pt x="39155" y="24210"/>
                </a:cubicBezTo>
                <a:cubicBezTo>
                  <a:pt x="39098" y="24154"/>
                  <a:pt x="39041" y="24099"/>
                  <a:pt x="38984" y="24043"/>
                </a:cubicBezTo>
                <a:close/>
                <a:moveTo>
                  <a:pt x="34981" y="24263"/>
                </a:moveTo>
                <a:lnTo>
                  <a:pt x="34981" y="24263"/>
                </a:lnTo>
                <a:cubicBezTo>
                  <a:pt x="34979" y="24264"/>
                  <a:pt x="34977" y="24264"/>
                  <a:pt x="34976" y="24264"/>
                </a:cubicBezTo>
                <a:lnTo>
                  <a:pt x="34976" y="24264"/>
                </a:lnTo>
                <a:lnTo>
                  <a:pt x="34981" y="24263"/>
                </a:lnTo>
                <a:close/>
                <a:moveTo>
                  <a:pt x="26898" y="24159"/>
                </a:moveTo>
                <a:lnTo>
                  <a:pt x="26898" y="24159"/>
                </a:lnTo>
                <a:cubicBezTo>
                  <a:pt x="26914" y="24199"/>
                  <a:pt x="26931" y="24237"/>
                  <a:pt x="26947" y="24276"/>
                </a:cubicBezTo>
                <a:cubicBezTo>
                  <a:pt x="26931" y="24238"/>
                  <a:pt x="26914" y="24199"/>
                  <a:pt x="26898" y="24159"/>
                </a:cubicBezTo>
                <a:close/>
                <a:moveTo>
                  <a:pt x="33471" y="24752"/>
                </a:moveTo>
                <a:lnTo>
                  <a:pt x="33471" y="24752"/>
                </a:lnTo>
                <a:cubicBezTo>
                  <a:pt x="33549" y="24770"/>
                  <a:pt x="33626" y="24788"/>
                  <a:pt x="33704" y="24808"/>
                </a:cubicBezTo>
                <a:cubicBezTo>
                  <a:pt x="33626" y="24790"/>
                  <a:pt x="33549" y="24770"/>
                  <a:pt x="33471" y="24752"/>
                </a:cubicBezTo>
                <a:close/>
                <a:moveTo>
                  <a:pt x="17876" y="1"/>
                </a:moveTo>
                <a:cubicBezTo>
                  <a:pt x="17601" y="1"/>
                  <a:pt x="17338" y="54"/>
                  <a:pt x="17103" y="234"/>
                </a:cubicBezTo>
                <a:cubicBezTo>
                  <a:pt x="16887" y="401"/>
                  <a:pt x="16670" y="569"/>
                  <a:pt x="16460" y="732"/>
                </a:cubicBezTo>
                <a:cubicBezTo>
                  <a:pt x="16493" y="840"/>
                  <a:pt x="16520" y="929"/>
                  <a:pt x="16546" y="1017"/>
                </a:cubicBezTo>
                <a:cubicBezTo>
                  <a:pt x="16247" y="1100"/>
                  <a:pt x="15997" y="1272"/>
                  <a:pt x="15801" y="1535"/>
                </a:cubicBezTo>
                <a:cubicBezTo>
                  <a:pt x="15785" y="1557"/>
                  <a:pt x="15755" y="1570"/>
                  <a:pt x="15732" y="1588"/>
                </a:cubicBezTo>
                <a:cubicBezTo>
                  <a:pt x="15672" y="1670"/>
                  <a:pt x="15611" y="1751"/>
                  <a:pt x="15551" y="1830"/>
                </a:cubicBezTo>
                <a:cubicBezTo>
                  <a:pt x="15513" y="1890"/>
                  <a:pt x="15475" y="1948"/>
                  <a:pt x="15437" y="2006"/>
                </a:cubicBezTo>
                <a:cubicBezTo>
                  <a:pt x="15359" y="2107"/>
                  <a:pt x="15280" y="2209"/>
                  <a:pt x="15200" y="2310"/>
                </a:cubicBezTo>
                <a:cubicBezTo>
                  <a:pt x="15053" y="2579"/>
                  <a:pt x="14882" y="2837"/>
                  <a:pt x="14763" y="3117"/>
                </a:cubicBezTo>
                <a:cubicBezTo>
                  <a:pt x="14645" y="3388"/>
                  <a:pt x="14578" y="3681"/>
                  <a:pt x="14490" y="3964"/>
                </a:cubicBezTo>
                <a:cubicBezTo>
                  <a:pt x="14371" y="3971"/>
                  <a:pt x="14253" y="3968"/>
                  <a:pt x="14136" y="3983"/>
                </a:cubicBezTo>
                <a:cubicBezTo>
                  <a:pt x="13556" y="4057"/>
                  <a:pt x="12978" y="4137"/>
                  <a:pt x="12399" y="4211"/>
                </a:cubicBezTo>
                <a:cubicBezTo>
                  <a:pt x="11829" y="4284"/>
                  <a:pt x="11260" y="4352"/>
                  <a:pt x="10690" y="4421"/>
                </a:cubicBezTo>
                <a:cubicBezTo>
                  <a:pt x="10137" y="4489"/>
                  <a:pt x="9584" y="4547"/>
                  <a:pt x="9034" y="4630"/>
                </a:cubicBezTo>
                <a:cubicBezTo>
                  <a:pt x="8481" y="4713"/>
                  <a:pt x="7932" y="4820"/>
                  <a:pt x="7382" y="4916"/>
                </a:cubicBezTo>
                <a:cubicBezTo>
                  <a:pt x="6751" y="4981"/>
                  <a:pt x="6120" y="5044"/>
                  <a:pt x="5489" y="5108"/>
                </a:cubicBezTo>
                <a:cubicBezTo>
                  <a:pt x="4816" y="5168"/>
                  <a:pt x="4142" y="5228"/>
                  <a:pt x="3468" y="5286"/>
                </a:cubicBezTo>
                <a:lnTo>
                  <a:pt x="3352" y="5291"/>
                </a:lnTo>
                <a:cubicBezTo>
                  <a:pt x="3352" y="5291"/>
                  <a:pt x="3352" y="5291"/>
                  <a:pt x="3352" y="5291"/>
                </a:cubicBezTo>
                <a:lnTo>
                  <a:pt x="3352" y="5291"/>
                </a:lnTo>
                <a:cubicBezTo>
                  <a:pt x="3172" y="5322"/>
                  <a:pt x="2986" y="5337"/>
                  <a:pt x="2811" y="5390"/>
                </a:cubicBezTo>
                <a:cubicBezTo>
                  <a:pt x="2335" y="5532"/>
                  <a:pt x="1964" y="5809"/>
                  <a:pt x="1769" y="6282"/>
                </a:cubicBezTo>
                <a:cubicBezTo>
                  <a:pt x="1801" y="6340"/>
                  <a:pt x="1832" y="6400"/>
                  <a:pt x="1865" y="6458"/>
                </a:cubicBezTo>
                <a:cubicBezTo>
                  <a:pt x="1860" y="6476"/>
                  <a:pt x="1860" y="6494"/>
                  <a:pt x="1865" y="6511"/>
                </a:cubicBezTo>
                <a:cubicBezTo>
                  <a:pt x="1807" y="6521"/>
                  <a:pt x="1749" y="6531"/>
                  <a:pt x="1693" y="6541"/>
                </a:cubicBezTo>
                <a:cubicBezTo>
                  <a:pt x="1575" y="6589"/>
                  <a:pt x="1431" y="6610"/>
                  <a:pt x="1350" y="6693"/>
                </a:cubicBezTo>
                <a:cubicBezTo>
                  <a:pt x="1256" y="6789"/>
                  <a:pt x="1226" y="6946"/>
                  <a:pt x="1152" y="7067"/>
                </a:cubicBezTo>
                <a:cubicBezTo>
                  <a:pt x="955" y="7387"/>
                  <a:pt x="724" y="7690"/>
                  <a:pt x="557" y="8024"/>
                </a:cubicBezTo>
                <a:cubicBezTo>
                  <a:pt x="411" y="8319"/>
                  <a:pt x="357" y="8655"/>
                  <a:pt x="224" y="8956"/>
                </a:cubicBezTo>
                <a:cubicBezTo>
                  <a:pt x="51" y="9354"/>
                  <a:pt x="22" y="9759"/>
                  <a:pt x="55" y="10180"/>
                </a:cubicBezTo>
                <a:cubicBezTo>
                  <a:pt x="51" y="10266"/>
                  <a:pt x="47" y="10350"/>
                  <a:pt x="44" y="10436"/>
                </a:cubicBezTo>
                <a:cubicBezTo>
                  <a:pt x="14" y="10470"/>
                  <a:pt x="1" y="10504"/>
                  <a:pt x="39" y="10541"/>
                </a:cubicBezTo>
                <a:cubicBezTo>
                  <a:pt x="51" y="10739"/>
                  <a:pt x="64" y="10936"/>
                  <a:pt x="75" y="11135"/>
                </a:cubicBezTo>
                <a:cubicBezTo>
                  <a:pt x="80" y="11172"/>
                  <a:pt x="87" y="11208"/>
                  <a:pt x="92" y="11244"/>
                </a:cubicBezTo>
                <a:cubicBezTo>
                  <a:pt x="228" y="11329"/>
                  <a:pt x="362" y="11412"/>
                  <a:pt x="498" y="11496"/>
                </a:cubicBezTo>
                <a:cubicBezTo>
                  <a:pt x="522" y="11531"/>
                  <a:pt x="549" y="11567"/>
                  <a:pt x="574" y="11604"/>
                </a:cubicBezTo>
                <a:cubicBezTo>
                  <a:pt x="612" y="11597"/>
                  <a:pt x="652" y="11590"/>
                  <a:pt x="690" y="11584"/>
                </a:cubicBezTo>
                <a:cubicBezTo>
                  <a:pt x="1042" y="11592"/>
                  <a:pt x="1397" y="11599"/>
                  <a:pt x="1749" y="11605"/>
                </a:cubicBezTo>
                <a:cubicBezTo>
                  <a:pt x="1789" y="11605"/>
                  <a:pt x="1827" y="11604"/>
                  <a:pt x="1867" y="11602"/>
                </a:cubicBezTo>
                <a:cubicBezTo>
                  <a:pt x="1925" y="11600"/>
                  <a:pt x="1983" y="11599"/>
                  <a:pt x="2041" y="11595"/>
                </a:cubicBezTo>
                <a:cubicBezTo>
                  <a:pt x="2140" y="11537"/>
                  <a:pt x="2239" y="11480"/>
                  <a:pt x="2339" y="11420"/>
                </a:cubicBezTo>
                <a:cubicBezTo>
                  <a:pt x="2438" y="11407"/>
                  <a:pt x="2539" y="11392"/>
                  <a:pt x="2638" y="11379"/>
                </a:cubicBezTo>
                <a:lnTo>
                  <a:pt x="2753" y="11380"/>
                </a:lnTo>
                <a:lnTo>
                  <a:pt x="2771" y="11484"/>
                </a:lnTo>
                <a:lnTo>
                  <a:pt x="3350" y="11738"/>
                </a:lnTo>
                <a:lnTo>
                  <a:pt x="3468" y="11738"/>
                </a:lnTo>
                <a:cubicBezTo>
                  <a:pt x="3706" y="11758"/>
                  <a:pt x="3943" y="11776"/>
                  <a:pt x="4180" y="11796"/>
                </a:cubicBezTo>
                <a:cubicBezTo>
                  <a:pt x="4239" y="11794"/>
                  <a:pt x="4299" y="11792"/>
                  <a:pt x="4359" y="11791"/>
                </a:cubicBezTo>
                <a:lnTo>
                  <a:pt x="4475" y="11781"/>
                </a:lnTo>
                <a:lnTo>
                  <a:pt x="4604" y="11842"/>
                </a:lnTo>
                <a:cubicBezTo>
                  <a:pt x="5036" y="11842"/>
                  <a:pt x="5468" y="11844"/>
                  <a:pt x="5898" y="11844"/>
                </a:cubicBezTo>
                <a:cubicBezTo>
                  <a:pt x="5938" y="11845"/>
                  <a:pt x="5978" y="11845"/>
                  <a:pt x="6018" y="11845"/>
                </a:cubicBezTo>
                <a:cubicBezTo>
                  <a:pt x="6549" y="11854"/>
                  <a:pt x="7081" y="11860"/>
                  <a:pt x="7612" y="11867"/>
                </a:cubicBezTo>
                <a:cubicBezTo>
                  <a:pt x="7872" y="11895"/>
                  <a:pt x="8132" y="11923"/>
                  <a:pt x="8392" y="11951"/>
                </a:cubicBezTo>
                <a:cubicBezTo>
                  <a:pt x="8865" y="11961"/>
                  <a:pt x="9339" y="11970"/>
                  <a:pt x="9813" y="11980"/>
                </a:cubicBezTo>
                <a:cubicBezTo>
                  <a:pt x="9846" y="11989"/>
                  <a:pt x="9879" y="11999"/>
                  <a:pt x="9910" y="12008"/>
                </a:cubicBezTo>
                <a:cubicBezTo>
                  <a:pt x="9879" y="12033"/>
                  <a:pt x="9846" y="12057"/>
                  <a:pt x="9813" y="12082"/>
                </a:cubicBezTo>
                <a:cubicBezTo>
                  <a:pt x="9768" y="12183"/>
                  <a:pt x="9721" y="12283"/>
                  <a:pt x="9677" y="12382"/>
                </a:cubicBezTo>
                <a:lnTo>
                  <a:pt x="9634" y="12433"/>
                </a:lnTo>
                <a:cubicBezTo>
                  <a:pt x="9611" y="12493"/>
                  <a:pt x="9586" y="12554"/>
                  <a:pt x="9562" y="12615"/>
                </a:cubicBezTo>
                <a:cubicBezTo>
                  <a:pt x="9528" y="12655"/>
                  <a:pt x="9493" y="12695"/>
                  <a:pt x="9457" y="12735"/>
                </a:cubicBezTo>
                <a:cubicBezTo>
                  <a:pt x="9448" y="12771"/>
                  <a:pt x="9438" y="12806"/>
                  <a:pt x="9430" y="12842"/>
                </a:cubicBezTo>
                <a:cubicBezTo>
                  <a:pt x="9319" y="13081"/>
                  <a:pt x="9207" y="13321"/>
                  <a:pt x="9096" y="13561"/>
                </a:cubicBezTo>
                <a:cubicBezTo>
                  <a:pt x="9081" y="13640"/>
                  <a:pt x="9066" y="13721"/>
                  <a:pt x="9051" y="13801"/>
                </a:cubicBezTo>
                <a:lnTo>
                  <a:pt x="9031" y="13796"/>
                </a:lnTo>
                <a:cubicBezTo>
                  <a:pt x="9016" y="13836"/>
                  <a:pt x="9001" y="13877"/>
                  <a:pt x="8986" y="13918"/>
                </a:cubicBezTo>
                <a:cubicBezTo>
                  <a:pt x="8976" y="13955"/>
                  <a:pt x="8968" y="13991"/>
                  <a:pt x="8960" y="14029"/>
                </a:cubicBezTo>
                <a:cubicBezTo>
                  <a:pt x="8960" y="14051"/>
                  <a:pt x="8960" y="14072"/>
                  <a:pt x="8960" y="14094"/>
                </a:cubicBezTo>
                <a:cubicBezTo>
                  <a:pt x="8935" y="14215"/>
                  <a:pt x="8910" y="14334"/>
                  <a:pt x="8887" y="14455"/>
                </a:cubicBezTo>
                <a:lnTo>
                  <a:pt x="8831" y="14576"/>
                </a:lnTo>
                <a:cubicBezTo>
                  <a:pt x="8827" y="14650"/>
                  <a:pt x="8826" y="14723"/>
                  <a:pt x="8822" y="14798"/>
                </a:cubicBezTo>
                <a:lnTo>
                  <a:pt x="8819" y="14988"/>
                </a:lnTo>
                <a:cubicBezTo>
                  <a:pt x="8824" y="15064"/>
                  <a:pt x="8827" y="15140"/>
                  <a:pt x="8832" y="15218"/>
                </a:cubicBezTo>
                <a:cubicBezTo>
                  <a:pt x="8821" y="15298"/>
                  <a:pt x="8809" y="15377"/>
                  <a:pt x="8798" y="15456"/>
                </a:cubicBezTo>
                <a:cubicBezTo>
                  <a:pt x="8801" y="15554"/>
                  <a:pt x="8803" y="15652"/>
                  <a:pt x="8804" y="15750"/>
                </a:cubicBezTo>
                <a:cubicBezTo>
                  <a:pt x="8804" y="15769"/>
                  <a:pt x="8804" y="15788"/>
                  <a:pt x="8803" y="15807"/>
                </a:cubicBezTo>
                <a:cubicBezTo>
                  <a:pt x="8832" y="16347"/>
                  <a:pt x="8976" y="16529"/>
                  <a:pt x="9475" y="16629"/>
                </a:cubicBezTo>
                <a:cubicBezTo>
                  <a:pt x="9644" y="16663"/>
                  <a:pt x="9819" y="16670"/>
                  <a:pt x="9991" y="16690"/>
                </a:cubicBezTo>
                <a:cubicBezTo>
                  <a:pt x="10029" y="16688"/>
                  <a:pt x="10069" y="16688"/>
                  <a:pt x="10109" y="16688"/>
                </a:cubicBezTo>
                <a:lnTo>
                  <a:pt x="10228" y="16688"/>
                </a:lnTo>
                <a:cubicBezTo>
                  <a:pt x="10346" y="16693"/>
                  <a:pt x="10463" y="16693"/>
                  <a:pt x="10581" y="16705"/>
                </a:cubicBezTo>
                <a:cubicBezTo>
                  <a:pt x="11371" y="16776"/>
                  <a:pt x="12160" y="16851"/>
                  <a:pt x="12948" y="16923"/>
                </a:cubicBezTo>
                <a:cubicBezTo>
                  <a:pt x="12972" y="16925"/>
                  <a:pt x="12995" y="16925"/>
                  <a:pt x="13018" y="16927"/>
                </a:cubicBezTo>
                <a:cubicBezTo>
                  <a:pt x="13056" y="16930"/>
                  <a:pt x="13094" y="16933"/>
                  <a:pt x="13132" y="16937"/>
                </a:cubicBezTo>
                <a:cubicBezTo>
                  <a:pt x="13195" y="16945"/>
                  <a:pt x="13258" y="16953"/>
                  <a:pt x="13321" y="16963"/>
                </a:cubicBezTo>
                <a:lnTo>
                  <a:pt x="13491" y="16963"/>
                </a:lnTo>
                <a:cubicBezTo>
                  <a:pt x="13528" y="16968"/>
                  <a:pt x="13564" y="16973"/>
                  <a:pt x="13599" y="16978"/>
                </a:cubicBezTo>
                <a:cubicBezTo>
                  <a:pt x="13741" y="17001"/>
                  <a:pt x="13884" y="17023"/>
                  <a:pt x="14025" y="17046"/>
                </a:cubicBezTo>
                <a:cubicBezTo>
                  <a:pt x="14144" y="17033"/>
                  <a:pt x="14261" y="17019"/>
                  <a:pt x="14379" y="17006"/>
                </a:cubicBezTo>
                <a:cubicBezTo>
                  <a:pt x="14399" y="17021"/>
                  <a:pt x="14420" y="17038"/>
                  <a:pt x="14440" y="17053"/>
                </a:cubicBezTo>
                <a:lnTo>
                  <a:pt x="15798" y="17167"/>
                </a:lnTo>
                <a:lnTo>
                  <a:pt x="16038" y="17170"/>
                </a:lnTo>
                <a:lnTo>
                  <a:pt x="16215" y="17163"/>
                </a:lnTo>
                <a:cubicBezTo>
                  <a:pt x="16392" y="17170"/>
                  <a:pt x="16571" y="17175"/>
                  <a:pt x="16748" y="17182"/>
                </a:cubicBezTo>
                <a:cubicBezTo>
                  <a:pt x="16828" y="17200"/>
                  <a:pt x="16906" y="17218"/>
                  <a:pt x="16983" y="17236"/>
                </a:cubicBezTo>
                <a:lnTo>
                  <a:pt x="17084" y="17236"/>
                </a:lnTo>
                <a:cubicBezTo>
                  <a:pt x="17268" y="17255"/>
                  <a:pt x="17452" y="17273"/>
                  <a:pt x="17637" y="17291"/>
                </a:cubicBezTo>
                <a:cubicBezTo>
                  <a:pt x="17659" y="17289"/>
                  <a:pt x="17679" y="17289"/>
                  <a:pt x="17700" y="17289"/>
                </a:cubicBezTo>
                <a:cubicBezTo>
                  <a:pt x="17894" y="17303"/>
                  <a:pt x="18089" y="17316"/>
                  <a:pt x="18283" y="17329"/>
                </a:cubicBezTo>
                <a:cubicBezTo>
                  <a:pt x="18326" y="17331"/>
                  <a:pt x="18371" y="17332"/>
                  <a:pt x="18414" y="17332"/>
                </a:cubicBezTo>
                <a:cubicBezTo>
                  <a:pt x="18452" y="17336"/>
                  <a:pt x="18490" y="17339"/>
                  <a:pt x="18528" y="17342"/>
                </a:cubicBezTo>
                <a:cubicBezTo>
                  <a:pt x="18609" y="17352"/>
                  <a:pt x="18692" y="17361"/>
                  <a:pt x="18773" y="17370"/>
                </a:cubicBezTo>
                <a:cubicBezTo>
                  <a:pt x="18920" y="17370"/>
                  <a:pt x="19069" y="17369"/>
                  <a:pt x="19219" y="17369"/>
                </a:cubicBezTo>
                <a:cubicBezTo>
                  <a:pt x="19323" y="17382"/>
                  <a:pt x="19429" y="17395"/>
                  <a:pt x="19535" y="17409"/>
                </a:cubicBezTo>
                <a:cubicBezTo>
                  <a:pt x="19555" y="17415"/>
                  <a:pt x="19574" y="17420"/>
                  <a:pt x="19593" y="17427"/>
                </a:cubicBezTo>
                <a:cubicBezTo>
                  <a:pt x="19656" y="17433"/>
                  <a:pt x="19717" y="17442"/>
                  <a:pt x="19778" y="17450"/>
                </a:cubicBezTo>
                <a:cubicBezTo>
                  <a:pt x="19815" y="17452"/>
                  <a:pt x="19851" y="17455"/>
                  <a:pt x="19886" y="17457"/>
                </a:cubicBezTo>
                <a:cubicBezTo>
                  <a:pt x="20088" y="17475"/>
                  <a:pt x="20288" y="17493"/>
                  <a:pt x="20488" y="17511"/>
                </a:cubicBezTo>
                <a:lnTo>
                  <a:pt x="20664" y="17511"/>
                </a:lnTo>
                <a:lnTo>
                  <a:pt x="20844" y="17572"/>
                </a:lnTo>
                <a:cubicBezTo>
                  <a:pt x="21358" y="17614"/>
                  <a:pt x="21869" y="17655"/>
                  <a:pt x="22381" y="17697"/>
                </a:cubicBezTo>
                <a:lnTo>
                  <a:pt x="22618" y="17700"/>
                </a:lnTo>
                <a:cubicBezTo>
                  <a:pt x="23013" y="17740"/>
                  <a:pt x="23407" y="17779"/>
                  <a:pt x="23803" y="17819"/>
                </a:cubicBezTo>
                <a:cubicBezTo>
                  <a:pt x="24383" y="17884"/>
                  <a:pt x="24962" y="17952"/>
                  <a:pt x="25543" y="18013"/>
                </a:cubicBezTo>
                <a:cubicBezTo>
                  <a:pt x="26247" y="18089"/>
                  <a:pt x="26952" y="18162"/>
                  <a:pt x="27658" y="18235"/>
                </a:cubicBezTo>
                <a:cubicBezTo>
                  <a:pt x="27697" y="18231"/>
                  <a:pt x="27737" y="18230"/>
                  <a:pt x="27777" y="18226"/>
                </a:cubicBezTo>
                <a:cubicBezTo>
                  <a:pt x="27836" y="18230"/>
                  <a:pt x="27896" y="18233"/>
                  <a:pt x="27956" y="18238"/>
                </a:cubicBezTo>
                <a:cubicBezTo>
                  <a:pt x="27914" y="18256"/>
                  <a:pt x="27871" y="18289"/>
                  <a:pt x="27828" y="18293"/>
                </a:cubicBezTo>
                <a:cubicBezTo>
                  <a:pt x="27348" y="18316"/>
                  <a:pt x="26869" y="18336"/>
                  <a:pt x="26391" y="18354"/>
                </a:cubicBezTo>
                <a:cubicBezTo>
                  <a:pt x="25725" y="18380"/>
                  <a:pt x="25060" y="18404"/>
                  <a:pt x="24394" y="18428"/>
                </a:cubicBezTo>
                <a:lnTo>
                  <a:pt x="24220" y="18432"/>
                </a:lnTo>
                <a:cubicBezTo>
                  <a:pt x="24161" y="18445"/>
                  <a:pt x="24100" y="18458"/>
                  <a:pt x="24040" y="18471"/>
                </a:cubicBezTo>
                <a:cubicBezTo>
                  <a:pt x="23947" y="18470"/>
                  <a:pt x="23854" y="18469"/>
                  <a:pt x="23761" y="18469"/>
                </a:cubicBezTo>
                <a:cubicBezTo>
                  <a:pt x="23302" y="18469"/>
                  <a:pt x="22849" y="18505"/>
                  <a:pt x="22439" y="18770"/>
                </a:cubicBezTo>
                <a:cubicBezTo>
                  <a:pt x="22356" y="18826"/>
                  <a:pt x="22275" y="18882"/>
                  <a:pt x="22192" y="18940"/>
                </a:cubicBezTo>
                <a:cubicBezTo>
                  <a:pt x="22171" y="18957"/>
                  <a:pt x="22151" y="18975"/>
                  <a:pt x="22129" y="18993"/>
                </a:cubicBezTo>
                <a:cubicBezTo>
                  <a:pt x="22015" y="19157"/>
                  <a:pt x="21902" y="19321"/>
                  <a:pt x="21788" y="19483"/>
                </a:cubicBezTo>
                <a:cubicBezTo>
                  <a:pt x="21750" y="19490"/>
                  <a:pt x="21714" y="19495"/>
                  <a:pt x="21676" y="19500"/>
                </a:cubicBezTo>
                <a:cubicBezTo>
                  <a:pt x="21613" y="19529"/>
                  <a:pt x="21548" y="19561"/>
                  <a:pt x="21484" y="19591"/>
                </a:cubicBezTo>
                <a:lnTo>
                  <a:pt x="21482" y="19592"/>
                </a:lnTo>
                <a:cubicBezTo>
                  <a:pt x="21447" y="19616"/>
                  <a:pt x="21412" y="19639"/>
                  <a:pt x="21378" y="19664"/>
                </a:cubicBezTo>
                <a:cubicBezTo>
                  <a:pt x="21177" y="19919"/>
                  <a:pt x="20979" y="20174"/>
                  <a:pt x="20778" y="20429"/>
                </a:cubicBezTo>
                <a:cubicBezTo>
                  <a:pt x="20637" y="20624"/>
                  <a:pt x="20497" y="20821"/>
                  <a:pt x="20356" y="21016"/>
                </a:cubicBezTo>
                <a:cubicBezTo>
                  <a:pt x="20318" y="21094"/>
                  <a:pt x="20280" y="21172"/>
                  <a:pt x="20242" y="21250"/>
                </a:cubicBezTo>
                <a:cubicBezTo>
                  <a:pt x="20197" y="21308"/>
                  <a:pt x="20151" y="21366"/>
                  <a:pt x="20104" y="21424"/>
                </a:cubicBezTo>
                <a:cubicBezTo>
                  <a:pt x="20099" y="21443"/>
                  <a:pt x="20093" y="21465"/>
                  <a:pt x="20088" y="21485"/>
                </a:cubicBezTo>
                <a:cubicBezTo>
                  <a:pt x="19922" y="21828"/>
                  <a:pt x="19639" y="22142"/>
                  <a:pt x="19816" y="22568"/>
                </a:cubicBezTo>
                <a:cubicBezTo>
                  <a:pt x="19773" y="22606"/>
                  <a:pt x="19684" y="22647"/>
                  <a:pt x="19674" y="22700"/>
                </a:cubicBezTo>
                <a:cubicBezTo>
                  <a:pt x="19626" y="22988"/>
                  <a:pt x="19606" y="23281"/>
                  <a:pt x="19561" y="23569"/>
                </a:cubicBezTo>
                <a:cubicBezTo>
                  <a:pt x="19482" y="24073"/>
                  <a:pt x="19730" y="24374"/>
                  <a:pt x="20247" y="24389"/>
                </a:cubicBezTo>
                <a:cubicBezTo>
                  <a:pt x="21076" y="24437"/>
                  <a:pt x="21907" y="24482"/>
                  <a:pt x="22737" y="24535"/>
                </a:cubicBezTo>
                <a:cubicBezTo>
                  <a:pt x="23073" y="24554"/>
                  <a:pt x="23407" y="24593"/>
                  <a:pt x="23744" y="24624"/>
                </a:cubicBezTo>
                <a:cubicBezTo>
                  <a:pt x="24398" y="24637"/>
                  <a:pt x="25052" y="24652"/>
                  <a:pt x="25707" y="24665"/>
                </a:cubicBezTo>
                <a:lnTo>
                  <a:pt x="25820" y="24627"/>
                </a:lnTo>
                <a:cubicBezTo>
                  <a:pt x="25917" y="24629"/>
                  <a:pt x="26017" y="24629"/>
                  <a:pt x="26116" y="24631"/>
                </a:cubicBezTo>
                <a:lnTo>
                  <a:pt x="26235" y="24631"/>
                </a:lnTo>
                <a:cubicBezTo>
                  <a:pt x="26235" y="24631"/>
                  <a:pt x="26235" y="24631"/>
                  <a:pt x="26235" y="24631"/>
                </a:cubicBezTo>
                <a:lnTo>
                  <a:pt x="26235" y="24631"/>
                </a:lnTo>
                <a:cubicBezTo>
                  <a:pt x="26196" y="24631"/>
                  <a:pt x="26157" y="24631"/>
                  <a:pt x="26118" y="24632"/>
                </a:cubicBezTo>
                <a:cubicBezTo>
                  <a:pt x="26018" y="24631"/>
                  <a:pt x="25921" y="24629"/>
                  <a:pt x="25821" y="24629"/>
                </a:cubicBezTo>
                <a:cubicBezTo>
                  <a:pt x="25783" y="24641"/>
                  <a:pt x="25745" y="24654"/>
                  <a:pt x="25709" y="24667"/>
                </a:cubicBezTo>
                <a:cubicBezTo>
                  <a:pt x="25745" y="24670"/>
                  <a:pt x="25783" y="24674"/>
                  <a:pt x="25821" y="24677"/>
                </a:cubicBezTo>
                <a:lnTo>
                  <a:pt x="26118" y="24692"/>
                </a:lnTo>
                <a:cubicBezTo>
                  <a:pt x="26158" y="24694"/>
                  <a:pt x="26197" y="24694"/>
                  <a:pt x="26237" y="24695"/>
                </a:cubicBezTo>
                <a:lnTo>
                  <a:pt x="26294" y="24690"/>
                </a:lnTo>
                <a:lnTo>
                  <a:pt x="26294" y="24690"/>
                </a:lnTo>
                <a:cubicBezTo>
                  <a:pt x="26471" y="24697"/>
                  <a:pt x="26648" y="24705"/>
                  <a:pt x="26825" y="24713"/>
                </a:cubicBezTo>
                <a:cubicBezTo>
                  <a:pt x="26944" y="24725"/>
                  <a:pt x="27063" y="24737"/>
                  <a:pt x="27184" y="24748"/>
                </a:cubicBezTo>
                <a:cubicBezTo>
                  <a:pt x="27343" y="24765"/>
                  <a:pt x="27502" y="24781"/>
                  <a:pt x="27661" y="24798"/>
                </a:cubicBezTo>
                <a:cubicBezTo>
                  <a:pt x="28211" y="24803"/>
                  <a:pt x="28760" y="24811"/>
                  <a:pt x="29310" y="24813"/>
                </a:cubicBezTo>
                <a:cubicBezTo>
                  <a:pt x="29668" y="24813"/>
                  <a:pt x="30027" y="24804"/>
                  <a:pt x="30386" y="24800"/>
                </a:cubicBezTo>
                <a:cubicBezTo>
                  <a:pt x="30519" y="24824"/>
                  <a:pt x="30651" y="24861"/>
                  <a:pt x="30785" y="24869"/>
                </a:cubicBezTo>
                <a:cubicBezTo>
                  <a:pt x="31178" y="24894"/>
                  <a:pt x="31570" y="24915"/>
                  <a:pt x="31962" y="24925"/>
                </a:cubicBezTo>
                <a:cubicBezTo>
                  <a:pt x="32525" y="24940"/>
                  <a:pt x="33088" y="24944"/>
                  <a:pt x="33651" y="24952"/>
                </a:cubicBezTo>
                <a:cubicBezTo>
                  <a:pt x="33888" y="24980"/>
                  <a:pt x="34123" y="25010"/>
                  <a:pt x="34360" y="25040"/>
                </a:cubicBezTo>
                <a:cubicBezTo>
                  <a:pt x="34458" y="25038"/>
                  <a:pt x="34554" y="25038"/>
                  <a:pt x="34651" y="25036"/>
                </a:cubicBezTo>
                <a:cubicBezTo>
                  <a:pt x="34770" y="25040"/>
                  <a:pt x="34890" y="25043"/>
                  <a:pt x="35009" y="25046"/>
                </a:cubicBezTo>
                <a:cubicBezTo>
                  <a:pt x="35047" y="25041"/>
                  <a:pt x="35083" y="25035"/>
                  <a:pt x="35121" y="25030"/>
                </a:cubicBezTo>
                <a:cubicBezTo>
                  <a:pt x="35342" y="25038"/>
                  <a:pt x="35562" y="25045"/>
                  <a:pt x="35782" y="25051"/>
                </a:cubicBezTo>
                <a:cubicBezTo>
                  <a:pt x="35878" y="25068"/>
                  <a:pt x="35976" y="25083"/>
                  <a:pt x="36074" y="25098"/>
                </a:cubicBezTo>
                <a:cubicBezTo>
                  <a:pt x="36113" y="25081"/>
                  <a:pt x="36153" y="25066"/>
                  <a:pt x="36193" y="25050"/>
                </a:cubicBezTo>
                <a:cubicBezTo>
                  <a:pt x="36272" y="25069"/>
                  <a:pt x="36353" y="25091"/>
                  <a:pt x="36433" y="25111"/>
                </a:cubicBezTo>
                <a:cubicBezTo>
                  <a:pt x="36474" y="25104"/>
                  <a:pt x="36516" y="25098"/>
                  <a:pt x="36557" y="25091"/>
                </a:cubicBezTo>
                <a:lnTo>
                  <a:pt x="36853" y="25091"/>
                </a:lnTo>
                <a:cubicBezTo>
                  <a:pt x="36891" y="25093"/>
                  <a:pt x="36929" y="25094"/>
                  <a:pt x="36968" y="25096"/>
                </a:cubicBezTo>
                <a:cubicBezTo>
                  <a:pt x="37204" y="25119"/>
                  <a:pt x="37441" y="25141"/>
                  <a:pt x="37678" y="25164"/>
                </a:cubicBezTo>
                <a:cubicBezTo>
                  <a:pt x="37739" y="25156"/>
                  <a:pt x="37802" y="25147"/>
                  <a:pt x="37865" y="25139"/>
                </a:cubicBezTo>
                <a:lnTo>
                  <a:pt x="38564" y="25121"/>
                </a:lnTo>
                <a:cubicBezTo>
                  <a:pt x="38656" y="25112"/>
                  <a:pt x="38756" y="25124"/>
                  <a:pt x="38837" y="25093"/>
                </a:cubicBezTo>
                <a:cubicBezTo>
                  <a:pt x="39181" y="24957"/>
                  <a:pt x="39521" y="24809"/>
                  <a:pt x="39862" y="24665"/>
                </a:cubicBezTo>
                <a:cubicBezTo>
                  <a:pt x="39880" y="24652"/>
                  <a:pt x="39898" y="24639"/>
                  <a:pt x="39918" y="24626"/>
                </a:cubicBezTo>
                <a:cubicBezTo>
                  <a:pt x="39921" y="24609"/>
                  <a:pt x="39928" y="24593"/>
                  <a:pt x="39933" y="24576"/>
                </a:cubicBezTo>
                <a:cubicBezTo>
                  <a:pt x="39973" y="24518"/>
                  <a:pt x="40012" y="24460"/>
                  <a:pt x="40052" y="24402"/>
                </a:cubicBezTo>
                <a:cubicBezTo>
                  <a:pt x="40108" y="24396"/>
                  <a:pt x="40166" y="24389"/>
                  <a:pt x="40223" y="24382"/>
                </a:cubicBezTo>
                <a:cubicBezTo>
                  <a:pt x="40296" y="24304"/>
                  <a:pt x="40367" y="24227"/>
                  <a:pt x="40440" y="24149"/>
                </a:cubicBezTo>
                <a:cubicBezTo>
                  <a:pt x="40450" y="23899"/>
                  <a:pt x="40647" y="23897"/>
                  <a:pt x="40819" y="23866"/>
                </a:cubicBezTo>
                <a:cubicBezTo>
                  <a:pt x="41152" y="23872"/>
                  <a:pt x="41484" y="23879"/>
                  <a:pt x="41817" y="23887"/>
                </a:cubicBezTo>
                <a:lnTo>
                  <a:pt x="41860" y="23828"/>
                </a:lnTo>
                <a:cubicBezTo>
                  <a:pt x="41861" y="23830"/>
                  <a:pt x="41863" y="23832"/>
                  <a:pt x="41864" y="23834"/>
                </a:cubicBezTo>
                <a:lnTo>
                  <a:pt x="41864" y="23834"/>
                </a:lnTo>
                <a:cubicBezTo>
                  <a:pt x="41863" y="23833"/>
                  <a:pt x="41862" y="23832"/>
                  <a:pt x="41862" y="23831"/>
                </a:cubicBezTo>
                <a:cubicBezTo>
                  <a:pt x="41847" y="23849"/>
                  <a:pt x="41834" y="23869"/>
                  <a:pt x="41820" y="23889"/>
                </a:cubicBezTo>
                <a:cubicBezTo>
                  <a:pt x="41845" y="23891"/>
                  <a:pt x="41872" y="23891"/>
                  <a:pt x="41898" y="23892"/>
                </a:cubicBezTo>
                <a:cubicBezTo>
                  <a:pt x="41897" y="23891"/>
                  <a:pt x="41897" y="23889"/>
                  <a:pt x="41896" y="23888"/>
                </a:cubicBezTo>
                <a:lnTo>
                  <a:pt x="41896" y="23888"/>
                </a:lnTo>
                <a:cubicBezTo>
                  <a:pt x="41896" y="23888"/>
                  <a:pt x="41896" y="23888"/>
                  <a:pt x="41897" y="23889"/>
                </a:cubicBezTo>
                <a:cubicBezTo>
                  <a:pt x="42526" y="23899"/>
                  <a:pt x="43155" y="23909"/>
                  <a:pt x="43784" y="23919"/>
                </a:cubicBezTo>
                <a:cubicBezTo>
                  <a:pt x="44322" y="23904"/>
                  <a:pt x="44859" y="23889"/>
                  <a:pt x="45397" y="23874"/>
                </a:cubicBezTo>
                <a:lnTo>
                  <a:pt x="45415" y="23876"/>
                </a:lnTo>
                <a:lnTo>
                  <a:pt x="45435" y="23874"/>
                </a:lnTo>
                <a:cubicBezTo>
                  <a:pt x="45446" y="23881"/>
                  <a:pt x="45459" y="23884"/>
                  <a:pt x="45473" y="23884"/>
                </a:cubicBezTo>
                <a:cubicBezTo>
                  <a:pt x="45476" y="23884"/>
                  <a:pt x="45478" y="23884"/>
                  <a:pt x="45481" y="23884"/>
                </a:cubicBezTo>
                <a:cubicBezTo>
                  <a:pt x="45567" y="23894"/>
                  <a:pt x="45653" y="23902"/>
                  <a:pt x="45739" y="23912"/>
                </a:cubicBezTo>
                <a:lnTo>
                  <a:pt x="47458" y="23900"/>
                </a:lnTo>
                <a:lnTo>
                  <a:pt x="48349" y="23914"/>
                </a:lnTo>
                <a:cubicBezTo>
                  <a:pt x="48448" y="23914"/>
                  <a:pt x="48548" y="23912"/>
                  <a:pt x="48647" y="23912"/>
                </a:cubicBezTo>
                <a:cubicBezTo>
                  <a:pt x="48745" y="23910"/>
                  <a:pt x="48844" y="23909"/>
                  <a:pt x="48942" y="23907"/>
                </a:cubicBezTo>
                <a:cubicBezTo>
                  <a:pt x="48961" y="23909"/>
                  <a:pt x="48981" y="23910"/>
                  <a:pt x="49003" y="23912"/>
                </a:cubicBezTo>
                <a:cubicBezTo>
                  <a:pt x="49081" y="23912"/>
                  <a:pt x="49160" y="23914"/>
                  <a:pt x="49238" y="23914"/>
                </a:cubicBezTo>
                <a:cubicBezTo>
                  <a:pt x="49278" y="23914"/>
                  <a:pt x="49319" y="23912"/>
                  <a:pt x="49359" y="23912"/>
                </a:cubicBezTo>
                <a:cubicBezTo>
                  <a:pt x="49417" y="23910"/>
                  <a:pt x="49476" y="23910"/>
                  <a:pt x="49534" y="23909"/>
                </a:cubicBezTo>
                <a:cubicBezTo>
                  <a:pt x="49872" y="23920"/>
                  <a:pt x="50208" y="23932"/>
                  <a:pt x="50544" y="23944"/>
                </a:cubicBezTo>
                <a:cubicBezTo>
                  <a:pt x="51117" y="23955"/>
                  <a:pt x="51690" y="23967"/>
                  <a:pt x="52265" y="23977"/>
                </a:cubicBezTo>
                <a:cubicBezTo>
                  <a:pt x="52323" y="23978"/>
                  <a:pt x="52382" y="23978"/>
                  <a:pt x="52440" y="23980"/>
                </a:cubicBezTo>
                <a:lnTo>
                  <a:pt x="52498" y="23980"/>
                </a:lnTo>
                <a:cubicBezTo>
                  <a:pt x="52834" y="23990"/>
                  <a:pt x="53170" y="24000"/>
                  <a:pt x="53506" y="24010"/>
                </a:cubicBezTo>
                <a:cubicBezTo>
                  <a:pt x="53745" y="24018"/>
                  <a:pt x="53982" y="24026"/>
                  <a:pt x="54220" y="24036"/>
                </a:cubicBezTo>
                <a:cubicBezTo>
                  <a:pt x="54594" y="24031"/>
                  <a:pt x="54970" y="24026"/>
                  <a:pt x="55344" y="24021"/>
                </a:cubicBezTo>
                <a:cubicBezTo>
                  <a:pt x="55404" y="24026"/>
                  <a:pt x="55463" y="24030"/>
                  <a:pt x="55523" y="24035"/>
                </a:cubicBezTo>
                <a:cubicBezTo>
                  <a:pt x="55662" y="24043"/>
                  <a:pt x="55801" y="24051"/>
                  <a:pt x="55940" y="24061"/>
                </a:cubicBezTo>
                <a:cubicBezTo>
                  <a:pt x="55978" y="24051"/>
                  <a:pt x="56018" y="24043"/>
                  <a:pt x="56056" y="24035"/>
                </a:cubicBezTo>
                <a:cubicBezTo>
                  <a:pt x="56076" y="24036"/>
                  <a:pt x="56096" y="24038"/>
                  <a:pt x="56116" y="24038"/>
                </a:cubicBezTo>
                <a:cubicBezTo>
                  <a:pt x="56195" y="24046"/>
                  <a:pt x="56273" y="24053"/>
                  <a:pt x="56352" y="24061"/>
                </a:cubicBezTo>
                <a:cubicBezTo>
                  <a:pt x="56591" y="24050"/>
                  <a:pt x="56828" y="24040"/>
                  <a:pt x="57066" y="24028"/>
                </a:cubicBezTo>
                <a:cubicBezTo>
                  <a:pt x="57144" y="24028"/>
                  <a:pt x="57222" y="24030"/>
                  <a:pt x="57300" y="24030"/>
                </a:cubicBezTo>
                <a:cubicBezTo>
                  <a:pt x="57339" y="24010"/>
                  <a:pt x="57379" y="23988"/>
                  <a:pt x="57420" y="23967"/>
                </a:cubicBezTo>
                <a:cubicBezTo>
                  <a:pt x="57474" y="23974"/>
                  <a:pt x="57526" y="23977"/>
                  <a:pt x="57578" y="23977"/>
                </a:cubicBezTo>
                <a:cubicBezTo>
                  <a:pt x="57981" y="23977"/>
                  <a:pt x="58342" y="23780"/>
                  <a:pt x="58727" y="23690"/>
                </a:cubicBezTo>
                <a:lnTo>
                  <a:pt x="58962" y="23622"/>
                </a:lnTo>
                <a:cubicBezTo>
                  <a:pt x="59012" y="23601"/>
                  <a:pt x="59063" y="23579"/>
                  <a:pt x="59114" y="23558"/>
                </a:cubicBezTo>
                <a:cubicBezTo>
                  <a:pt x="59162" y="23521"/>
                  <a:pt x="59210" y="23483"/>
                  <a:pt x="59258" y="23447"/>
                </a:cubicBezTo>
                <a:cubicBezTo>
                  <a:pt x="59338" y="23389"/>
                  <a:pt x="59416" y="23329"/>
                  <a:pt x="59493" y="23270"/>
                </a:cubicBezTo>
                <a:cubicBezTo>
                  <a:pt x="59536" y="23203"/>
                  <a:pt x="59563" y="23121"/>
                  <a:pt x="59621" y="23076"/>
                </a:cubicBezTo>
                <a:cubicBezTo>
                  <a:pt x="60028" y="22755"/>
                  <a:pt x="60440" y="22442"/>
                  <a:pt x="60853" y="22126"/>
                </a:cubicBezTo>
                <a:cubicBezTo>
                  <a:pt x="60906" y="22089"/>
                  <a:pt x="60959" y="22054"/>
                  <a:pt x="61013" y="22018"/>
                </a:cubicBezTo>
                <a:cubicBezTo>
                  <a:pt x="61137" y="21919"/>
                  <a:pt x="61263" y="21819"/>
                  <a:pt x="61389" y="21720"/>
                </a:cubicBezTo>
                <a:cubicBezTo>
                  <a:pt x="61541" y="21602"/>
                  <a:pt x="61694" y="21485"/>
                  <a:pt x="61846" y="21367"/>
                </a:cubicBezTo>
                <a:cubicBezTo>
                  <a:pt x="61856" y="21311"/>
                  <a:pt x="61864" y="21256"/>
                  <a:pt x="61874" y="21200"/>
                </a:cubicBezTo>
                <a:cubicBezTo>
                  <a:pt x="62015" y="21026"/>
                  <a:pt x="62235" y="20874"/>
                  <a:pt x="62035" y="20607"/>
                </a:cubicBezTo>
                <a:cubicBezTo>
                  <a:pt x="62020" y="20568"/>
                  <a:pt x="62003" y="20528"/>
                  <a:pt x="61987" y="20486"/>
                </a:cubicBezTo>
                <a:cubicBezTo>
                  <a:pt x="62046" y="20409"/>
                  <a:pt x="62106" y="20329"/>
                  <a:pt x="62166" y="20251"/>
                </a:cubicBezTo>
                <a:cubicBezTo>
                  <a:pt x="62164" y="20074"/>
                  <a:pt x="62161" y="19897"/>
                  <a:pt x="62159" y="19718"/>
                </a:cubicBezTo>
                <a:cubicBezTo>
                  <a:pt x="62144" y="19639"/>
                  <a:pt x="62129" y="19559"/>
                  <a:pt x="62113" y="19480"/>
                </a:cubicBezTo>
                <a:cubicBezTo>
                  <a:pt x="62108" y="19424"/>
                  <a:pt x="62101" y="19366"/>
                  <a:pt x="62094" y="19308"/>
                </a:cubicBezTo>
                <a:cubicBezTo>
                  <a:pt x="62084" y="19265"/>
                  <a:pt x="62073" y="19223"/>
                  <a:pt x="62063" y="19180"/>
                </a:cubicBezTo>
                <a:cubicBezTo>
                  <a:pt x="62051" y="19183"/>
                  <a:pt x="62040" y="19187"/>
                  <a:pt x="62028" y="19188"/>
                </a:cubicBezTo>
                <a:cubicBezTo>
                  <a:pt x="62022" y="19149"/>
                  <a:pt x="62017" y="19109"/>
                  <a:pt x="62012" y="19068"/>
                </a:cubicBezTo>
                <a:cubicBezTo>
                  <a:pt x="61997" y="18991"/>
                  <a:pt x="61982" y="18915"/>
                  <a:pt x="61967" y="18839"/>
                </a:cubicBezTo>
                <a:lnTo>
                  <a:pt x="61381" y="18296"/>
                </a:lnTo>
                <a:cubicBezTo>
                  <a:pt x="61445" y="18278"/>
                  <a:pt x="61508" y="18258"/>
                  <a:pt x="61571" y="18240"/>
                </a:cubicBezTo>
                <a:cubicBezTo>
                  <a:pt x="61750" y="18256"/>
                  <a:pt x="61929" y="18271"/>
                  <a:pt x="62109" y="18286"/>
                </a:cubicBezTo>
                <a:lnTo>
                  <a:pt x="62101" y="18306"/>
                </a:lnTo>
                <a:cubicBezTo>
                  <a:pt x="62224" y="18304"/>
                  <a:pt x="62346" y="18301"/>
                  <a:pt x="62469" y="18299"/>
                </a:cubicBezTo>
                <a:cubicBezTo>
                  <a:pt x="62465" y="18283"/>
                  <a:pt x="62465" y="18266"/>
                  <a:pt x="62465" y="18250"/>
                </a:cubicBezTo>
                <a:lnTo>
                  <a:pt x="62465" y="18250"/>
                </a:lnTo>
                <a:cubicBezTo>
                  <a:pt x="62482" y="18266"/>
                  <a:pt x="62497" y="18283"/>
                  <a:pt x="62512" y="18299"/>
                </a:cubicBezTo>
                <a:cubicBezTo>
                  <a:pt x="62555" y="18303"/>
                  <a:pt x="62596" y="18304"/>
                  <a:pt x="62639" y="18308"/>
                </a:cubicBezTo>
                <a:cubicBezTo>
                  <a:pt x="62737" y="18321"/>
                  <a:pt x="62836" y="18334"/>
                  <a:pt x="62934" y="18346"/>
                </a:cubicBezTo>
                <a:cubicBezTo>
                  <a:pt x="62954" y="18352"/>
                  <a:pt x="62974" y="18359"/>
                  <a:pt x="62993" y="18366"/>
                </a:cubicBezTo>
                <a:cubicBezTo>
                  <a:pt x="63055" y="18356"/>
                  <a:pt x="63114" y="18347"/>
                  <a:pt x="63174" y="18337"/>
                </a:cubicBezTo>
                <a:cubicBezTo>
                  <a:pt x="63232" y="18336"/>
                  <a:pt x="63290" y="18336"/>
                  <a:pt x="63349" y="18334"/>
                </a:cubicBezTo>
                <a:cubicBezTo>
                  <a:pt x="63508" y="18357"/>
                  <a:pt x="63669" y="18380"/>
                  <a:pt x="63828" y="18404"/>
                </a:cubicBezTo>
                <a:lnTo>
                  <a:pt x="63854" y="18409"/>
                </a:lnTo>
                <a:lnTo>
                  <a:pt x="63879" y="18402"/>
                </a:lnTo>
                <a:lnTo>
                  <a:pt x="64003" y="18402"/>
                </a:lnTo>
                <a:lnTo>
                  <a:pt x="64032" y="18407"/>
                </a:lnTo>
                <a:lnTo>
                  <a:pt x="64060" y="18402"/>
                </a:lnTo>
                <a:cubicBezTo>
                  <a:pt x="64139" y="18382"/>
                  <a:pt x="64219" y="18362"/>
                  <a:pt x="64300" y="18342"/>
                </a:cubicBezTo>
                <a:cubicBezTo>
                  <a:pt x="64358" y="18346"/>
                  <a:pt x="64417" y="18351"/>
                  <a:pt x="64477" y="18354"/>
                </a:cubicBezTo>
                <a:cubicBezTo>
                  <a:pt x="64495" y="18347"/>
                  <a:pt x="64515" y="18341"/>
                  <a:pt x="64535" y="18334"/>
                </a:cubicBezTo>
                <a:lnTo>
                  <a:pt x="64654" y="18364"/>
                </a:lnTo>
                <a:cubicBezTo>
                  <a:pt x="64710" y="18319"/>
                  <a:pt x="64767" y="18274"/>
                  <a:pt x="64821" y="18230"/>
                </a:cubicBezTo>
                <a:cubicBezTo>
                  <a:pt x="64845" y="18233"/>
                  <a:pt x="64868" y="18235"/>
                  <a:pt x="64891" y="18238"/>
                </a:cubicBezTo>
                <a:cubicBezTo>
                  <a:pt x="65106" y="18195"/>
                  <a:pt x="65321" y="18154"/>
                  <a:pt x="65538" y="18111"/>
                </a:cubicBezTo>
                <a:lnTo>
                  <a:pt x="65538" y="18111"/>
                </a:lnTo>
                <a:lnTo>
                  <a:pt x="65537" y="18114"/>
                </a:lnTo>
                <a:cubicBezTo>
                  <a:pt x="65598" y="18079"/>
                  <a:pt x="65659" y="18044"/>
                  <a:pt x="65720" y="18011"/>
                </a:cubicBezTo>
                <a:cubicBezTo>
                  <a:pt x="65742" y="18010"/>
                  <a:pt x="65762" y="18006"/>
                  <a:pt x="65782" y="18005"/>
                </a:cubicBezTo>
                <a:cubicBezTo>
                  <a:pt x="65861" y="17967"/>
                  <a:pt x="65939" y="17930"/>
                  <a:pt x="66018" y="17892"/>
                </a:cubicBezTo>
                <a:cubicBezTo>
                  <a:pt x="66030" y="17882"/>
                  <a:pt x="66043" y="17877"/>
                  <a:pt x="66057" y="17877"/>
                </a:cubicBezTo>
                <a:cubicBezTo>
                  <a:pt x="66059" y="17877"/>
                  <a:pt x="66061" y="17877"/>
                  <a:pt x="66063" y="17877"/>
                </a:cubicBezTo>
                <a:cubicBezTo>
                  <a:pt x="66144" y="17832"/>
                  <a:pt x="66225" y="17786"/>
                  <a:pt x="66307" y="17741"/>
                </a:cubicBezTo>
                <a:cubicBezTo>
                  <a:pt x="66325" y="17726"/>
                  <a:pt x="66341" y="17713"/>
                  <a:pt x="66358" y="17698"/>
                </a:cubicBezTo>
                <a:lnTo>
                  <a:pt x="66371" y="17640"/>
                </a:lnTo>
                <a:cubicBezTo>
                  <a:pt x="66469" y="17574"/>
                  <a:pt x="66565" y="17508"/>
                  <a:pt x="66661" y="17442"/>
                </a:cubicBezTo>
                <a:cubicBezTo>
                  <a:pt x="66701" y="17410"/>
                  <a:pt x="66740" y="17379"/>
                  <a:pt x="66780" y="17346"/>
                </a:cubicBezTo>
                <a:cubicBezTo>
                  <a:pt x="66798" y="17308"/>
                  <a:pt x="66818" y="17268"/>
                  <a:pt x="66838" y="17230"/>
                </a:cubicBezTo>
                <a:cubicBezTo>
                  <a:pt x="66997" y="17106"/>
                  <a:pt x="67156" y="16983"/>
                  <a:pt x="67316" y="16859"/>
                </a:cubicBezTo>
                <a:cubicBezTo>
                  <a:pt x="67331" y="16842"/>
                  <a:pt x="67348" y="16826"/>
                  <a:pt x="67365" y="16811"/>
                </a:cubicBezTo>
                <a:cubicBezTo>
                  <a:pt x="67706" y="16538"/>
                  <a:pt x="68048" y="16264"/>
                  <a:pt x="68389" y="15991"/>
                </a:cubicBezTo>
                <a:cubicBezTo>
                  <a:pt x="68400" y="15984"/>
                  <a:pt x="68411" y="15981"/>
                  <a:pt x="68424" y="15981"/>
                </a:cubicBezTo>
                <a:cubicBezTo>
                  <a:pt x="68427" y="15981"/>
                  <a:pt x="68430" y="15981"/>
                  <a:pt x="68432" y="15981"/>
                </a:cubicBezTo>
                <a:cubicBezTo>
                  <a:pt x="68533" y="15897"/>
                  <a:pt x="68634" y="15811"/>
                  <a:pt x="68737" y="15726"/>
                </a:cubicBezTo>
                <a:cubicBezTo>
                  <a:pt x="68759" y="15695"/>
                  <a:pt x="68780" y="15663"/>
                  <a:pt x="68803" y="15632"/>
                </a:cubicBezTo>
                <a:cubicBezTo>
                  <a:pt x="68926" y="15379"/>
                  <a:pt x="69091" y="15134"/>
                  <a:pt x="68929" y="14832"/>
                </a:cubicBezTo>
                <a:cubicBezTo>
                  <a:pt x="68906" y="14791"/>
                  <a:pt x="68937" y="14718"/>
                  <a:pt x="68949" y="14662"/>
                </a:cubicBezTo>
                <a:cubicBezTo>
                  <a:pt x="68979" y="14536"/>
                  <a:pt x="69033" y="14410"/>
                  <a:pt x="69037" y="14283"/>
                </a:cubicBezTo>
                <a:lnTo>
                  <a:pt x="69037" y="14284"/>
                </a:lnTo>
                <a:cubicBezTo>
                  <a:pt x="69042" y="14064"/>
                  <a:pt x="69012" y="13842"/>
                  <a:pt x="68997" y="13622"/>
                </a:cubicBezTo>
                <a:cubicBezTo>
                  <a:pt x="68989" y="13564"/>
                  <a:pt x="68982" y="13506"/>
                  <a:pt x="68974" y="13448"/>
                </a:cubicBezTo>
                <a:cubicBezTo>
                  <a:pt x="68876" y="13269"/>
                  <a:pt x="68780" y="13091"/>
                  <a:pt x="68682" y="12912"/>
                </a:cubicBezTo>
                <a:cubicBezTo>
                  <a:pt x="68644" y="12892"/>
                  <a:pt x="68606" y="12870"/>
                  <a:pt x="68568" y="12849"/>
                </a:cubicBezTo>
                <a:cubicBezTo>
                  <a:pt x="68507" y="12811"/>
                  <a:pt x="68446" y="12773"/>
                  <a:pt x="68384" y="12736"/>
                </a:cubicBezTo>
                <a:cubicBezTo>
                  <a:pt x="68328" y="12713"/>
                  <a:pt x="68270" y="12690"/>
                  <a:pt x="68212" y="12667"/>
                </a:cubicBezTo>
                <a:cubicBezTo>
                  <a:pt x="67856" y="12552"/>
                  <a:pt x="67500" y="12438"/>
                  <a:pt x="67144" y="12326"/>
                </a:cubicBezTo>
                <a:lnTo>
                  <a:pt x="67027" y="12309"/>
                </a:lnTo>
                <a:lnTo>
                  <a:pt x="66853" y="12248"/>
                </a:lnTo>
                <a:lnTo>
                  <a:pt x="66790" y="12248"/>
                </a:lnTo>
                <a:lnTo>
                  <a:pt x="66674" y="12195"/>
                </a:lnTo>
                <a:cubicBezTo>
                  <a:pt x="66633" y="12191"/>
                  <a:pt x="66593" y="12188"/>
                  <a:pt x="66552" y="12185"/>
                </a:cubicBezTo>
                <a:cubicBezTo>
                  <a:pt x="66257" y="12109"/>
                  <a:pt x="65960" y="12033"/>
                  <a:pt x="65666" y="11958"/>
                </a:cubicBezTo>
                <a:lnTo>
                  <a:pt x="65603" y="11958"/>
                </a:lnTo>
                <a:cubicBezTo>
                  <a:pt x="65465" y="11943"/>
                  <a:pt x="65326" y="11928"/>
                  <a:pt x="65189" y="11912"/>
                </a:cubicBezTo>
                <a:cubicBezTo>
                  <a:pt x="65149" y="11910"/>
                  <a:pt x="65109" y="11908"/>
                  <a:pt x="65070" y="11905"/>
                </a:cubicBezTo>
                <a:cubicBezTo>
                  <a:pt x="64891" y="11847"/>
                  <a:pt x="64714" y="11789"/>
                  <a:pt x="64535" y="11731"/>
                </a:cubicBezTo>
                <a:cubicBezTo>
                  <a:pt x="64515" y="11726"/>
                  <a:pt x="64497" y="11723"/>
                  <a:pt x="64477" y="11718"/>
                </a:cubicBezTo>
                <a:cubicBezTo>
                  <a:pt x="64143" y="11633"/>
                  <a:pt x="63763" y="11749"/>
                  <a:pt x="63464" y="11501"/>
                </a:cubicBezTo>
                <a:cubicBezTo>
                  <a:pt x="63406" y="11493"/>
                  <a:pt x="63349" y="11486"/>
                  <a:pt x="63291" y="11478"/>
                </a:cubicBezTo>
                <a:cubicBezTo>
                  <a:pt x="63114" y="11461"/>
                  <a:pt x="62936" y="11446"/>
                  <a:pt x="62758" y="11430"/>
                </a:cubicBezTo>
                <a:cubicBezTo>
                  <a:pt x="62738" y="11407"/>
                  <a:pt x="62720" y="11385"/>
                  <a:pt x="62700" y="11364"/>
                </a:cubicBezTo>
                <a:lnTo>
                  <a:pt x="62639" y="11364"/>
                </a:lnTo>
                <a:cubicBezTo>
                  <a:pt x="62561" y="11365"/>
                  <a:pt x="62482" y="11367"/>
                  <a:pt x="62404" y="11367"/>
                </a:cubicBezTo>
                <a:cubicBezTo>
                  <a:pt x="62401" y="11350"/>
                  <a:pt x="62399" y="11334"/>
                  <a:pt x="62401" y="11317"/>
                </a:cubicBezTo>
                <a:cubicBezTo>
                  <a:pt x="62359" y="11316"/>
                  <a:pt x="62320" y="11316"/>
                  <a:pt x="62278" y="11316"/>
                </a:cubicBezTo>
                <a:cubicBezTo>
                  <a:pt x="62278" y="11302"/>
                  <a:pt x="62278" y="11289"/>
                  <a:pt x="62277" y="11274"/>
                </a:cubicBezTo>
                <a:cubicBezTo>
                  <a:pt x="62220" y="11268"/>
                  <a:pt x="62162" y="11261"/>
                  <a:pt x="62106" y="11254"/>
                </a:cubicBezTo>
                <a:cubicBezTo>
                  <a:pt x="62066" y="11251"/>
                  <a:pt x="62027" y="11248"/>
                  <a:pt x="61987" y="11246"/>
                </a:cubicBezTo>
                <a:cubicBezTo>
                  <a:pt x="61907" y="11231"/>
                  <a:pt x="61826" y="11218"/>
                  <a:pt x="61745" y="11203"/>
                </a:cubicBezTo>
                <a:lnTo>
                  <a:pt x="61631" y="11185"/>
                </a:lnTo>
                <a:cubicBezTo>
                  <a:pt x="61571" y="11172"/>
                  <a:pt x="61512" y="11158"/>
                  <a:pt x="61452" y="11145"/>
                </a:cubicBezTo>
                <a:cubicBezTo>
                  <a:pt x="61412" y="11137"/>
                  <a:pt x="61374" y="11129"/>
                  <a:pt x="61334" y="11120"/>
                </a:cubicBezTo>
                <a:cubicBezTo>
                  <a:pt x="61295" y="11127"/>
                  <a:pt x="61255" y="11135"/>
                  <a:pt x="61215" y="11143"/>
                </a:cubicBezTo>
                <a:cubicBezTo>
                  <a:pt x="61156" y="11124"/>
                  <a:pt x="61096" y="11104"/>
                  <a:pt x="61035" y="11085"/>
                </a:cubicBezTo>
                <a:cubicBezTo>
                  <a:pt x="61017" y="11082"/>
                  <a:pt x="60998" y="11077"/>
                  <a:pt x="60980" y="11072"/>
                </a:cubicBezTo>
                <a:cubicBezTo>
                  <a:pt x="60642" y="11016"/>
                  <a:pt x="60306" y="10961"/>
                  <a:pt x="59969" y="10905"/>
                </a:cubicBezTo>
                <a:cubicBezTo>
                  <a:pt x="59930" y="10907"/>
                  <a:pt x="59892" y="10908"/>
                  <a:pt x="59854" y="10908"/>
                </a:cubicBezTo>
                <a:cubicBezTo>
                  <a:pt x="59834" y="10902"/>
                  <a:pt x="59813" y="10895"/>
                  <a:pt x="59793" y="10888"/>
                </a:cubicBezTo>
                <a:cubicBezTo>
                  <a:pt x="59753" y="10874"/>
                  <a:pt x="59714" y="10859"/>
                  <a:pt x="59672" y="10845"/>
                </a:cubicBezTo>
                <a:cubicBezTo>
                  <a:pt x="59634" y="10835"/>
                  <a:pt x="59594" y="10827"/>
                  <a:pt x="59556" y="10819"/>
                </a:cubicBezTo>
                <a:cubicBezTo>
                  <a:pt x="59497" y="10827"/>
                  <a:pt x="59437" y="10837"/>
                  <a:pt x="59377" y="10845"/>
                </a:cubicBezTo>
                <a:lnTo>
                  <a:pt x="58962" y="10726"/>
                </a:lnTo>
                <a:cubicBezTo>
                  <a:pt x="58924" y="10721"/>
                  <a:pt x="58884" y="10715"/>
                  <a:pt x="58844" y="10710"/>
                </a:cubicBezTo>
                <a:cubicBezTo>
                  <a:pt x="58747" y="10695"/>
                  <a:pt x="58647" y="10680"/>
                  <a:pt x="58548" y="10665"/>
                </a:cubicBezTo>
                <a:cubicBezTo>
                  <a:pt x="58508" y="10660"/>
                  <a:pt x="58468" y="10657"/>
                  <a:pt x="58430" y="10652"/>
                </a:cubicBezTo>
                <a:cubicBezTo>
                  <a:pt x="58096" y="10600"/>
                  <a:pt x="57760" y="10549"/>
                  <a:pt x="57425" y="10498"/>
                </a:cubicBezTo>
                <a:cubicBezTo>
                  <a:pt x="57427" y="10465"/>
                  <a:pt x="57430" y="10433"/>
                  <a:pt x="57432" y="10400"/>
                </a:cubicBezTo>
                <a:cubicBezTo>
                  <a:pt x="57745" y="10335"/>
                  <a:pt x="58058" y="10271"/>
                  <a:pt x="58371" y="10206"/>
                </a:cubicBezTo>
                <a:cubicBezTo>
                  <a:pt x="58551" y="10142"/>
                  <a:pt x="58730" y="10077"/>
                  <a:pt x="58909" y="10011"/>
                </a:cubicBezTo>
                <a:cubicBezTo>
                  <a:pt x="58925" y="9998"/>
                  <a:pt x="58944" y="9983"/>
                  <a:pt x="58960" y="9968"/>
                </a:cubicBezTo>
                <a:cubicBezTo>
                  <a:pt x="58982" y="9963"/>
                  <a:pt x="59002" y="9958"/>
                  <a:pt x="59023" y="9951"/>
                </a:cubicBezTo>
                <a:cubicBezTo>
                  <a:pt x="59220" y="9817"/>
                  <a:pt x="59419" y="9685"/>
                  <a:pt x="59616" y="9551"/>
                </a:cubicBezTo>
                <a:cubicBezTo>
                  <a:pt x="59636" y="9526"/>
                  <a:pt x="59656" y="9503"/>
                  <a:pt x="59674" y="9478"/>
                </a:cubicBezTo>
                <a:cubicBezTo>
                  <a:pt x="59694" y="9458"/>
                  <a:pt x="59715" y="9438"/>
                  <a:pt x="59735" y="9418"/>
                </a:cubicBezTo>
                <a:lnTo>
                  <a:pt x="59757" y="9412"/>
                </a:lnTo>
                <a:lnTo>
                  <a:pt x="59780" y="9413"/>
                </a:lnTo>
                <a:cubicBezTo>
                  <a:pt x="60076" y="9099"/>
                  <a:pt x="60371" y="8782"/>
                  <a:pt x="60674" y="8473"/>
                </a:cubicBezTo>
                <a:cubicBezTo>
                  <a:pt x="60714" y="8431"/>
                  <a:pt x="60798" y="8433"/>
                  <a:pt x="60861" y="8413"/>
                </a:cubicBezTo>
                <a:lnTo>
                  <a:pt x="60863" y="8413"/>
                </a:lnTo>
                <a:lnTo>
                  <a:pt x="61098" y="8238"/>
                </a:lnTo>
                <a:cubicBezTo>
                  <a:pt x="61106" y="8230"/>
                  <a:pt x="61116" y="8227"/>
                  <a:pt x="61126" y="8227"/>
                </a:cubicBezTo>
                <a:cubicBezTo>
                  <a:pt x="61129" y="8227"/>
                  <a:pt x="61132" y="8227"/>
                  <a:pt x="61136" y="8228"/>
                </a:cubicBezTo>
                <a:cubicBezTo>
                  <a:pt x="61241" y="8150"/>
                  <a:pt x="61345" y="8073"/>
                  <a:pt x="61450" y="7995"/>
                </a:cubicBezTo>
                <a:lnTo>
                  <a:pt x="61450" y="7995"/>
                </a:lnTo>
                <a:cubicBezTo>
                  <a:pt x="61450" y="7996"/>
                  <a:pt x="61450" y="7996"/>
                  <a:pt x="61450" y="7996"/>
                </a:cubicBezTo>
                <a:lnTo>
                  <a:pt x="61452" y="7994"/>
                </a:lnTo>
                <a:lnTo>
                  <a:pt x="61452" y="7994"/>
                </a:lnTo>
                <a:cubicBezTo>
                  <a:pt x="61451" y="7995"/>
                  <a:pt x="61451" y="7995"/>
                  <a:pt x="61450" y="7995"/>
                </a:cubicBezTo>
                <a:lnTo>
                  <a:pt x="61450" y="7995"/>
                </a:lnTo>
                <a:cubicBezTo>
                  <a:pt x="61454" y="7977"/>
                  <a:pt x="61455" y="7959"/>
                  <a:pt x="61459" y="7940"/>
                </a:cubicBezTo>
                <a:cubicBezTo>
                  <a:pt x="61511" y="7917"/>
                  <a:pt x="61565" y="7892"/>
                  <a:pt x="61620" y="7869"/>
                </a:cubicBezTo>
                <a:lnTo>
                  <a:pt x="61620" y="7869"/>
                </a:lnTo>
                <a:cubicBezTo>
                  <a:pt x="61619" y="7869"/>
                  <a:pt x="61619" y="7870"/>
                  <a:pt x="61619" y="7870"/>
                </a:cubicBezTo>
                <a:cubicBezTo>
                  <a:pt x="61619" y="7870"/>
                  <a:pt x="61623" y="7867"/>
                  <a:pt x="61623" y="7867"/>
                </a:cubicBezTo>
                <a:lnTo>
                  <a:pt x="61622" y="7867"/>
                </a:lnTo>
                <a:cubicBezTo>
                  <a:pt x="61665" y="7811"/>
                  <a:pt x="61707" y="7757"/>
                  <a:pt x="61750" y="7703"/>
                </a:cubicBezTo>
                <a:lnTo>
                  <a:pt x="61752" y="7703"/>
                </a:lnTo>
                <a:cubicBezTo>
                  <a:pt x="61808" y="7594"/>
                  <a:pt x="61891" y="7489"/>
                  <a:pt x="61912" y="7375"/>
                </a:cubicBezTo>
                <a:cubicBezTo>
                  <a:pt x="61944" y="7211"/>
                  <a:pt x="61927" y="7039"/>
                  <a:pt x="61932" y="6872"/>
                </a:cubicBezTo>
                <a:cubicBezTo>
                  <a:pt x="61970" y="6794"/>
                  <a:pt x="62008" y="6716"/>
                  <a:pt x="62048" y="6640"/>
                </a:cubicBezTo>
                <a:cubicBezTo>
                  <a:pt x="62051" y="6599"/>
                  <a:pt x="62055" y="6559"/>
                  <a:pt x="62058" y="6517"/>
                </a:cubicBezTo>
                <a:cubicBezTo>
                  <a:pt x="62058" y="6398"/>
                  <a:pt x="62056" y="6279"/>
                  <a:pt x="62056" y="6160"/>
                </a:cubicBezTo>
                <a:lnTo>
                  <a:pt x="62035" y="6166"/>
                </a:lnTo>
                <a:cubicBezTo>
                  <a:pt x="62041" y="6145"/>
                  <a:pt x="62048" y="6122"/>
                  <a:pt x="62056" y="6100"/>
                </a:cubicBezTo>
                <a:cubicBezTo>
                  <a:pt x="62028" y="5926"/>
                  <a:pt x="62000" y="5751"/>
                  <a:pt x="61972" y="5575"/>
                </a:cubicBezTo>
                <a:cubicBezTo>
                  <a:pt x="61935" y="5445"/>
                  <a:pt x="61897" y="5314"/>
                  <a:pt x="61859" y="5183"/>
                </a:cubicBezTo>
                <a:cubicBezTo>
                  <a:pt x="61818" y="5117"/>
                  <a:pt x="61775" y="5050"/>
                  <a:pt x="61732" y="4984"/>
                </a:cubicBezTo>
                <a:cubicBezTo>
                  <a:pt x="61659" y="4943"/>
                  <a:pt x="61586" y="4900"/>
                  <a:pt x="61513" y="4858"/>
                </a:cubicBezTo>
                <a:cubicBezTo>
                  <a:pt x="61296" y="4796"/>
                  <a:pt x="61081" y="4734"/>
                  <a:pt x="60864" y="4671"/>
                </a:cubicBezTo>
                <a:cubicBezTo>
                  <a:pt x="60844" y="4671"/>
                  <a:pt x="60823" y="4673"/>
                  <a:pt x="60801" y="4673"/>
                </a:cubicBezTo>
                <a:cubicBezTo>
                  <a:pt x="60568" y="4637"/>
                  <a:pt x="60333" y="4598"/>
                  <a:pt x="60099" y="4560"/>
                </a:cubicBezTo>
                <a:lnTo>
                  <a:pt x="59970" y="4517"/>
                </a:lnTo>
                <a:cubicBezTo>
                  <a:pt x="59930" y="4496"/>
                  <a:pt x="59889" y="4474"/>
                  <a:pt x="59849" y="4454"/>
                </a:cubicBezTo>
                <a:cubicBezTo>
                  <a:pt x="59811" y="4448"/>
                  <a:pt x="59773" y="4443"/>
                  <a:pt x="59735" y="4436"/>
                </a:cubicBezTo>
                <a:cubicBezTo>
                  <a:pt x="59576" y="4401"/>
                  <a:pt x="59417" y="4368"/>
                  <a:pt x="59258" y="4334"/>
                </a:cubicBezTo>
                <a:cubicBezTo>
                  <a:pt x="59218" y="4332"/>
                  <a:pt x="59177" y="4330"/>
                  <a:pt x="59137" y="4330"/>
                </a:cubicBezTo>
                <a:cubicBezTo>
                  <a:pt x="59136" y="4315"/>
                  <a:pt x="59136" y="4302"/>
                  <a:pt x="59134" y="4289"/>
                </a:cubicBezTo>
                <a:cubicBezTo>
                  <a:pt x="59078" y="4282"/>
                  <a:pt x="59021" y="4274"/>
                  <a:pt x="58964" y="4267"/>
                </a:cubicBezTo>
                <a:cubicBezTo>
                  <a:pt x="58924" y="4261"/>
                  <a:pt x="58884" y="4256"/>
                  <a:pt x="58844" y="4249"/>
                </a:cubicBezTo>
                <a:cubicBezTo>
                  <a:pt x="58806" y="4256"/>
                  <a:pt x="58766" y="4262"/>
                  <a:pt x="58727" y="4269"/>
                </a:cubicBezTo>
                <a:cubicBezTo>
                  <a:pt x="58707" y="4267"/>
                  <a:pt x="58687" y="4264"/>
                  <a:pt x="58667" y="4262"/>
                </a:cubicBezTo>
                <a:cubicBezTo>
                  <a:pt x="58647" y="4243"/>
                  <a:pt x="58629" y="4223"/>
                  <a:pt x="58609" y="4204"/>
                </a:cubicBezTo>
                <a:cubicBezTo>
                  <a:pt x="58569" y="4199"/>
                  <a:pt x="58530" y="4196"/>
                  <a:pt x="58488" y="4191"/>
                </a:cubicBezTo>
                <a:cubicBezTo>
                  <a:pt x="58391" y="4176"/>
                  <a:pt x="58291" y="4160"/>
                  <a:pt x="58192" y="4145"/>
                </a:cubicBezTo>
                <a:lnTo>
                  <a:pt x="58192" y="4145"/>
                </a:lnTo>
                <a:cubicBezTo>
                  <a:pt x="58194" y="4155"/>
                  <a:pt x="58194" y="4165"/>
                  <a:pt x="58195" y="4175"/>
                </a:cubicBezTo>
                <a:cubicBezTo>
                  <a:pt x="58175" y="4166"/>
                  <a:pt x="58154" y="4156"/>
                  <a:pt x="58134" y="4146"/>
                </a:cubicBezTo>
                <a:cubicBezTo>
                  <a:pt x="58114" y="4153"/>
                  <a:pt x="58096" y="4156"/>
                  <a:pt x="58076" y="4161"/>
                </a:cubicBezTo>
                <a:cubicBezTo>
                  <a:pt x="58015" y="4140"/>
                  <a:pt x="57955" y="4118"/>
                  <a:pt x="57894" y="4097"/>
                </a:cubicBezTo>
                <a:cubicBezTo>
                  <a:pt x="57856" y="4092"/>
                  <a:pt x="57816" y="4087"/>
                  <a:pt x="57778" y="4082"/>
                </a:cubicBezTo>
                <a:cubicBezTo>
                  <a:pt x="57679" y="4067"/>
                  <a:pt x="57578" y="4052"/>
                  <a:pt x="57478" y="4039"/>
                </a:cubicBezTo>
                <a:cubicBezTo>
                  <a:pt x="57458" y="4037"/>
                  <a:pt x="57440" y="4032"/>
                  <a:pt x="57422" y="4024"/>
                </a:cubicBezTo>
                <a:cubicBezTo>
                  <a:pt x="57323" y="4009"/>
                  <a:pt x="57223" y="3992"/>
                  <a:pt x="57124" y="3976"/>
                </a:cubicBezTo>
                <a:cubicBezTo>
                  <a:pt x="57064" y="3971"/>
                  <a:pt x="57006" y="3966"/>
                  <a:pt x="56947" y="3963"/>
                </a:cubicBezTo>
                <a:cubicBezTo>
                  <a:pt x="56887" y="3948"/>
                  <a:pt x="56826" y="3935"/>
                  <a:pt x="56766" y="3920"/>
                </a:cubicBezTo>
                <a:cubicBezTo>
                  <a:pt x="56728" y="3913"/>
                  <a:pt x="56690" y="3906"/>
                  <a:pt x="56650" y="3900"/>
                </a:cubicBezTo>
                <a:cubicBezTo>
                  <a:pt x="56535" y="3880"/>
                  <a:pt x="56417" y="3862"/>
                  <a:pt x="56299" y="3842"/>
                </a:cubicBezTo>
                <a:cubicBezTo>
                  <a:pt x="56278" y="3843"/>
                  <a:pt x="56256" y="3843"/>
                  <a:pt x="56237" y="3843"/>
                </a:cubicBezTo>
                <a:cubicBezTo>
                  <a:pt x="56150" y="3817"/>
                  <a:pt x="56064" y="3791"/>
                  <a:pt x="55980" y="3766"/>
                </a:cubicBezTo>
                <a:cubicBezTo>
                  <a:pt x="55927" y="3759"/>
                  <a:pt x="55874" y="3754"/>
                  <a:pt x="55821" y="3747"/>
                </a:cubicBezTo>
                <a:cubicBezTo>
                  <a:pt x="55761" y="3742"/>
                  <a:pt x="55703" y="3738"/>
                  <a:pt x="55644" y="3733"/>
                </a:cubicBezTo>
                <a:cubicBezTo>
                  <a:pt x="55584" y="3731"/>
                  <a:pt x="55525" y="3728"/>
                  <a:pt x="55465" y="3724"/>
                </a:cubicBezTo>
                <a:cubicBezTo>
                  <a:pt x="55386" y="3709"/>
                  <a:pt x="55306" y="3694"/>
                  <a:pt x="55227" y="3678"/>
                </a:cubicBezTo>
                <a:cubicBezTo>
                  <a:pt x="55189" y="3673"/>
                  <a:pt x="55149" y="3668"/>
                  <a:pt x="55109" y="3663"/>
                </a:cubicBezTo>
                <a:cubicBezTo>
                  <a:pt x="55011" y="3665"/>
                  <a:pt x="54914" y="3666"/>
                  <a:pt x="54816" y="3668"/>
                </a:cubicBezTo>
                <a:cubicBezTo>
                  <a:pt x="54814" y="3651"/>
                  <a:pt x="54814" y="3635"/>
                  <a:pt x="54813" y="3617"/>
                </a:cubicBezTo>
                <a:cubicBezTo>
                  <a:pt x="54753" y="3613"/>
                  <a:pt x="54695" y="3610"/>
                  <a:pt x="54636" y="3607"/>
                </a:cubicBezTo>
                <a:cubicBezTo>
                  <a:pt x="54477" y="3593"/>
                  <a:pt x="54319" y="3580"/>
                  <a:pt x="54162" y="3567"/>
                </a:cubicBezTo>
                <a:cubicBezTo>
                  <a:pt x="54140" y="3547"/>
                  <a:pt x="54119" y="3527"/>
                  <a:pt x="54099" y="3507"/>
                </a:cubicBezTo>
                <a:cubicBezTo>
                  <a:pt x="54021" y="3501"/>
                  <a:pt x="53942" y="3496"/>
                  <a:pt x="53864" y="3491"/>
                </a:cubicBezTo>
                <a:cubicBezTo>
                  <a:pt x="53804" y="3476"/>
                  <a:pt x="53745" y="3461"/>
                  <a:pt x="53685" y="3446"/>
                </a:cubicBezTo>
                <a:lnTo>
                  <a:pt x="53568" y="3433"/>
                </a:lnTo>
                <a:cubicBezTo>
                  <a:pt x="53508" y="3438"/>
                  <a:pt x="53448" y="3443"/>
                  <a:pt x="53389" y="3448"/>
                </a:cubicBezTo>
                <a:cubicBezTo>
                  <a:pt x="53331" y="3421"/>
                  <a:pt x="53273" y="3393"/>
                  <a:pt x="53215" y="3367"/>
                </a:cubicBezTo>
                <a:cubicBezTo>
                  <a:pt x="53195" y="3368"/>
                  <a:pt x="53174" y="3370"/>
                  <a:pt x="53154" y="3370"/>
                </a:cubicBezTo>
                <a:cubicBezTo>
                  <a:pt x="53053" y="3357"/>
                  <a:pt x="52953" y="3342"/>
                  <a:pt x="52854" y="3327"/>
                </a:cubicBezTo>
                <a:cubicBezTo>
                  <a:pt x="52816" y="3320"/>
                  <a:pt x="52776" y="3312"/>
                  <a:pt x="52738" y="3305"/>
                </a:cubicBezTo>
                <a:cubicBezTo>
                  <a:pt x="52621" y="3289"/>
                  <a:pt x="52503" y="3272"/>
                  <a:pt x="52384" y="3254"/>
                </a:cubicBezTo>
                <a:cubicBezTo>
                  <a:pt x="52364" y="3256"/>
                  <a:pt x="52344" y="3257"/>
                  <a:pt x="52323" y="3259"/>
                </a:cubicBezTo>
                <a:cubicBezTo>
                  <a:pt x="52205" y="3238"/>
                  <a:pt x="52087" y="3216"/>
                  <a:pt x="51970" y="3194"/>
                </a:cubicBezTo>
                <a:lnTo>
                  <a:pt x="51909" y="3194"/>
                </a:lnTo>
                <a:cubicBezTo>
                  <a:pt x="51690" y="3180"/>
                  <a:pt x="51473" y="3165"/>
                  <a:pt x="51255" y="3151"/>
                </a:cubicBezTo>
                <a:lnTo>
                  <a:pt x="51255" y="3151"/>
                </a:lnTo>
                <a:cubicBezTo>
                  <a:pt x="51255" y="3151"/>
                  <a:pt x="51255" y="3151"/>
                  <a:pt x="51255" y="3151"/>
                </a:cubicBezTo>
                <a:cubicBezTo>
                  <a:pt x="51235" y="3130"/>
                  <a:pt x="51215" y="3108"/>
                  <a:pt x="51195" y="3087"/>
                </a:cubicBezTo>
                <a:cubicBezTo>
                  <a:pt x="51177" y="3082"/>
                  <a:pt x="51157" y="3079"/>
                  <a:pt x="51137" y="3074"/>
                </a:cubicBezTo>
                <a:cubicBezTo>
                  <a:pt x="50980" y="3054"/>
                  <a:pt x="50824" y="3034"/>
                  <a:pt x="50667" y="3014"/>
                </a:cubicBezTo>
                <a:cubicBezTo>
                  <a:pt x="50645" y="3016"/>
                  <a:pt x="50625" y="3016"/>
                  <a:pt x="50604" y="3016"/>
                </a:cubicBezTo>
                <a:cubicBezTo>
                  <a:pt x="50524" y="3002"/>
                  <a:pt x="50443" y="2987"/>
                  <a:pt x="50364" y="2973"/>
                </a:cubicBezTo>
                <a:cubicBezTo>
                  <a:pt x="50324" y="2966"/>
                  <a:pt x="50286" y="2959"/>
                  <a:pt x="50248" y="2953"/>
                </a:cubicBezTo>
                <a:cubicBezTo>
                  <a:pt x="50110" y="2935"/>
                  <a:pt x="49973" y="2916"/>
                  <a:pt x="49836" y="2898"/>
                </a:cubicBezTo>
                <a:lnTo>
                  <a:pt x="49774" y="2898"/>
                </a:lnTo>
                <a:cubicBezTo>
                  <a:pt x="49673" y="2885"/>
                  <a:pt x="49574" y="2870"/>
                  <a:pt x="49473" y="2857"/>
                </a:cubicBezTo>
                <a:cubicBezTo>
                  <a:pt x="49435" y="2852"/>
                  <a:pt x="49397" y="2845"/>
                  <a:pt x="49359" y="2840"/>
                </a:cubicBezTo>
                <a:cubicBezTo>
                  <a:pt x="49082" y="2800"/>
                  <a:pt x="48807" y="2761"/>
                  <a:pt x="48531" y="2721"/>
                </a:cubicBezTo>
                <a:lnTo>
                  <a:pt x="48470" y="2721"/>
                </a:lnTo>
                <a:lnTo>
                  <a:pt x="47759" y="2678"/>
                </a:lnTo>
                <a:lnTo>
                  <a:pt x="47223" y="2555"/>
                </a:lnTo>
                <a:cubicBezTo>
                  <a:pt x="47163" y="2547"/>
                  <a:pt x="47105" y="2539"/>
                  <a:pt x="47046" y="2531"/>
                </a:cubicBezTo>
                <a:cubicBezTo>
                  <a:pt x="46592" y="2476"/>
                  <a:pt x="46140" y="2420"/>
                  <a:pt x="45686" y="2363"/>
                </a:cubicBezTo>
                <a:cubicBezTo>
                  <a:pt x="45665" y="2365"/>
                  <a:pt x="45645" y="2365"/>
                  <a:pt x="45624" y="2367"/>
                </a:cubicBezTo>
                <a:cubicBezTo>
                  <a:pt x="45544" y="2352"/>
                  <a:pt x="45463" y="2338"/>
                  <a:pt x="45383" y="2324"/>
                </a:cubicBezTo>
                <a:cubicBezTo>
                  <a:pt x="45306" y="2319"/>
                  <a:pt x="45228" y="2314"/>
                  <a:pt x="45148" y="2309"/>
                </a:cubicBezTo>
                <a:cubicBezTo>
                  <a:pt x="45049" y="2294"/>
                  <a:pt x="44950" y="2279"/>
                  <a:pt x="44849" y="2264"/>
                </a:cubicBezTo>
                <a:cubicBezTo>
                  <a:pt x="44791" y="2257"/>
                  <a:pt x="44733" y="2252"/>
                  <a:pt x="44675" y="2246"/>
                </a:cubicBezTo>
                <a:cubicBezTo>
                  <a:pt x="44556" y="2231"/>
                  <a:pt x="44436" y="2214"/>
                  <a:pt x="44317" y="2199"/>
                </a:cubicBezTo>
                <a:cubicBezTo>
                  <a:pt x="44279" y="2193"/>
                  <a:pt x="44239" y="2186"/>
                  <a:pt x="44200" y="2180"/>
                </a:cubicBezTo>
                <a:cubicBezTo>
                  <a:pt x="44021" y="2188"/>
                  <a:pt x="43840" y="2198"/>
                  <a:pt x="43662" y="2206"/>
                </a:cubicBezTo>
                <a:cubicBezTo>
                  <a:pt x="43642" y="2213"/>
                  <a:pt x="43622" y="2219"/>
                  <a:pt x="43602" y="2224"/>
                </a:cubicBezTo>
                <a:lnTo>
                  <a:pt x="43602" y="2226"/>
                </a:lnTo>
                <a:cubicBezTo>
                  <a:pt x="43590" y="2221"/>
                  <a:pt x="43579" y="2218"/>
                  <a:pt x="43567" y="2218"/>
                </a:cubicBezTo>
                <a:cubicBezTo>
                  <a:pt x="43522" y="2193"/>
                  <a:pt x="43476" y="2170"/>
                  <a:pt x="43431" y="2145"/>
                </a:cubicBezTo>
                <a:cubicBezTo>
                  <a:pt x="43036" y="2103"/>
                  <a:pt x="42638" y="2064"/>
                  <a:pt x="42243" y="2024"/>
                </a:cubicBezTo>
                <a:cubicBezTo>
                  <a:pt x="42228" y="2017"/>
                  <a:pt x="42210" y="2014"/>
                  <a:pt x="42193" y="2012"/>
                </a:cubicBezTo>
                <a:cubicBezTo>
                  <a:pt x="42188" y="1992"/>
                  <a:pt x="42186" y="1974"/>
                  <a:pt x="42186" y="1954"/>
                </a:cubicBezTo>
                <a:cubicBezTo>
                  <a:pt x="42147" y="1951"/>
                  <a:pt x="42107" y="1949"/>
                  <a:pt x="42065" y="1946"/>
                </a:cubicBezTo>
                <a:cubicBezTo>
                  <a:pt x="41968" y="1930"/>
                  <a:pt x="41868" y="1913"/>
                  <a:pt x="41771" y="1896"/>
                </a:cubicBezTo>
                <a:cubicBezTo>
                  <a:pt x="41711" y="1895"/>
                  <a:pt x="41652" y="1893"/>
                  <a:pt x="41592" y="1891"/>
                </a:cubicBezTo>
                <a:cubicBezTo>
                  <a:pt x="41473" y="1895"/>
                  <a:pt x="41354" y="1900"/>
                  <a:pt x="41234" y="1905"/>
                </a:cubicBezTo>
                <a:cubicBezTo>
                  <a:pt x="41231" y="1888"/>
                  <a:pt x="41229" y="1870"/>
                  <a:pt x="41229" y="1853"/>
                </a:cubicBezTo>
                <a:cubicBezTo>
                  <a:pt x="41152" y="1845"/>
                  <a:pt x="41075" y="1838"/>
                  <a:pt x="40999" y="1830"/>
                </a:cubicBezTo>
                <a:cubicBezTo>
                  <a:pt x="40979" y="1838"/>
                  <a:pt x="40961" y="1845"/>
                  <a:pt x="40941" y="1853"/>
                </a:cubicBezTo>
                <a:cubicBezTo>
                  <a:pt x="40862" y="1832"/>
                  <a:pt x="40781" y="1810"/>
                  <a:pt x="40701" y="1789"/>
                </a:cubicBezTo>
                <a:cubicBezTo>
                  <a:pt x="40661" y="1792"/>
                  <a:pt x="40622" y="1794"/>
                  <a:pt x="40582" y="1797"/>
                </a:cubicBezTo>
                <a:cubicBezTo>
                  <a:pt x="40542" y="1785"/>
                  <a:pt x="40504" y="1774"/>
                  <a:pt x="40464" y="1764"/>
                </a:cubicBezTo>
                <a:lnTo>
                  <a:pt x="40229" y="1794"/>
                </a:lnTo>
                <a:cubicBezTo>
                  <a:pt x="40170" y="1771"/>
                  <a:pt x="40108" y="1747"/>
                  <a:pt x="40049" y="1726"/>
                </a:cubicBezTo>
                <a:cubicBezTo>
                  <a:pt x="40009" y="1721"/>
                  <a:pt x="39971" y="1716"/>
                  <a:pt x="39931" y="1713"/>
                </a:cubicBezTo>
                <a:cubicBezTo>
                  <a:pt x="39756" y="1691"/>
                  <a:pt x="39579" y="1671"/>
                  <a:pt x="39401" y="1651"/>
                </a:cubicBezTo>
                <a:cubicBezTo>
                  <a:pt x="39382" y="1653"/>
                  <a:pt x="39360" y="1655"/>
                  <a:pt x="39339" y="1656"/>
                </a:cubicBezTo>
                <a:cubicBezTo>
                  <a:pt x="39299" y="1661"/>
                  <a:pt x="39259" y="1668"/>
                  <a:pt x="39219" y="1673"/>
                </a:cubicBezTo>
                <a:lnTo>
                  <a:pt x="39191" y="1666"/>
                </a:lnTo>
                <a:lnTo>
                  <a:pt x="39161" y="1671"/>
                </a:lnTo>
                <a:cubicBezTo>
                  <a:pt x="39044" y="1645"/>
                  <a:pt x="38926" y="1620"/>
                  <a:pt x="38809" y="1595"/>
                </a:cubicBezTo>
                <a:lnTo>
                  <a:pt x="38746" y="1595"/>
                </a:lnTo>
                <a:cubicBezTo>
                  <a:pt x="38646" y="1600"/>
                  <a:pt x="38549" y="1605"/>
                  <a:pt x="38449" y="1610"/>
                </a:cubicBezTo>
                <a:cubicBezTo>
                  <a:pt x="38410" y="1597"/>
                  <a:pt x="38372" y="1583"/>
                  <a:pt x="38332" y="1570"/>
                </a:cubicBezTo>
                <a:cubicBezTo>
                  <a:pt x="38282" y="1574"/>
                  <a:pt x="38234" y="1577"/>
                  <a:pt x="38185" y="1580"/>
                </a:cubicBezTo>
                <a:cubicBezTo>
                  <a:pt x="38175" y="1564"/>
                  <a:pt x="38166" y="1549"/>
                  <a:pt x="38155" y="1534"/>
                </a:cubicBezTo>
                <a:cubicBezTo>
                  <a:pt x="38075" y="1540"/>
                  <a:pt x="37997" y="1549"/>
                  <a:pt x="37918" y="1555"/>
                </a:cubicBezTo>
                <a:cubicBezTo>
                  <a:pt x="37878" y="1555"/>
                  <a:pt x="37838" y="1554"/>
                  <a:pt x="37799" y="1554"/>
                </a:cubicBezTo>
                <a:cubicBezTo>
                  <a:pt x="37757" y="1534"/>
                  <a:pt x="37716" y="1514"/>
                  <a:pt x="37675" y="1494"/>
                </a:cubicBezTo>
                <a:cubicBezTo>
                  <a:pt x="37617" y="1487"/>
                  <a:pt x="37559" y="1481"/>
                  <a:pt x="37501" y="1474"/>
                </a:cubicBezTo>
                <a:lnTo>
                  <a:pt x="37029" y="1420"/>
                </a:lnTo>
                <a:cubicBezTo>
                  <a:pt x="37009" y="1418"/>
                  <a:pt x="36987" y="1418"/>
                  <a:pt x="36968" y="1418"/>
                </a:cubicBezTo>
                <a:cubicBezTo>
                  <a:pt x="36809" y="1403"/>
                  <a:pt x="36650" y="1388"/>
                  <a:pt x="36491" y="1373"/>
                </a:cubicBezTo>
                <a:cubicBezTo>
                  <a:pt x="36431" y="1363"/>
                  <a:pt x="36373" y="1353"/>
                  <a:pt x="36315" y="1343"/>
                </a:cubicBezTo>
                <a:cubicBezTo>
                  <a:pt x="35860" y="1314"/>
                  <a:pt x="35406" y="1285"/>
                  <a:pt x="34951" y="1256"/>
                </a:cubicBezTo>
                <a:lnTo>
                  <a:pt x="34951" y="1256"/>
                </a:lnTo>
                <a:cubicBezTo>
                  <a:pt x="34951" y="1256"/>
                  <a:pt x="34951" y="1256"/>
                  <a:pt x="34951" y="1256"/>
                </a:cubicBezTo>
                <a:cubicBezTo>
                  <a:pt x="34653" y="1249"/>
                  <a:pt x="34355" y="1244"/>
                  <a:pt x="34057" y="1234"/>
                </a:cubicBezTo>
                <a:cubicBezTo>
                  <a:pt x="34040" y="1232"/>
                  <a:pt x="34024" y="1193"/>
                  <a:pt x="34007" y="1171"/>
                </a:cubicBezTo>
                <a:cubicBezTo>
                  <a:pt x="33926" y="1156"/>
                  <a:pt x="33847" y="1141"/>
                  <a:pt x="33765" y="1126"/>
                </a:cubicBezTo>
                <a:cubicBezTo>
                  <a:pt x="33727" y="1133"/>
                  <a:pt x="33688" y="1138"/>
                  <a:pt x="33650" y="1145"/>
                </a:cubicBezTo>
                <a:lnTo>
                  <a:pt x="33527" y="1143"/>
                </a:lnTo>
                <a:cubicBezTo>
                  <a:pt x="33449" y="1118"/>
                  <a:pt x="33371" y="1092"/>
                  <a:pt x="33294" y="1067"/>
                </a:cubicBezTo>
                <a:cubicBezTo>
                  <a:pt x="33194" y="1065"/>
                  <a:pt x="33095" y="1065"/>
                  <a:pt x="32996" y="1064"/>
                </a:cubicBezTo>
                <a:lnTo>
                  <a:pt x="32588" y="1064"/>
                </a:lnTo>
                <a:cubicBezTo>
                  <a:pt x="32583" y="1032"/>
                  <a:pt x="32578" y="1001"/>
                  <a:pt x="32572" y="969"/>
                </a:cubicBezTo>
                <a:cubicBezTo>
                  <a:pt x="32535" y="986"/>
                  <a:pt x="32499" y="1001"/>
                  <a:pt x="32462" y="1016"/>
                </a:cubicBezTo>
                <a:cubicBezTo>
                  <a:pt x="32383" y="999"/>
                  <a:pt x="32303" y="981"/>
                  <a:pt x="32224" y="964"/>
                </a:cubicBezTo>
                <a:cubicBezTo>
                  <a:pt x="32145" y="961"/>
                  <a:pt x="32067" y="956"/>
                  <a:pt x="31987" y="953"/>
                </a:cubicBezTo>
                <a:lnTo>
                  <a:pt x="31572" y="929"/>
                </a:lnTo>
                <a:cubicBezTo>
                  <a:pt x="31474" y="918"/>
                  <a:pt x="31375" y="906"/>
                  <a:pt x="31275" y="895"/>
                </a:cubicBezTo>
                <a:cubicBezTo>
                  <a:pt x="31156" y="888"/>
                  <a:pt x="31039" y="881"/>
                  <a:pt x="30919" y="875"/>
                </a:cubicBezTo>
                <a:cubicBezTo>
                  <a:pt x="30464" y="843"/>
                  <a:pt x="30009" y="810"/>
                  <a:pt x="29555" y="779"/>
                </a:cubicBezTo>
                <a:cubicBezTo>
                  <a:pt x="29476" y="774"/>
                  <a:pt x="29398" y="769"/>
                  <a:pt x="29318" y="764"/>
                </a:cubicBezTo>
                <a:cubicBezTo>
                  <a:pt x="29121" y="747"/>
                  <a:pt x="28924" y="731"/>
                  <a:pt x="28726" y="716"/>
                </a:cubicBezTo>
                <a:cubicBezTo>
                  <a:pt x="28628" y="713"/>
                  <a:pt x="28528" y="711"/>
                  <a:pt x="28429" y="708"/>
                </a:cubicBezTo>
                <a:cubicBezTo>
                  <a:pt x="28370" y="713"/>
                  <a:pt x="28312" y="718"/>
                  <a:pt x="28252" y="724"/>
                </a:cubicBezTo>
                <a:cubicBezTo>
                  <a:pt x="28113" y="701"/>
                  <a:pt x="27974" y="679"/>
                  <a:pt x="27836" y="658"/>
                </a:cubicBezTo>
                <a:cubicBezTo>
                  <a:pt x="27777" y="655"/>
                  <a:pt x="27717" y="650"/>
                  <a:pt x="27659" y="646"/>
                </a:cubicBezTo>
                <a:cubicBezTo>
                  <a:pt x="27441" y="630"/>
                  <a:pt x="27224" y="615"/>
                  <a:pt x="27005" y="598"/>
                </a:cubicBezTo>
                <a:cubicBezTo>
                  <a:pt x="26927" y="595"/>
                  <a:pt x="26848" y="592"/>
                  <a:pt x="26770" y="588"/>
                </a:cubicBezTo>
                <a:cubicBezTo>
                  <a:pt x="26631" y="595"/>
                  <a:pt x="26492" y="602"/>
                  <a:pt x="26353" y="608"/>
                </a:cubicBezTo>
                <a:cubicBezTo>
                  <a:pt x="26255" y="595"/>
                  <a:pt x="26158" y="580"/>
                  <a:pt x="26058" y="567"/>
                </a:cubicBezTo>
                <a:cubicBezTo>
                  <a:pt x="26020" y="567"/>
                  <a:pt x="25982" y="565"/>
                  <a:pt x="25942" y="565"/>
                </a:cubicBezTo>
                <a:cubicBezTo>
                  <a:pt x="25863" y="554"/>
                  <a:pt x="25783" y="540"/>
                  <a:pt x="25702" y="529"/>
                </a:cubicBezTo>
                <a:cubicBezTo>
                  <a:pt x="25643" y="535"/>
                  <a:pt x="25583" y="542"/>
                  <a:pt x="25523" y="550"/>
                </a:cubicBezTo>
                <a:cubicBezTo>
                  <a:pt x="25109" y="529"/>
                  <a:pt x="24696" y="509"/>
                  <a:pt x="24282" y="489"/>
                </a:cubicBezTo>
                <a:cubicBezTo>
                  <a:pt x="24260" y="468"/>
                  <a:pt x="24240" y="446"/>
                  <a:pt x="24219" y="423"/>
                </a:cubicBezTo>
                <a:cubicBezTo>
                  <a:pt x="24101" y="420"/>
                  <a:pt x="23984" y="415"/>
                  <a:pt x="23864" y="411"/>
                </a:cubicBezTo>
                <a:cubicBezTo>
                  <a:pt x="23765" y="420"/>
                  <a:pt x="23666" y="428"/>
                  <a:pt x="23566" y="434"/>
                </a:cubicBezTo>
                <a:cubicBezTo>
                  <a:pt x="23528" y="434"/>
                  <a:pt x="23490" y="433"/>
                  <a:pt x="23452" y="431"/>
                </a:cubicBezTo>
                <a:cubicBezTo>
                  <a:pt x="23351" y="410"/>
                  <a:pt x="23252" y="388"/>
                  <a:pt x="23151" y="365"/>
                </a:cubicBezTo>
                <a:cubicBezTo>
                  <a:pt x="23131" y="363"/>
                  <a:pt x="23113" y="360"/>
                  <a:pt x="23094" y="352"/>
                </a:cubicBezTo>
                <a:cubicBezTo>
                  <a:pt x="22659" y="337"/>
                  <a:pt x="22224" y="322"/>
                  <a:pt x="21790" y="307"/>
                </a:cubicBezTo>
                <a:lnTo>
                  <a:pt x="21790" y="307"/>
                </a:lnTo>
                <a:lnTo>
                  <a:pt x="21790" y="307"/>
                </a:lnTo>
                <a:cubicBezTo>
                  <a:pt x="21536" y="266"/>
                  <a:pt x="21282" y="226"/>
                  <a:pt x="21028" y="183"/>
                </a:cubicBezTo>
                <a:cubicBezTo>
                  <a:pt x="20927" y="165"/>
                  <a:pt x="20826" y="138"/>
                  <a:pt x="20725" y="117"/>
                </a:cubicBezTo>
                <a:lnTo>
                  <a:pt x="20664" y="117"/>
                </a:lnTo>
                <a:cubicBezTo>
                  <a:pt x="20432" y="103"/>
                  <a:pt x="20200" y="85"/>
                  <a:pt x="19969" y="77"/>
                </a:cubicBezTo>
                <a:cubicBezTo>
                  <a:pt x="19525" y="59"/>
                  <a:pt x="19079" y="45"/>
                  <a:pt x="18636" y="29"/>
                </a:cubicBezTo>
                <a:cubicBezTo>
                  <a:pt x="18599" y="27"/>
                  <a:pt x="18561" y="25"/>
                  <a:pt x="18525" y="22"/>
                </a:cubicBezTo>
                <a:cubicBezTo>
                  <a:pt x="18407" y="21"/>
                  <a:pt x="18290" y="17"/>
                  <a:pt x="18172" y="16"/>
                </a:cubicBezTo>
                <a:cubicBezTo>
                  <a:pt x="18162" y="11"/>
                  <a:pt x="18151" y="9"/>
                  <a:pt x="18140" y="9"/>
                </a:cubicBezTo>
                <a:cubicBezTo>
                  <a:pt x="18132" y="9"/>
                  <a:pt x="18123" y="10"/>
                  <a:pt x="18114" y="12"/>
                </a:cubicBezTo>
                <a:cubicBezTo>
                  <a:pt x="18034" y="5"/>
                  <a:pt x="17954" y="1"/>
                  <a:pt x="17876" y="1"/>
                </a:cubicBezTo>
                <a:close/>
              </a:path>
            </a:pathLst>
          </a:custGeom>
          <a:solidFill>
            <a:srgbClr val="DDF979">
              <a:alpha val="601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8" name="Google Shape;308;p25"/>
          <p:cNvGrpSpPr/>
          <p:nvPr/>
        </p:nvGrpSpPr>
        <p:grpSpPr>
          <a:xfrm>
            <a:off x="59830" y="-870126"/>
            <a:ext cx="446096" cy="2122048"/>
            <a:chOff x="81305" y="-939176"/>
            <a:chExt cx="446096" cy="2122048"/>
          </a:xfrm>
        </p:grpSpPr>
        <p:sp>
          <p:nvSpPr>
            <p:cNvPr id="309" name="Google Shape;309;p25"/>
            <p:cNvSpPr/>
            <p:nvPr/>
          </p:nvSpPr>
          <p:spPr>
            <a:xfrm rot="10800000">
              <a:off x="81305" y="-936131"/>
              <a:ext cx="127556" cy="2115655"/>
            </a:xfrm>
            <a:custGeom>
              <a:rect b="b" l="l" r="r" t="t"/>
              <a:pathLst>
                <a:path extrusionOk="0" h="20848" w="1476">
                  <a:moveTo>
                    <a:pt x="1128" y="1"/>
                  </a:moveTo>
                  <a:cubicBezTo>
                    <a:pt x="1124" y="834"/>
                    <a:pt x="1103" y="1671"/>
                    <a:pt x="1065" y="2493"/>
                  </a:cubicBezTo>
                  <a:cubicBezTo>
                    <a:pt x="977" y="4435"/>
                    <a:pt x="811" y="5998"/>
                    <a:pt x="691" y="7138"/>
                  </a:cubicBezTo>
                  <a:cubicBezTo>
                    <a:pt x="616" y="7835"/>
                    <a:pt x="575" y="8162"/>
                    <a:pt x="542" y="8427"/>
                  </a:cubicBezTo>
                  <a:cubicBezTo>
                    <a:pt x="507" y="8700"/>
                    <a:pt x="480" y="8897"/>
                    <a:pt x="439" y="9354"/>
                  </a:cubicBezTo>
                  <a:cubicBezTo>
                    <a:pt x="273" y="11160"/>
                    <a:pt x="258" y="12523"/>
                    <a:pt x="252" y="13256"/>
                  </a:cubicBezTo>
                  <a:lnTo>
                    <a:pt x="250" y="13342"/>
                  </a:lnTo>
                  <a:cubicBezTo>
                    <a:pt x="229" y="15344"/>
                    <a:pt x="144" y="17864"/>
                    <a:pt x="0" y="20831"/>
                  </a:cubicBezTo>
                  <a:lnTo>
                    <a:pt x="346" y="20848"/>
                  </a:lnTo>
                  <a:cubicBezTo>
                    <a:pt x="490" y="17876"/>
                    <a:pt x="575" y="15352"/>
                    <a:pt x="596" y="13347"/>
                  </a:cubicBezTo>
                  <a:lnTo>
                    <a:pt x="598" y="13260"/>
                  </a:lnTo>
                  <a:cubicBezTo>
                    <a:pt x="606" y="12533"/>
                    <a:pt x="619" y="11178"/>
                    <a:pt x="785" y="9387"/>
                  </a:cubicBezTo>
                  <a:cubicBezTo>
                    <a:pt x="826" y="8935"/>
                    <a:pt x="851" y="8739"/>
                    <a:pt x="884" y="8470"/>
                  </a:cubicBezTo>
                  <a:cubicBezTo>
                    <a:pt x="919" y="8205"/>
                    <a:pt x="961" y="7875"/>
                    <a:pt x="1035" y="7175"/>
                  </a:cubicBezTo>
                  <a:cubicBezTo>
                    <a:pt x="1156" y="6029"/>
                    <a:pt x="1323" y="4461"/>
                    <a:pt x="1413" y="2507"/>
                  </a:cubicBezTo>
                  <a:cubicBezTo>
                    <a:pt x="1451" y="1683"/>
                    <a:pt x="1470" y="840"/>
                    <a:pt x="1475" y="2"/>
                  </a:cubicBezTo>
                  <a:lnTo>
                    <a:pt x="11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 rot="10800000">
              <a:off x="209551" y="-939176"/>
              <a:ext cx="110790" cy="2122048"/>
            </a:xfrm>
            <a:custGeom>
              <a:rect b="b" l="l" r="r" t="t"/>
              <a:pathLst>
                <a:path extrusionOk="0" h="20911" w="1282">
                  <a:moveTo>
                    <a:pt x="941" y="1"/>
                  </a:moveTo>
                  <a:cubicBezTo>
                    <a:pt x="732" y="1050"/>
                    <a:pt x="583" y="2127"/>
                    <a:pt x="499" y="3201"/>
                  </a:cubicBezTo>
                  <a:cubicBezTo>
                    <a:pt x="426" y="4123"/>
                    <a:pt x="433" y="4620"/>
                    <a:pt x="442" y="5309"/>
                  </a:cubicBezTo>
                  <a:cubicBezTo>
                    <a:pt x="451" y="5822"/>
                    <a:pt x="459" y="6459"/>
                    <a:pt x="436" y="7469"/>
                  </a:cubicBezTo>
                  <a:cubicBezTo>
                    <a:pt x="411" y="8562"/>
                    <a:pt x="368" y="9200"/>
                    <a:pt x="330" y="9764"/>
                  </a:cubicBezTo>
                  <a:cubicBezTo>
                    <a:pt x="284" y="10443"/>
                    <a:pt x="245" y="11029"/>
                    <a:pt x="247" y="12187"/>
                  </a:cubicBezTo>
                  <a:cubicBezTo>
                    <a:pt x="249" y="12889"/>
                    <a:pt x="269" y="13561"/>
                    <a:pt x="310" y="14917"/>
                  </a:cubicBezTo>
                  <a:cubicBezTo>
                    <a:pt x="320" y="15238"/>
                    <a:pt x="330" y="15528"/>
                    <a:pt x="338" y="15794"/>
                  </a:cubicBezTo>
                  <a:cubicBezTo>
                    <a:pt x="385" y="17180"/>
                    <a:pt x="408" y="17877"/>
                    <a:pt x="312" y="18869"/>
                  </a:cubicBezTo>
                  <a:cubicBezTo>
                    <a:pt x="247" y="19528"/>
                    <a:pt x="143" y="20190"/>
                    <a:pt x="0" y="20836"/>
                  </a:cubicBezTo>
                  <a:lnTo>
                    <a:pt x="340" y="20910"/>
                  </a:lnTo>
                  <a:lnTo>
                    <a:pt x="340" y="20909"/>
                  </a:lnTo>
                  <a:cubicBezTo>
                    <a:pt x="484" y="20250"/>
                    <a:pt x="591" y="19574"/>
                    <a:pt x="656" y="18902"/>
                  </a:cubicBezTo>
                  <a:cubicBezTo>
                    <a:pt x="755" y="17887"/>
                    <a:pt x="732" y="17183"/>
                    <a:pt x="686" y="15783"/>
                  </a:cubicBezTo>
                  <a:cubicBezTo>
                    <a:pt x="676" y="15518"/>
                    <a:pt x="668" y="15226"/>
                    <a:pt x="656" y="14889"/>
                  </a:cubicBezTo>
                  <a:cubicBezTo>
                    <a:pt x="616" y="13552"/>
                    <a:pt x="596" y="12884"/>
                    <a:pt x="595" y="12185"/>
                  </a:cubicBezTo>
                  <a:cubicBezTo>
                    <a:pt x="591" y="11041"/>
                    <a:pt x="631" y="10460"/>
                    <a:pt x="676" y="9787"/>
                  </a:cubicBezTo>
                  <a:cubicBezTo>
                    <a:pt x="714" y="9220"/>
                    <a:pt x="757" y="8577"/>
                    <a:pt x="784" y="7478"/>
                  </a:cubicBezTo>
                  <a:cubicBezTo>
                    <a:pt x="807" y="6461"/>
                    <a:pt x="797" y="5820"/>
                    <a:pt x="790" y="5305"/>
                  </a:cubicBezTo>
                  <a:cubicBezTo>
                    <a:pt x="780" y="4625"/>
                    <a:pt x="774" y="4133"/>
                    <a:pt x="845" y="3228"/>
                  </a:cubicBezTo>
                  <a:cubicBezTo>
                    <a:pt x="929" y="2168"/>
                    <a:pt x="1075" y="1105"/>
                    <a:pt x="1282" y="69"/>
                  </a:cubicBezTo>
                  <a:lnTo>
                    <a:pt x="9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5"/>
            <p:cNvSpPr/>
            <p:nvPr/>
          </p:nvSpPr>
          <p:spPr>
            <a:xfrm rot="10800000">
              <a:off x="329846" y="-937349"/>
              <a:ext cx="90914" cy="2116873"/>
            </a:xfrm>
            <a:custGeom>
              <a:rect b="b" l="l" r="r" t="t"/>
              <a:pathLst>
                <a:path extrusionOk="0" h="20860" w="1052">
                  <a:moveTo>
                    <a:pt x="1048" y="1"/>
                  </a:moveTo>
                  <a:lnTo>
                    <a:pt x="700" y="2"/>
                  </a:lnTo>
                  <a:cubicBezTo>
                    <a:pt x="704" y="905"/>
                    <a:pt x="704" y="1822"/>
                    <a:pt x="700" y="2726"/>
                  </a:cubicBezTo>
                  <a:cubicBezTo>
                    <a:pt x="691" y="4690"/>
                    <a:pt x="686" y="5676"/>
                    <a:pt x="638" y="6579"/>
                  </a:cubicBezTo>
                  <a:cubicBezTo>
                    <a:pt x="568" y="7898"/>
                    <a:pt x="447" y="8483"/>
                    <a:pt x="330" y="9047"/>
                  </a:cubicBezTo>
                  <a:cubicBezTo>
                    <a:pt x="225" y="9559"/>
                    <a:pt x="124" y="10041"/>
                    <a:pt x="73" y="11008"/>
                  </a:cubicBezTo>
                  <a:cubicBezTo>
                    <a:pt x="0" y="12375"/>
                    <a:pt x="104" y="13200"/>
                    <a:pt x="224" y="14157"/>
                  </a:cubicBezTo>
                  <a:cubicBezTo>
                    <a:pt x="330" y="15005"/>
                    <a:pt x="449" y="15965"/>
                    <a:pt x="449" y="17490"/>
                  </a:cubicBezTo>
                  <a:cubicBezTo>
                    <a:pt x="449" y="18606"/>
                    <a:pt x="386" y="19727"/>
                    <a:pt x="262" y="20819"/>
                  </a:cubicBezTo>
                  <a:lnTo>
                    <a:pt x="608" y="20859"/>
                  </a:lnTo>
                  <a:cubicBezTo>
                    <a:pt x="734" y="19753"/>
                    <a:pt x="797" y="18619"/>
                    <a:pt x="797" y="17490"/>
                  </a:cubicBezTo>
                  <a:cubicBezTo>
                    <a:pt x="797" y="15943"/>
                    <a:pt x="676" y="14971"/>
                    <a:pt x="568" y="14114"/>
                  </a:cubicBezTo>
                  <a:cubicBezTo>
                    <a:pt x="450" y="13173"/>
                    <a:pt x="349" y="12362"/>
                    <a:pt x="421" y="11026"/>
                  </a:cubicBezTo>
                  <a:cubicBezTo>
                    <a:pt x="470" y="10086"/>
                    <a:pt x="568" y="9615"/>
                    <a:pt x="671" y="9117"/>
                  </a:cubicBezTo>
                  <a:cubicBezTo>
                    <a:pt x="790" y="8541"/>
                    <a:pt x="912" y="7945"/>
                    <a:pt x="985" y="6597"/>
                  </a:cubicBezTo>
                  <a:cubicBezTo>
                    <a:pt x="1033" y="5686"/>
                    <a:pt x="1038" y="4698"/>
                    <a:pt x="1048" y="2729"/>
                  </a:cubicBezTo>
                  <a:cubicBezTo>
                    <a:pt x="1051" y="1822"/>
                    <a:pt x="1051" y="905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5"/>
            <p:cNvSpPr/>
            <p:nvPr/>
          </p:nvSpPr>
          <p:spPr>
            <a:xfrm rot="10800000">
              <a:off x="443487" y="-937958"/>
              <a:ext cx="83914" cy="2119004"/>
            </a:xfrm>
            <a:custGeom>
              <a:rect b="b" l="l" r="r" t="t"/>
              <a:pathLst>
                <a:path extrusionOk="0" h="20881" w="971">
                  <a:moveTo>
                    <a:pt x="408" y="1"/>
                  </a:moveTo>
                  <a:lnTo>
                    <a:pt x="62" y="32"/>
                  </a:lnTo>
                  <a:cubicBezTo>
                    <a:pt x="133" y="820"/>
                    <a:pt x="196" y="1622"/>
                    <a:pt x="251" y="2413"/>
                  </a:cubicBezTo>
                  <a:cubicBezTo>
                    <a:pt x="338" y="3691"/>
                    <a:pt x="428" y="5297"/>
                    <a:pt x="501" y="8367"/>
                  </a:cubicBezTo>
                  <a:cubicBezTo>
                    <a:pt x="583" y="11834"/>
                    <a:pt x="623" y="13574"/>
                    <a:pt x="564" y="14998"/>
                  </a:cubicBezTo>
                  <a:cubicBezTo>
                    <a:pt x="481" y="16942"/>
                    <a:pt x="292" y="18904"/>
                    <a:pt x="1" y="20828"/>
                  </a:cubicBezTo>
                  <a:lnTo>
                    <a:pt x="345" y="20881"/>
                  </a:lnTo>
                  <a:cubicBezTo>
                    <a:pt x="638" y="18944"/>
                    <a:pt x="828" y="16968"/>
                    <a:pt x="911" y="15013"/>
                  </a:cubicBezTo>
                  <a:cubicBezTo>
                    <a:pt x="971" y="13577"/>
                    <a:pt x="929" y="11834"/>
                    <a:pt x="848" y="8359"/>
                  </a:cubicBezTo>
                  <a:cubicBezTo>
                    <a:pt x="775" y="5282"/>
                    <a:pt x="684" y="3673"/>
                    <a:pt x="597" y="2390"/>
                  </a:cubicBezTo>
                  <a:cubicBezTo>
                    <a:pt x="542" y="1595"/>
                    <a:pt x="479" y="792"/>
                    <a:pt x="4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13" name="Google Shape;3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3976" y="4135550"/>
            <a:ext cx="1717352" cy="164914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5"/>
          <p:cNvSpPr/>
          <p:nvPr/>
        </p:nvSpPr>
        <p:spPr>
          <a:xfrm rot="-3322941">
            <a:off x="3649201" y="4448933"/>
            <a:ext cx="549956" cy="375271"/>
          </a:xfrm>
          <a:custGeom>
            <a:rect b="b" l="l" r="r" t="t"/>
            <a:pathLst>
              <a:path extrusionOk="0" h="13605" w="19938">
                <a:moveTo>
                  <a:pt x="2113" y="0"/>
                </a:moveTo>
                <a:cubicBezTo>
                  <a:pt x="1342" y="0"/>
                  <a:pt x="634" y="402"/>
                  <a:pt x="168" y="1147"/>
                </a:cubicBezTo>
                <a:cubicBezTo>
                  <a:pt x="1" y="1413"/>
                  <a:pt x="9" y="1562"/>
                  <a:pt x="317" y="1740"/>
                </a:cubicBezTo>
                <a:cubicBezTo>
                  <a:pt x="1680" y="2528"/>
                  <a:pt x="3120" y="3187"/>
                  <a:pt x="4410" y="4096"/>
                </a:cubicBezTo>
                <a:cubicBezTo>
                  <a:pt x="5392" y="4788"/>
                  <a:pt x="6514" y="5236"/>
                  <a:pt x="7463" y="5995"/>
                </a:cubicBezTo>
                <a:cubicBezTo>
                  <a:pt x="8708" y="6990"/>
                  <a:pt x="10009" y="7909"/>
                  <a:pt x="11256" y="8905"/>
                </a:cubicBezTo>
                <a:cubicBezTo>
                  <a:pt x="12128" y="9604"/>
                  <a:pt x="12980" y="10335"/>
                  <a:pt x="13876" y="11025"/>
                </a:cubicBezTo>
                <a:lnTo>
                  <a:pt x="13876" y="11025"/>
                </a:lnTo>
                <a:cubicBezTo>
                  <a:pt x="11458" y="10352"/>
                  <a:pt x="9140" y="9412"/>
                  <a:pt x="6743" y="8708"/>
                </a:cubicBezTo>
                <a:cubicBezTo>
                  <a:pt x="6386" y="8603"/>
                  <a:pt x="6043" y="8556"/>
                  <a:pt x="5705" y="8556"/>
                </a:cubicBezTo>
                <a:cubicBezTo>
                  <a:pt x="5325" y="8556"/>
                  <a:pt x="4952" y="8616"/>
                  <a:pt x="4575" y="8722"/>
                </a:cubicBezTo>
                <a:cubicBezTo>
                  <a:pt x="4193" y="8829"/>
                  <a:pt x="3686" y="8995"/>
                  <a:pt x="3691" y="9447"/>
                </a:cubicBezTo>
                <a:cubicBezTo>
                  <a:pt x="3695" y="9811"/>
                  <a:pt x="4200" y="9877"/>
                  <a:pt x="4518" y="9983"/>
                </a:cubicBezTo>
                <a:cubicBezTo>
                  <a:pt x="7648" y="11023"/>
                  <a:pt x="10710" y="12265"/>
                  <a:pt x="13919" y="13083"/>
                </a:cubicBezTo>
                <a:cubicBezTo>
                  <a:pt x="15081" y="13379"/>
                  <a:pt x="16231" y="13605"/>
                  <a:pt x="17415" y="13605"/>
                </a:cubicBezTo>
                <a:cubicBezTo>
                  <a:pt x="17685" y="13605"/>
                  <a:pt x="17956" y="13593"/>
                  <a:pt x="18230" y="13568"/>
                </a:cubicBezTo>
                <a:cubicBezTo>
                  <a:pt x="19204" y="13478"/>
                  <a:pt x="19937" y="12563"/>
                  <a:pt x="19740" y="11606"/>
                </a:cubicBezTo>
                <a:cubicBezTo>
                  <a:pt x="19667" y="11247"/>
                  <a:pt x="19540" y="10897"/>
                  <a:pt x="19412" y="10553"/>
                </a:cubicBezTo>
                <a:cubicBezTo>
                  <a:pt x="19020" y="9490"/>
                  <a:pt x="18313" y="8578"/>
                  <a:pt x="17901" y="7533"/>
                </a:cubicBezTo>
                <a:cubicBezTo>
                  <a:pt x="17321" y="6068"/>
                  <a:pt x="16384" y="4834"/>
                  <a:pt x="15516" y="3553"/>
                </a:cubicBezTo>
                <a:cubicBezTo>
                  <a:pt x="15342" y="3298"/>
                  <a:pt x="15100" y="3096"/>
                  <a:pt x="14784" y="3096"/>
                </a:cubicBezTo>
                <a:cubicBezTo>
                  <a:pt x="14770" y="3096"/>
                  <a:pt x="14755" y="3096"/>
                  <a:pt x="14740" y="3097"/>
                </a:cubicBezTo>
                <a:cubicBezTo>
                  <a:pt x="14114" y="3134"/>
                  <a:pt x="13505" y="3266"/>
                  <a:pt x="12972" y="3625"/>
                </a:cubicBezTo>
                <a:cubicBezTo>
                  <a:pt x="12236" y="4124"/>
                  <a:pt x="12180" y="4501"/>
                  <a:pt x="12726" y="5190"/>
                </a:cubicBezTo>
                <a:cubicBezTo>
                  <a:pt x="13359" y="5985"/>
                  <a:pt x="13813" y="6895"/>
                  <a:pt x="14371" y="7738"/>
                </a:cubicBezTo>
                <a:cubicBezTo>
                  <a:pt x="14438" y="7839"/>
                  <a:pt x="14465" y="7952"/>
                  <a:pt x="14347" y="8088"/>
                </a:cubicBezTo>
                <a:cubicBezTo>
                  <a:pt x="12960" y="7026"/>
                  <a:pt x="11642" y="5876"/>
                  <a:pt x="10248" y="4821"/>
                </a:cubicBezTo>
                <a:cubicBezTo>
                  <a:pt x="8028" y="3144"/>
                  <a:pt x="5746" y="1567"/>
                  <a:pt x="3266" y="294"/>
                </a:cubicBezTo>
                <a:cubicBezTo>
                  <a:pt x="2880" y="96"/>
                  <a:pt x="2489" y="0"/>
                  <a:pt x="21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erif"/>
              <a:buNone/>
              <a:defRPr b="1" sz="3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6"/>
          <p:cNvSpPr txBox="1"/>
          <p:nvPr>
            <p:ph type="ctrTitle"/>
          </p:nvPr>
        </p:nvSpPr>
        <p:spPr>
          <a:xfrm>
            <a:off x="713525" y="1434000"/>
            <a:ext cx="8375100" cy="164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3: Presents Team 5</a:t>
            </a:r>
            <a:endParaRPr/>
          </a:p>
        </p:txBody>
      </p:sp>
      <p:sp>
        <p:nvSpPr>
          <p:cNvPr id="320" name="Google Shape;320;p26"/>
          <p:cNvSpPr txBox="1"/>
          <p:nvPr>
            <p:ph idx="1" type="subTitle"/>
          </p:nvPr>
        </p:nvSpPr>
        <p:spPr>
          <a:xfrm>
            <a:off x="713528" y="3142825"/>
            <a:ext cx="77172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Nils Forstall et al.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"/>
          <p:cNvSpPr txBox="1"/>
          <p:nvPr>
            <p:ph idx="1" type="subTitle"/>
          </p:nvPr>
        </p:nvSpPr>
        <p:spPr>
          <a:xfrm>
            <a:off x="5035500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7"/>
          <p:cNvSpPr txBox="1"/>
          <p:nvPr>
            <p:ph idx="2" type="subTitle"/>
          </p:nvPr>
        </p:nvSpPr>
        <p:spPr>
          <a:xfrm>
            <a:off x="744825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7"/>
          <p:cNvSpPr txBox="1"/>
          <p:nvPr>
            <p:ph idx="3" type="subTitle"/>
          </p:nvPr>
        </p:nvSpPr>
        <p:spPr>
          <a:xfrm>
            <a:off x="145375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old problem domain</a:t>
            </a:r>
            <a:endParaRPr/>
          </a:p>
        </p:txBody>
      </p:sp>
      <p:sp>
        <p:nvSpPr>
          <p:cNvPr id="328" name="Google Shape;328;p27"/>
          <p:cNvSpPr txBox="1"/>
          <p:nvPr>
            <p:ph idx="4" type="subTitle"/>
          </p:nvPr>
        </p:nvSpPr>
        <p:spPr>
          <a:xfrm>
            <a:off x="574440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narrow to new problem domain </a:t>
            </a:r>
            <a:endParaRPr/>
          </a:p>
        </p:txBody>
      </p:sp>
      <p:sp>
        <p:nvSpPr>
          <p:cNvPr id="329" name="Google Shape;329;p2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Domain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335" name="Google Shape;335;p28"/>
          <p:cNvSpPr txBox="1"/>
          <p:nvPr>
            <p:ph idx="2" type="title"/>
          </p:nvPr>
        </p:nvSpPr>
        <p:spPr>
          <a:xfrm>
            <a:off x="825325" y="1576950"/>
            <a:ext cx="1291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36" name="Google Shape;336;p28"/>
          <p:cNvSpPr txBox="1"/>
          <p:nvPr>
            <p:ph idx="3" type="title"/>
          </p:nvPr>
        </p:nvSpPr>
        <p:spPr>
          <a:xfrm>
            <a:off x="825325" y="3227751"/>
            <a:ext cx="1291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37" name="Google Shape;337;p28"/>
          <p:cNvSpPr txBox="1"/>
          <p:nvPr>
            <p:ph idx="4" type="title"/>
          </p:nvPr>
        </p:nvSpPr>
        <p:spPr>
          <a:xfrm>
            <a:off x="3524600" y="1576950"/>
            <a:ext cx="1291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38" name="Google Shape;338;p28"/>
          <p:cNvSpPr txBox="1"/>
          <p:nvPr>
            <p:ph idx="5" type="title"/>
          </p:nvPr>
        </p:nvSpPr>
        <p:spPr>
          <a:xfrm>
            <a:off x="3524600" y="3227751"/>
            <a:ext cx="1291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39" name="Google Shape;339;p28"/>
          <p:cNvSpPr txBox="1"/>
          <p:nvPr>
            <p:ph idx="6" type="title"/>
          </p:nvPr>
        </p:nvSpPr>
        <p:spPr>
          <a:xfrm>
            <a:off x="6223875" y="1576950"/>
            <a:ext cx="1291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40" name="Google Shape;340;p28"/>
          <p:cNvSpPr txBox="1"/>
          <p:nvPr>
            <p:ph idx="7" type="title"/>
          </p:nvPr>
        </p:nvSpPr>
        <p:spPr>
          <a:xfrm>
            <a:off x="6223875" y="3227751"/>
            <a:ext cx="1291800" cy="53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341" name="Google Shape;341;p28"/>
          <p:cNvSpPr txBox="1"/>
          <p:nvPr>
            <p:ph idx="1" type="subTitle"/>
          </p:nvPr>
        </p:nvSpPr>
        <p:spPr>
          <a:xfrm>
            <a:off x="720000" y="221995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Needfinding</a:t>
            </a:r>
            <a:endParaRPr/>
          </a:p>
        </p:txBody>
      </p:sp>
      <p:sp>
        <p:nvSpPr>
          <p:cNvPr id="342" name="Google Shape;342;p28"/>
          <p:cNvSpPr txBox="1"/>
          <p:nvPr>
            <p:ph idx="8" type="subTitle"/>
          </p:nvPr>
        </p:nvSpPr>
        <p:spPr>
          <a:xfrm>
            <a:off x="3419275" y="221995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 Development</a:t>
            </a:r>
            <a:endParaRPr/>
          </a:p>
        </p:txBody>
      </p:sp>
      <p:sp>
        <p:nvSpPr>
          <p:cNvPr id="343" name="Google Shape;343;p28"/>
          <p:cNvSpPr txBox="1"/>
          <p:nvPr>
            <p:ph idx="9" type="subTitle"/>
          </p:nvPr>
        </p:nvSpPr>
        <p:spPr>
          <a:xfrm>
            <a:off x="6118550" y="221995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Might We…</a:t>
            </a:r>
            <a:endParaRPr/>
          </a:p>
        </p:txBody>
      </p:sp>
      <p:sp>
        <p:nvSpPr>
          <p:cNvPr id="344" name="Google Shape;344;p28"/>
          <p:cNvSpPr txBox="1"/>
          <p:nvPr>
            <p:ph idx="13" type="subTitle"/>
          </p:nvPr>
        </p:nvSpPr>
        <p:spPr>
          <a:xfrm>
            <a:off x="720000" y="387070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Brainstorm Solutions</a:t>
            </a:r>
            <a:endParaRPr/>
          </a:p>
        </p:txBody>
      </p:sp>
      <p:sp>
        <p:nvSpPr>
          <p:cNvPr id="345" name="Google Shape;345;p28"/>
          <p:cNvSpPr txBox="1"/>
          <p:nvPr>
            <p:ph idx="14" type="subTitle"/>
          </p:nvPr>
        </p:nvSpPr>
        <p:spPr>
          <a:xfrm>
            <a:off x="3419275" y="387070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8"/>
          <p:cNvSpPr txBox="1"/>
          <p:nvPr>
            <p:ph idx="15" type="subTitle"/>
          </p:nvPr>
        </p:nvSpPr>
        <p:spPr>
          <a:xfrm>
            <a:off x="6118550" y="3870700"/>
            <a:ext cx="2305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steps…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"/>
          <p:cNvSpPr txBox="1"/>
          <p:nvPr>
            <p:ph type="title"/>
          </p:nvPr>
        </p:nvSpPr>
        <p:spPr>
          <a:xfrm>
            <a:off x="3948125" y="2150850"/>
            <a:ext cx="5196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Needfinding results</a:t>
            </a:r>
            <a:endParaRPr/>
          </a:p>
        </p:txBody>
      </p:sp>
      <p:sp>
        <p:nvSpPr>
          <p:cNvPr id="352" name="Google Shape;352;p29"/>
          <p:cNvSpPr txBox="1"/>
          <p:nvPr>
            <p:ph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0"/>
          <p:cNvSpPr txBox="1"/>
          <p:nvPr>
            <p:ph idx="1" type="subTitle"/>
          </p:nvPr>
        </p:nvSpPr>
        <p:spPr>
          <a:xfrm>
            <a:off x="5010675" y="1840375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Stanford student with a packed schedule and a strong aversion to large unplanned stretches of time</a:t>
            </a:r>
            <a:endParaRPr/>
          </a:p>
        </p:txBody>
      </p:sp>
      <p:sp>
        <p:nvSpPr>
          <p:cNvPr id="358" name="Google Shape;358;p30"/>
          <p:cNvSpPr txBox="1"/>
          <p:nvPr>
            <p:ph idx="2" type="subTitle"/>
          </p:nvPr>
        </p:nvSpPr>
        <p:spPr>
          <a:xfrm>
            <a:off x="720000" y="1840375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software engineer with a flexible, mostly empty schedule he fills with video games and “wasting time”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0"/>
          <p:cNvSpPr txBox="1"/>
          <p:nvPr>
            <p:ph idx="3" type="subTitle"/>
          </p:nvPr>
        </p:nvSpPr>
        <p:spPr>
          <a:xfrm>
            <a:off x="1428925" y="1112200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Mert</a:t>
            </a:r>
            <a:endParaRPr/>
          </a:p>
        </p:txBody>
      </p:sp>
      <p:sp>
        <p:nvSpPr>
          <p:cNvPr id="360" name="Google Shape;360;p30"/>
          <p:cNvSpPr txBox="1"/>
          <p:nvPr>
            <p:ph idx="4" type="subTitle"/>
          </p:nvPr>
        </p:nvSpPr>
        <p:spPr>
          <a:xfrm>
            <a:off x="5719575" y="1112200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Jaston</a:t>
            </a:r>
            <a:endParaRPr/>
          </a:p>
        </p:txBody>
      </p:sp>
      <p:sp>
        <p:nvSpPr>
          <p:cNvPr id="361" name="Google Shape;361;p3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Needfinding Results</a:t>
            </a:r>
            <a:endParaRPr/>
          </a:p>
        </p:txBody>
      </p:sp>
      <p:pic>
        <p:nvPicPr>
          <p:cNvPr id="362" name="Google Shape;362;p30"/>
          <p:cNvPicPr preferRelativeResize="0"/>
          <p:nvPr/>
        </p:nvPicPr>
        <p:blipFill rotWithShape="1">
          <a:blip r:embed="rId3">
            <a:alphaModFix/>
          </a:blip>
          <a:srcRect b="465" l="0" r="0" t="455"/>
          <a:stretch/>
        </p:blipFill>
        <p:spPr>
          <a:xfrm>
            <a:off x="5480541" y="2571750"/>
            <a:ext cx="2296375" cy="2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9862" y="2561200"/>
            <a:ext cx="2296375" cy="22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"/>
          <p:cNvSpPr txBox="1"/>
          <p:nvPr>
            <p:ph idx="1" type="subTitle"/>
          </p:nvPr>
        </p:nvSpPr>
        <p:spPr>
          <a:xfrm>
            <a:off x="1393600" y="1699737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1"/>
          <p:cNvSpPr txBox="1"/>
          <p:nvPr>
            <p:ph idx="2" type="subTitle"/>
          </p:nvPr>
        </p:nvSpPr>
        <p:spPr>
          <a:xfrm>
            <a:off x="2748438" y="2902269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1"/>
          <p:cNvSpPr txBox="1"/>
          <p:nvPr>
            <p:ph idx="3" type="subTitle"/>
          </p:nvPr>
        </p:nvSpPr>
        <p:spPr>
          <a:xfrm>
            <a:off x="4103275" y="4104800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1"/>
          <p:cNvSpPr txBox="1"/>
          <p:nvPr>
            <p:ph idx="4" type="subTitle"/>
          </p:nvPr>
        </p:nvSpPr>
        <p:spPr>
          <a:xfrm>
            <a:off x="1393600" y="1326150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1"/>
          <p:cNvSpPr txBox="1"/>
          <p:nvPr>
            <p:ph idx="5" type="subTitle"/>
          </p:nvPr>
        </p:nvSpPr>
        <p:spPr>
          <a:xfrm>
            <a:off x="2748438" y="2528663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1"/>
          <p:cNvSpPr txBox="1"/>
          <p:nvPr>
            <p:ph idx="6" type="subTitle"/>
          </p:nvPr>
        </p:nvSpPr>
        <p:spPr>
          <a:xfrm>
            <a:off x="4103275" y="3731175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 from Mert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2"/>
          <p:cNvSpPr txBox="1"/>
          <p:nvPr>
            <p:ph idx="1" type="subTitle"/>
          </p:nvPr>
        </p:nvSpPr>
        <p:spPr>
          <a:xfrm>
            <a:off x="1393600" y="1699737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idx="2" type="subTitle"/>
          </p:nvPr>
        </p:nvSpPr>
        <p:spPr>
          <a:xfrm>
            <a:off x="2748438" y="2902269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2"/>
          <p:cNvSpPr txBox="1"/>
          <p:nvPr>
            <p:ph idx="3" type="subTitle"/>
          </p:nvPr>
        </p:nvSpPr>
        <p:spPr>
          <a:xfrm>
            <a:off x="4103275" y="4104800"/>
            <a:ext cx="4327500" cy="4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2"/>
          <p:cNvSpPr txBox="1"/>
          <p:nvPr>
            <p:ph idx="4" type="subTitle"/>
          </p:nvPr>
        </p:nvSpPr>
        <p:spPr>
          <a:xfrm>
            <a:off x="1393600" y="1326150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2"/>
          <p:cNvSpPr txBox="1"/>
          <p:nvPr>
            <p:ph idx="5" type="subTitle"/>
          </p:nvPr>
        </p:nvSpPr>
        <p:spPr>
          <a:xfrm>
            <a:off x="2748438" y="2528663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2"/>
          <p:cNvSpPr txBox="1"/>
          <p:nvPr>
            <p:ph idx="6" type="subTitle"/>
          </p:nvPr>
        </p:nvSpPr>
        <p:spPr>
          <a:xfrm>
            <a:off x="4103275" y="3731175"/>
            <a:ext cx="4327500" cy="4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2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 from Jaston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3"/>
          <p:cNvSpPr txBox="1"/>
          <p:nvPr>
            <p:ph type="title"/>
          </p:nvPr>
        </p:nvSpPr>
        <p:spPr>
          <a:xfrm>
            <a:off x="3948125" y="2150850"/>
            <a:ext cx="4833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 Development</a:t>
            </a:r>
            <a:endParaRPr/>
          </a:p>
        </p:txBody>
      </p:sp>
      <p:sp>
        <p:nvSpPr>
          <p:cNvPr id="391" name="Google Shape;391;p33"/>
          <p:cNvSpPr txBox="1"/>
          <p:nvPr>
            <p:ph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4"/>
          <p:cNvSpPr txBox="1"/>
          <p:nvPr>
            <p:ph idx="3" type="subTitle"/>
          </p:nvPr>
        </p:nvSpPr>
        <p:spPr>
          <a:xfrm>
            <a:off x="720000" y="3533100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Checking her email is an ingrained habit, not a conscious choice </a:t>
            </a:r>
            <a:endParaRPr sz="1300"/>
          </a:p>
        </p:txBody>
      </p:sp>
      <p:sp>
        <p:nvSpPr>
          <p:cNvPr id="397" name="Google Shape;397;p3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POV(Erica)</a:t>
            </a:r>
            <a:endParaRPr/>
          </a:p>
        </p:txBody>
      </p:sp>
      <p:sp>
        <p:nvSpPr>
          <p:cNvPr id="398" name="Google Shape;398;p34"/>
          <p:cNvSpPr txBox="1"/>
          <p:nvPr>
            <p:ph idx="1" type="subTitle"/>
          </p:nvPr>
        </p:nvSpPr>
        <p:spPr>
          <a:xfrm>
            <a:off x="720000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Erica, a Jehovah’s Witness Minister who is constantly checking her email for work related reasons.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4"/>
          <p:cNvSpPr txBox="1"/>
          <p:nvPr>
            <p:ph idx="2" type="subTitle"/>
          </p:nvPr>
        </p:nvSpPr>
        <p:spPr>
          <a:xfrm>
            <a:off x="4629085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she knows she doesn’t receive any important communication after 5pm, but continues to check it frequently.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4"/>
          <p:cNvSpPr txBox="1"/>
          <p:nvPr>
            <p:ph idx="4" type="subTitle"/>
          </p:nvPr>
        </p:nvSpPr>
        <p:spPr>
          <a:xfrm>
            <a:off x="4629085" y="3533101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her stay consistently conscious of her communication habits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4"/>
          <p:cNvSpPr txBox="1"/>
          <p:nvPr>
            <p:ph idx="5" type="subTitle"/>
          </p:nvPr>
        </p:nvSpPr>
        <p:spPr>
          <a:xfrm>
            <a:off x="720000" y="13095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Met…</a:t>
            </a:r>
            <a:endParaRPr/>
          </a:p>
        </p:txBody>
      </p:sp>
      <p:sp>
        <p:nvSpPr>
          <p:cNvPr id="402" name="Google Shape;402;p34"/>
          <p:cNvSpPr txBox="1"/>
          <p:nvPr>
            <p:ph idx="6" type="subTitle"/>
          </p:nvPr>
        </p:nvSpPr>
        <p:spPr>
          <a:xfrm>
            <a:off x="720000" y="3159575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wonder if this means…</a:t>
            </a:r>
            <a:endParaRPr/>
          </a:p>
        </p:txBody>
      </p:sp>
      <p:sp>
        <p:nvSpPr>
          <p:cNvPr id="403" name="Google Shape;403;p34"/>
          <p:cNvSpPr txBox="1"/>
          <p:nvPr>
            <p:ph idx="7" type="subTitle"/>
          </p:nvPr>
        </p:nvSpPr>
        <p:spPr>
          <a:xfrm>
            <a:off x="4629085" y="15069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were </a:t>
            </a:r>
            <a:r>
              <a:rPr lang="en"/>
              <a:t>surprised</a:t>
            </a:r>
            <a:r>
              <a:rPr lang="en"/>
              <a:t> to notice…</a:t>
            </a:r>
            <a:endParaRPr/>
          </a:p>
        </p:txBody>
      </p:sp>
      <p:sp>
        <p:nvSpPr>
          <p:cNvPr id="404" name="Google Shape;404;p34"/>
          <p:cNvSpPr txBox="1"/>
          <p:nvPr>
            <p:ph idx="8" type="subTitle"/>
          </p:nvPr>
        </p:nvSpPr>
        <p:spPr>
          <a:xfrm>
            <a:off x="4629085" y="3159576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would be game changing to…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5"/>
          <p:cNvSpPr txBox="1"/>
          <p:nvPr>
            <p:ph idx="3" type="subTitle"/>
          </p:nvPr>
        </p:nvSpPr>
        <p:spPr>
          <a:xfrm>
            <a:off x="720000" y="3533100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 is unhappy with how he spends his time.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POV #2: Mert </a:t>
            </a:r>
            <a:endParaRPr/>
          </a:p>
        </p:txBody>
      </p:sp>
      <p:sp>
        <p:nvSpPr>
          <p:cNvPr id="411" name="Google Shape;411;p35"/>
          <p:cNvSpPr txBox="1"/>
          <p:nvPr>
            <p:ph idx="1" type="subTitle"/>
          </p:nvPr>
        </p:nvSpPr>
        <p:spPr>
          <a:xfrm>
            <a:off x="720000" y="1788063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Mert, a software engineer who works a hybrid schedule and comes to tressider on his out-of-office days. </a:t>
            </a:r>
            <a:endParaRPr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5"/>
          <p:cNvSpPr txBox="1"/>
          <p:nvPr>
            <p:ph idx="2" type="subTitle"/>
          </p:nvPr>
        </p:nvSpPr>
        <p:spPr>
          <a:xfrm>
            <a:off x="4629085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 doesn't want to make his schedule more optimized for productivity, but he seemed embarrassed that it could be more productive.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5"/>
          <p:cNvSpPr txBox="1"/>
          <p:nvPr>
            <p:ph idx="4" type="subTitle"/>
          </p:nvPr>
        </p:nvSpPr>
        <p:spPr>
          <a:xfrm>
            <a:off x="4629085" y="3533101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him feel content with the way he chooses to spend his time.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35"/>
          <p:cNvSpPr txBox="1"/>
          <p:nvPr>
            <p:ph idx="5" type="subTitle"/>
          </p:nvPr>
        </p:nvSpPr>
        <p:spPr>
          <a:xfrm>
            <a:off x="720000" y="13095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Met…</a:t>
            </a:r>
            <a:endParaRPr/>
          </a:p>
        </p:txBody>
      </p:sp>
      <p:sp>
        <p:nvSpPr>
          <p:cNvPr id="415" name="Google Shape;415;p35"/>
          <p:cNvSpPr txBox="1"/>
          <p:nvPr>
            <p:ph idx="6" type="subTitle"/>
          </p:nvPr>
        </p:nvSpPr>
        <p:spPr>
          <a:xfrm>
            <a:off x="720000" y="3159575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wonder if this means…</a:t>
            </a:r>
            <a:endParaRPr/>
          </a:p>
        </p:txBody>
      </p:sp>
      <p:sp>
        <p:nvSpPr>
          <p:cNvPr id="416" name="Google Shape;416;p35"/>
          <p:cNvSpPr txBox="1"/>
          <p:nvPr>
            <p:ph idx="7" type="subTitle"/>
          </p:nvPr>
        </p:nvSpPr>
        <p:spPr>
          <a:xfrm>
            <a:off x="4629085" y="15104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were surprised to notice…</a:t>
            </a:r>
            <a:endParaRPr/>
          </a:p>
        </p:txBody>
      </p:sp>
      <p:sp>
        <p:nvSpPr>
          <p:cNvPr id="417" name="Google Shape;417;p35"/>
          <p:cNvSpPr txBox="1"/>
          <p:nvPr>
            <p:ph idx="8" type="subTitle"/>
          </p:nvPr>
        </p:nvSpPr>
        <p:spPr>
          <a:xfrm>
            <a:off x="4629085" y="3159576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would be game changing to…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6"/>
          <p:cNvSpPr txBox="1"/>
          <p:nvPr>
            <p:ph idx="3" type="subTitle"/>
          </p:nvPr>
        </p:nvSpPr>
        <p:spPr>
          <a:xfrm>
            <a:off x="720000" y="3533100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he copes with things he doesn't have time for by rationalizing that things will somehow change at unspecified points in the future.</a:t>
            </a:r>
            <a:endParaRPr sz="1300"/>
          </a:p>
        </p:txBody>
      </p:sp>
      <p:sp>
        <p:nvSpPr>
          <p:cNvPr id="423" name="Google Shape;423;p3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POV #3: Jee</a:t>
            </a:r>
            <a:endParaRPr/>
          </a:p>
        </p:txBody>
      </p:sp>
      <p:sp>
        <p:nvSpPr>
          <p:cNvPr id="424" name="Google Shape;424;p36"/>
          <p:cNvSpPr txBox="1"/>
          <p:nvPr>
            <p:ph idx="1" type="subTitle"/>
          </p:nvPr>
        </p:nvSpPr>
        <p:spPr>
          <a:xfrm>
            <a:off x="720000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Jee, a Korean family man who works 6-day weeks in pharma and wishes to get back into reading.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6"/>
          <p:cNvSpPr txBox="1"/>
          <p:nvPr>
            <p:ph idx="2" type="subTitle"/>
          </p:nvPr>
        </p:nvSpPr>
        <p:spPr>
          <a:xfrm>
            <a:off x="4629085" y="1884088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he hopes that when his infant son grows up , that will free his schedule for reading but wasn't confident of that happening or the timeline.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6"/>
          <p:cNvSpPr txBox="1"/>
          <p:nvPr>
            <p:ph idx="4" type="subTitle"/>
          </p:nvPr>
        </p:nvSpPr>
        <p:spPr>
          <a:xfrm>
            <a:off x="4629085" y="3533101"/>
            <a:ext cx="3337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him identify and re-integrate long-lost hobbies back into his schedule.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6"/>
          <p:cNvSpPr txBox="1"/>
          <p:nvPr>
            <p:ph idx="5" type="subTitle"/>
          </p:nvPr>
        </p:nvSpPr>
        <p:spPr>
          <a:xfrm>
            <a:off x="720000" y="13095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Met…</a:t>
            </a:r>
            <a:endParaRPr/>
          </a:p>
        </p:txBody>
      </p:sp>
      <p:sp>
        <p:nvSpPr>
          <p:cNvPr id="428" name="Google Shape;428;p36"/>
          <p:cNvSpPr txBox="1"/>
          <p:nvPr>
            <p:ph idx="6" type="subTitle"/>
          </p:nvPr>
        </p:nvSpPr>
        <p:spPr>
          <a:xfrm>
            <a:off x="720000" y="3159575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wonder if this means…</a:t>
            </a:r>
            <a:endParaRPr/>
          </a:p>
        </p:txBody>
      </p:sp>
      <p:sp>
        <p:nvSpPr>
          <p:cNvPr id="429" name="Google Shape;429;p36"/>
          <p:cNvSpPr txBox="1"/>
          <p:nvPr>
            <p:ph idx="7" type="subTitle"/>
          </p:nvPr>
        </p:nvSpPr>
        <p:spPr>
          <a:xfrm>
            <a:off x="4629085" y="1510488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were surprised to notice…</a:t>
            </a:r>
            <a:endParaRPr/>
          </a:p>
        </p:txBody>
      </p:sp>
      <p:sp>
        <p:nvSpPr>
          <p:cNvPr id="430" name="Google Shape;430;p36"/>
          <p:cNvSpPr txBox="1"/>
          <p:nvPr>
            <p:ph idx="8" type="subTitle"/>
          </p:nvPr>
        </p:nvSpPr>
        <p:spPr>
          <a:xfrm>
            <a:off x="4629085" y="3159576"/>
            <a:ext cx="3337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would be game changing to…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7"/>
          <p:cNvSpPr txBox="1"/>
          <p:nvPr>
            <p:ph type="title"/>
          </p:nvPr>
        </p:nvSpPr>
        <p:spPr>
          <a:xfrm>
            <a:off x="3948125" y="2150850"/>
            <a:ext cx="305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HMWs</a:t>
            </a:r>
            <a:endParaRPr/>
          </a:p>
        </p:txBody>
      </p:sp>
      <p:sp>
        <p:nvSpPr>
          <p:cNvPr id="436" name="Google Shape;436;p37"/>
          <p:cNvSpPr txBox="1"/>
          <p:nvPr>
            <p:ph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HMWs: Erica</a:t>
            </a:r>
            <a:endParaRPr/>
          </a:p>
        </p:txBody>
      </p:sp>
      <p:pic>
        <p:nvPicPr>
          <p:cNvPr id="442" name="Google Shape;44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5700" y="1177675"/>
            <a:ext cx="4876724" cy="38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9"/>
          <p:cNvSpPr txBox="1"/>
          <p:nvPr>
            <p:ph idx="3" type="subTitle"/>
          </p:nvPr>
        </p:nvSpPr>
        <p:spPr>
          <a:xfrm>
            <a:off x="145375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Erica POV</a:t>
            </a:r>
            <a:endParaRPr/>
          </a:p>
        </p:txBody>
      </p:sp>
      <p:sp>
        <p:nvSpPr>
          <p:cNvPr id="448" name="Google Shape;448;p3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HMWs: Mert</a:t>
            </a:r>
            <a:endParaRPr/>
          </a:p>
        </p:txBody>
      </p:sp>
      <p:pic>
        <p:nvPicPr>
          <p:cNvPr id="449" name="Google Shape;44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975" y="1254638"/>
            <a:ext cx="6072050" cy="371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0"/>
          <p:cNvSpPr txBox="1"/>
          <p:nvPr>
            <p:ph idx="1" type="subTitle"/>
          </p:nvPr>
        </p:nvSpPr>
        <p:spPr>
          <a:xfrm>
            <a:off x="5035500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HMWs: Jee</a:t>
            </a:r>
            <a:endParaRPr/>
          </a:p>
        </p:txBody>
      </p:sp>
      <p:pic>
        <p:nvPicPr>
          <p:cNvPr id="456" name="Google Shape;4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5175" y="1110350"/>
            <a:ext cx="4797575" cy="400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1"/>
          <p:cNvSpPr txBox="1"/>
          <p:nvPr>
            <p:ph type="title"/>
          </p:nvPr>
        </p:nvSpPr>
        <p:spPr>
          <a:xfrm>
            <a:off x="3948125" y="2150850"/>
            <a:ext cx="5196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</a:t>
            </a:r>
            <a:endParaRPr/>
          </a:p>
        </p:txBody>
      </p:sp>
      <p:sp>
        <p:nvSpPr>
          <p:cNvPr id="462" name="Google Shape;462;p41"/>
          <p:cNvSpPr txBox="1"/>
          <p:nvPr>
            <p:ph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2"/>
          <p:cNvSpPr txBox="1"/>
          <p:nvPr>
            <p:ph idx="1" type="subTitle"/>
          </p:nvPr>
        </p:nvSpPr>
        <p:spPr>
          <a:xfrm>
            <a:off x="5156625" y="1969825"/>
            <a:ext cx="3236100" cy="4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 of Day Quiz</a:t>
            </a:r>
            <a:endParaRPr/>
          </a:p>
        </p:txBody>
      </p:sp>
      <p:sp>
        <p:nvSpPr>
          <p:cNvPr id="468" name="Google Shape;468;p42"/>
          <p:cNvSpPr txBox="1"/>
          <p:nvPr>
            <p:ph idx="2" type="subTitle"/>
          </p:nvPr>
        </p:nvSpPr>
        <p:spPr>
          <a:xfrm>
            <a:off x="744825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slide notes, include screenshots of your brainstorms </a:t>
            </a:r>
            <a:endParaRPr/>
          </a:p>
        </p:txBody>
      </p:sp>
      <p:sp>
        <p:nvSpPr>
          <p:cNvPr id="469" name="Google Shape;469;p42"/>
          <p:cNvSpPr txBox="1"/>
          <p:nvPr>
            <p:ph idx="3" type="subTitle"/>
          </p:nvPr>
        </p:nvSpPr>
        <p:spPr>
          <a:xfrm>
            <a:off x="5156625" y="1112200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best solutions </a:t>
            </a:r>
            <a:endParaRPr/>
          </a:p>
        </p:txBody>
      </p:sp>
      <p:sp>
        <p:nvSpPr>
          <p:cNvPr id="470" name="Google Shape;470;p42"/>
          <p:cNvSpPr txBox="1"/>
          <p:nvPr>
            <p:ph idx="4" type="subTitle"/>
          </p:nvPr>
        </p:nvSpPr>
        <p:spPr>
          <a:xfrm>
            <a:off x="1099275" y="1353600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Brainstorms</a:t>
            </a:r>
            <a:endParaRPr/>
          </a:p>
        </p:txBody>
      </p:sp>
      <p:sp>
        <p:nvSpPr>
          <p:cNvPr id="471" name="Google Shape;471;p42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</a:t>
            </a:r>
            <a:endParaRPr/>
          </a:p>
        </p:txBody>
      </p:sp>
      <p:pic>
        <p:nvPicPr>
          <p:cNvPr id="472" name="Google Shape;47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575" y="1191825"/>
            <a:ext cx="4098050" cy="38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2"/>
          <p:cNvSpPr txBox="1"/>
          <p:nvPr>
            <p:ph idx="1" type="subTitle"/>
          </p:nvPr>
        </p:nvSpPr>
        <p:spPr>
          <a:xfrm>
            <a:off x="5156625" y="2774500"/>
            <a:ext cx="3236100" cy="4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Swipe on Activities that interest you</a:t>
            </a:r>
            <a:endParaRPr/>
          </a:p>
        </p:txBody>
      </p:sp>
      <p:sp>
        <p:nvSpPr>
          <p:cNvPr id="474" name="Google Shape;474;p42"/>
          <p:cNvSpPr txBox="1"/>
          <p:nvPr>
            <p:ph idx="1" type="subTitle"/>
          </p:nvPr>
        </p:nvSpPr>
        <p:spPr>
          <a:xfrm>
            <a:off x="5156625" y="3451125"/>
            <a:ext cx="3236100" cy="4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Storybook out of Camera Roll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3"/>
          <p:cNvSpPr txBox="1"/>
          <p:nvPr>
            <p:ph type="title"/>
          </p:nvPr>
        </p:nvSpPr>
        <p:spPr>
          <a:xfrm>
            <a:off x="3948125" y="2150850"/>
            <a:ext cx="4398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Prototypes</a:t>
            </a:r>
            <a:endParaRPr/>
          </a:p>
        </p:txBody>
      </p:sp>
      <p:sp>
        <p:nvSpPr>
          <p:cNvPr id="480" name="Google Shape;480;p43"/>
          <p:cNvSpPr txBox="1"/>
          <p:nvPr>
            <p:ph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4"/>
          <p:cNvSpPr txBox="1"/>
          <p:nvPr>
            <p:ph idx="1" type="subTitle"/>
          </p:nvPr>
        </p:nvSpPr>
        <p:spPr>
          <a:xfrm>
            <a:off x="5035500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4"/>
          <p:cNvSpPr txBox="1"/>
          <p:nvPr>
            <p:ph idx="2" type="subTitle"/>
          </p:nvPr>
        </p:nvSpPr>
        <p:spPr>
          <a:xfrm>
            <a:off x="744825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It’s easy and enjoyable to categorize activities as “interesting” or “not interesting”</a:t>
            </a:r>
            <a:endParaRPr/>
          </a:p>
        </p:txBody>
      </p:sp>
      <p:sp>
        <p:nvSpPr>
          <p:cNvPr id="487" name="Google Shape;487;p44"/>
          <p:cNvSpPr txBox="1"/>
          <p:nvPr>
            <p:ph idx="3" type="subTitle"/>
          </p:nvPr>
        </p:nvSpPr>
        <p:spPr>
          <a:xfrm>
            <a:off x="145375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Assumption</a:t>
            </a:r>
            <a:endParaRPr/>
          </a:p>
        </p:txBody>
      </p:sp>
      <p:sp>
        <p:nvSpPr>
          <p:cNvPr id="488" name="Google Shape;488;p44"/>
          <p:cNvSpPr txBox="1"/>
          <p:nvPr>
            <p:ph idx="4" type="subTitle"/>
          </p:nvPr>
        </p:nvSpPr>
        <p:spPr>
          <a:xfrm>
            <a:off x="5698550" y="3370450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Participants, Results</a:t>
            </a:r>
            <a:endParaRPr/>
          </a:p>
        </p:txBody>
      </p:sp>
      <p:sp>
        <p:nvSpPr>
          <p:cNvPr id="489" name="Google Shape;489;p44"/>
          <p:cNvSpPr txBox="1"/>
          <p:nvPr>
            <p:ph type="title"/>
          </p:nvPr>
        </p:nvSpPr>
        <p:spPr>
          <a:xfrm>
            <a:off x="720000" y="539500"/>
            <a:ext cx="5418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Prototype: Tinder for Activities</a:t>
            </a:r>
            <a:endParaRPr/>
          </a:p>
        </p:txBody>
      </p:sp>
      <p:pic>
        <p:nvPicPr>
          <p:cNvPr id="490" name="Google Shape;49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8378" y="609300"/>
            <a:ext cx="2667372" cy="204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5"/>
          <p:cNvSpPr txBox="1"/>
          <p:nvPr>
            <p:ph idx="1" type="subTitle"/>
          </p:nvPr>
        </p:nvSpPr>
        <p:spPr>
          <a:xfrm>
            <a:off x="5035500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45"/>
          <p:cNvSpPr txBox="1"/>
          <p:nvPr>
            <p:ph idx="2" type="subTitle"/>
          </p:nvPr>
        </p:nvSpPr>
        <p:spPr>
          <a:xfrm>
            <a:off x="744825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People want to fill out a form with their spare time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People will feel aware afterwards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5"/>
          <p:cNvSpPr txBox="1"/>
          <p:nvPr>
            <p:ph idx="3" type="subTitle"/>
          </p:nvPr>
        </p:nvSpPr>
        <p:spPr>
          <a:xfrm>
            <a:off x="145375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Assumption</a:t>
            </a:r>
            <a:endParaRPr/>
          </a:p>
        </p:txBody>
      </p:sp>
      <p:sp>
        <p:nvSpPr>
          <p:cNvPr id="498" name="Google Shape;498;p45"/>
          <p:cNvSpPr txBox="1"/>
          <p:nvPr>
            <p:ph idx="4" type="subTitle"/>
          </p:nvPr>
        </p:nvSpPr>
        <p:spPr>
          <a:xfrm>
            <a:off x="5744400" y="3189050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Participants, Results</a:t>
            </a:r>
            <a:endParaRPr/>
          </a:p>
        </p:txBody>
      </p:sp>
      <p:sp>
        <p:nvSpPr>
          <p:cNvPr id="499" name="Google Shape;499;p4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 2- Daily Check in </a:t>
            </a:r>
            <a:endParaRPr/>
          </a:p>
        </p:txBody>
      </p:sp>
      <p:pic>
        <p:nvPicPr>
          <p:cNvPr id="500" name="Google Shape;50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762" y="1401900"/>
            <a:ext cx="2037575" cy="1585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6"/>
          <p:cNvSpPr txBox="1"/>
          <p:nvPr>
            <p:ph idx="1" type="subTitle"/>
          </p:nvPr>
        </p:nvSpPr>
        <p:spPr>
          <a:xfrm>
            <a:off x="5035500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6"/>
          <p:cNvSpPr txBox="1"/>
          <p:nvPr>
            <p:ph idx="2" type="subTitle"/>
          </p:nvPr>
        </p:nvSpPr>
        <p:spPr>
          <a:xfrm>
            <a:off x="744825" y="2497950"/>
            <a:ext cx="3236100" cy="12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will give us access to their camera roll.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Their camera roll has things they want to remember on it. </a:t>
            </a:r>
            <a:endParaRPr/>
          </a:p>
        </p:txBody>
      </p:sp>
      <p:sp>
        <p:nvSpPr>
          <p:cNvPr id="507" name="Google Shape;507;p46"/>
          <p:cNvSpPr txBox="1"/>
          <p:nvPr>
            <p:ph idx="3" type="subTitle"/>
          </p:nvPr>
        </p:nvSpPr>
        <p:spPr>
          <a:xfrm>
            <a:off x="145375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Assumption</a:t>
            </a:r>
            <a:endParaRPr/>
          </a:p>
        </p:txBody>
      </p:sp>
      <p:sp>
        <p:nvSpPr>
          <p:cNvPr id="508" name="Google Shape;508;p46"/>
          <p:cNvSpPr txBox="1"/>
          <p:nvPr>
            <p:ph idx="4" type="subTitle"/>
          </p:nvPr>
        </p:nvSpPr>
        <p:spPr>
          <a:xfrm>
            <a:off x="5744400" y="1769775"/>
            <a:ext cx="2527200" cy="7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Participants, Results</a:t>
            </a:r>
            <a:endParaRPr/>
          </a:p>
        </p:txBody>
      </p:sp>
      <p:sp>
        <p:nvSpPr>
          <p:cNvPr id="509" name="Google Shape;509;p4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 3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7"/>
          <p:cNvSpPr txBox="1"/>
          <p:nvPr>
            <p:ph type="title"/>
          </p:nvPr>
        </p:nvSpPr>
        <p:spPr>
          <a:xfrm>
            <a:off x="3948125" y="2150850"/>
            <a:ext cx="305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What's Next?</a:t>
            </a:r>
            <a:endParaRPr/>
          </a:p>
        </p:txBody>
      </p:sp>
      <p:sp>
        <p:nvSpPr>
          <p:cNvPr id="515" name="Google Shape;515;p47"/>
          <p:cNvSpPr txBox="1"/>
          <p:nvPr>
            <p:ph idx="2" type="title"/>
          </p:nvPr>
        </p:nvSpPr>
        <p:spPr>
          <a:xfrm>
            <a:off x="2416975" y="21508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8"/>
          <p:cNvSpPr txBox="1"/>
          <p:nvPr>
            <p:ph type="title"/>
          </p:nvPr>
        </p:nvSpPr>
        <p:spPr>
          <a:xfrm>
            <a:off x="3948125" y="2150850"/>
            <a:ext cx="305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8"/>
          <p:cNvSpPr txBox="1"/>
          <p:nvPr>
            <p:ph idx="2" type="title"/>
          </p:nvPr>
        </p:nvSpPr>
        <p:spPr>
          <a:xfrm>
            <a:off x="2107475" y="204415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unge Paper Collage and Scribbles Portfolio by Slidesgo">
  <a:themeElements>
    <a:clrScheme name="Simple Light">
      <a:dk1>
        <a:srgbClr val="191919"/>
      </a:dk1>
      <a:lt1>
        <a:srgbClr val="FFFFFF"/>
      </a:lt1>
      <a:dk2>
        <a:srgbClr val="EFEFEF"/>
      </a:dk2>
      <a:lt2>
        <a:srgbClr val="DDF979"/>
      </a:lt2>
      <a:accent1>
        <a:srgbClr val="E75BCC"/>
      </a:accent1>
      <a:accent2>
        <a:srgbClr val="F086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